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2A76-4530-489B-9C8D-5E6FA24BA0B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FBB-C48B-44DE-9700-99F3E2D3A20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2A76-4530-489B-9C8D-5E6FA24BA0B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FBB-C48B-44DE-9700-99F3E2D3A2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2A76-4530-489B-9C8D-5E6FA24BA0B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FBB-C48B-44DE-9700-99F3E2D3A2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2A76-4530-489B-9C8D-5E6FA24BA0B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FBB-C48B-44DE-9700-99F3E2D3A20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2A76-4530-489B-9C8D-5E6FA24BA0B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FBB-C48B-44DE-9700-99F3E2D3A2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2A76-4530-489B-9C8D-5E6FA24BA0B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FBB-C48B-44DE-9700-99F3E2D3A20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2A76-4530-489B-9C8D-5E6FA24BA0B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FBB-C48B-44DE-9700-99F3E2D3A20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2A76-4530-489B-9C8D-5E6FA24BA0B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FBB-C48B-44DE-9700-99F3E2D3A2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2A76-4530-489B-9C8D-5E6FA24BA0B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FBB-C48B-44DE-9700-99F3E2D3A2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2A76-4530-489B-9C8D-5E6FA24BA0B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FBB-C48B-44DE-9700-99F3E2D3A2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2A76-4530-489B-9C8D-5E6FA24BA0B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FBB-C48B-44DE-9700-99F3E2D3A20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AED2A76-4530-489B-9C8D-5E6FA24BA0BD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854CFBB-C48B-44DE-9700-99F3E2D3A20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Спеціальність </a:t>
            </a:r>
            <a:r>
              <a:rPr lang="uk-UA"/>
              <a:t>Середня освіта («</a:t>
            </a:r>
            <a:r>
              <a:rPr lang="uk-UA" dirty="0"/>
              <a:t>Мова і література (</a:t>
            </a:r>
            <a:r>
              <a:rPr lang="uk-UA"/>
              <a:t>англійська))»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980728"/>
            <a:ext cx="7175351" cy="1793167"/>
          </a:xfrm>
        </p:spPr>
        <p:txBody>
          <a:bodyPr/>
          <a:lstStyle/>
          <a:p>
            <a:pPr algn="ctr"/>
            <a:r>
              <a:rPr lang="ru-RU" dirty="0"/>
              <a:t>ПРАКТИЧНИЙ КУРС СУЧАСНОЇ АНГЛІЙСЬКОЇ МОВИ</a:t>
            </a:r>
          </a:p>
        </p:txBody>
      </p:sp>
    </p:spTree>
    <p:extLst>
      <p:ext uri="{BB962C8B-B14F-4D97-AF65-F5344CB8AC3E}">
        <p14:creationId xmlns:p14="http://schemas.microsoft.com/office/powerpoint/2010/main" val="1408116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400" dirty="0"/>
              <a:t>Кафедра англійської філології</a:t>
            </a:r>
            <a:br>
              <a:rPr lang="uk-UA" sz="2400" dirty="0"/>
            </a:br>
            <a:r>
              <a:rPr lang="uk-UA" sz="2400" dirty="0"/>
              <a:t>Факультет іноземної філології</a:t>
            </a:r>
            <a:br>
              <a:rPr lang="uk-UA" sz="2400" dirty="0"/>
            </a:br>
            <a:r>
              <a:rPr lang="uk-UA" sz="2400" dirty="0"/>
              <a:t>Запорізький національний університет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dirty="0"/>
              <a:t>Викладач: </a:t>
            </a:r>
            <a:r>
              <a:rPr lang="uk-UA" sz="4800" b="1" dirty="0" err="1"/>
              <a:t>к.філол.н</a:t>
            </a:r>
            <a:r>
              <a:rPr lang="uk-UA" sz="4800" b="1" dirty="0"/>
              <a:t>., доц. Веремчук Ельдар Олександрович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114845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1916832"/>
            <a:ext cx="7677472" cy="4209648"/>
          </a:xfrm>
        </p:spPr>
        <p:txBody>
          <a:bodyPr/>
          <a:lstStyle/>
          <a:p>
            <a:pPr algn="just"/>
            <a:r>
              <a:rPr lang="ru-RU" sz="3200" b="1" dirty="0"/>
              <a:t>Метою</a:t>
            </a:r>
            <a:r>
              <a:rPr lang="ru-RU" sz="3200" dirty="0"/>
              <a:t> курсу є </a:t>
            </a:r>
            <a:r>
              <a:rPr lang="ru-RU" sz="3200" dirty="0" err="1"/>
              <a:t>формування</a:t>
            </a:r>
            <a:r>
              <a:rPr lang="ru-RU" sz="3200" dirty="0"/>
              <a:t> </a:t>
            </a:r>
            <a:r>
              <a:rPr lang="ru-RU" sz="3200" dirty="0" err="1"/>
              <a:t>навичок</a:t>
            </a:r>
            <a:r>
              <a:rPr lang="ru-RU" sz="3200" dirty="0"/>
              <a:t> практичного </a:t>
            </a:r>
            <a:r>
              <a:rPr lang="ru-RU" sz="3200" dirty="0" err="1"/>
              <a:t>використання</a:t>
            </a:r>
            <a:r>
              <a:rPr lang="ru-RU" sz="3200" dirty="0"/>
              <a:t> </a:t>
            </a:r>
            <a:r>
              <a:rPr lang="ru-RU" sz="3200" dirty="0" err="1"/>
              <a:t>англійської</a:t>
            </a:r>
            <a:r>
              <a:rPr lang="ru-RU" sz="3200" dirty="0"/>
              <a:t> </a:t>
            </a:r>
            <a:r>
              <a:rPr lang="ru-RU" sz="3200" dirty="0" err="1"/>
              <a:t>мови</a:t>
            </a:r>
            <a:r>
              <a:rPr lang="ru-RU" sz="3200" dirty="0"/>
              <a:t> з </a:t>
            </a:r>
            <a:r>
              <a:rPr lang="ru-RU" sz="3200" dirty="0" err="1"/>
              <a:t>урахуванням</a:t>
            </a:r>
            <a:r>
              <a:rPr lang="ru-RU" sz="3200" dirty="0"/>
              <a:t> </a:t>
            </a:r>
            <a:r>
              <a:rPr lang="ru-RU" sz="3200" dirty="0" err="1"/>
              <a:t>соціокультурного</a:t>
            </a:r>
            <a:r>
              <a:rPr lang="ru-RU" sz="3200" dirty="0"/>
              <a:t> компоненту. </a:t>
            </a:r>
          </a:p>
        </p:txBody>
      </p:sp>
    </p:spTree>
    <p:extLst>
      <p:ext uri="{BB962C8B-B14F-4D97-AF65-F5344CB8AC3E}">
        <p14:creationId xmlns:p14="http://schemas.microsoft.com/office/powerpoint/2010/main" val="366820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272808" cy="1872208"/>
          </a:xfrm>
        </p:spPr>
        <p:txBody>
          <a:bodyPr/>
          <a:lstStyle/>
          <a:p>
            <a:pPr algn="ctr"/>
            <a:r>
              <a:rPr lang="uk-UA" sz="3200" dirty="0"/>
              <a:t>У результаті проходження курсу студент буде вміти: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844824"/>
            <a:ext cx="6472808" cy="477086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/>
              <a:t>1. Вести бесіду за темою чи ситуацією у належному розмовному темпі з правильною вимовою та інтонацією, при цьому вміти володіти наступними видами діалогічних реплік мовленнєвого етикету: запит інформації, подяка, співчуття, задоволення.</a:t>
            </a:r>
            <a:endParaRPr lang="ru-RU" dirty="0"/>
          </a:p>
          <a:p>
            <a:pPr algn="just"/>
            <a:r>
              <a:rPr lang="uk-UA" dirty="0"/>
              <a:t>2. Робити усне повідомлення англійською мовою за програмною тематикою;</a:t>
            </a:r>
            <a:endParaRPr lang="ru-RU" dirty="0"/>
          </a:p>
          <a:p>
            <a:pPr algn="just"/>
            <a:r>
              <a:rPr lang="uk-UA" dirty="0"/>
              <a:t>3. Критично осмислювати та аналізувати автентичний літературний твір.</a:t>
            </a:r>
            <a:endParaRPr lang="ru-RU" dirty="0"/>
          </a:p>
          <a:p>
            <a:pPr algn="just"/>
            <a:r>
              <a:rPr lang="uk-UA" dirty="0"/>
              <a:t>4. Правильно розуміти і вживати умовний спосіб дієслова.</a:t>
            </a:r>
            <a:endParaRPr lang="ru-RU" dirty="0"/>
          </a:p>
          <a:p>
            <a:pPr algn="just"/>
            <a:r>
              <a:rPr lang="uk-UA" dirty="0"/>
              <a:t>5. Аргументовано презентувати та відстоювати власну думку як в усній та письмовій формі.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03187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</TotalTime>
  <Words>137</Words>
  <Application>Microsoft Office PowerPoint</Application>
  <PresentationFormat>Экран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Georgia</vt:lpstr>
      <vt:lpstr>Trebuchet MS</vt:lpstr>
      <vt:lpstr>Воздушный поток</vt:lpstr>
      <vt:lpstr>ПРАКТИЧНИЙ КУРС СУЧАСНОЇ АНГЛІЙСЬКОЇ МОВИ</vt:lpstr>
      <vt:lpstr>Кафедра англійської філології Факультет іноземної філології Запорізький національний університет</vt:lpstr>
      <vt:lpstr>Презентация PowerPoint</vt:lpstr>
      <vt:lpstr>У результаті проходження курсу студент буде вміти: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ПРАКТИЧНИЙ КУРС ПЕРШОЇ ІНОЗЕМНОЇ МОВИ (АНГЛІЙСЬКОЇ)</dc:title>
  <dc:creator>Пользователь Windows</dc:creator>
  <cp:lastModifiedBy>Эльдар Веремчук</cp:lastModifiedBy>
  <cp:revision>4</cp:revision>
  <dcterms:created xsi:type="dcterms:W3CDTF">2020-09-02T10:31:01Z</dcterms:created>
  <dcterms:modified xsi:type="dcterms:W3CDTF">2020-09-02T21:28:27Z</dcterms:modified>
</cp:coreProperties>
</file>