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2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7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115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1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825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85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31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9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6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2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5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8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2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1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43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Використання електронних офісних пакетів для оформлення наукових проєктів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 err="1"/>
              <a:t>Навчальний</a:t>
            </a:r>
            <a:r>
              <a:rPr dirty="0"/>
              <a:t> </a:t>
            </a:r>
            <a:r>
              <a:rPr dirty="0" err="1"/>
              <a:t>курс</a:t>
            </a:r>
            <a:endParaRPr dirty="0"/>
          </a:p>
          <a:p>
            <a:r>
              <a:rPr dirty="0" err="1"/>
              <a:t>Викладач</a:t>
            </a:r>
            <a:r>
              <a:rPr dirty="0"/>
              <a:t>: </a:t>
            </a:r>
            <a:r>
              <a:rPr lang="en-US" dirty="0" smtClean="0"/>
              <a:t>Ph</a:t>
            </a:r>
            <a:r>
              <a:rPr lang="en-US" dirty="0"/>
              <a:t>.</a:t>
            </a:r>
            <a:r>
              <a:rPr lang="en-US" dirty="0" smtClean="0"/>
              <a:t>D.</a:t>
            </a:r>
            <a:r>
              <a:rPr lang="uk-UA" dirty="0" smtClean="0"/>
              <a:t>, доцент Гречаний Олексій</a:t>
            </a:r>
            <a:endParaRPr dirty="0"/>
          </a:p>
          <a:p>
            <a:r>
              <a:rPr dirty="0" err="1"/>
              <a:t>Контакти</a:t>
            </a:r>
            <a:r>
              <a:rPr dirty="0"/>
              <a:t>: </a:t>
            </a:r>
            <a:r>
              <a:rPr lang="en-US" dirty="0" smtClean="0"/>
              <a:t>hrechanyi@znu.edu.ua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Контактна інформація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Email: </a:t>
            </a:r>
            <a:r>
              <a:rPr lang="en-US" dirty="0" smtClean="0"/>
              <a:t>Hrechanyi@znu.edu.ua</a:t>
            </a:r>
            <a:endParaRPr dirty="0"/>
          </a:p>
          <a:p>
            <a:r>
              <a:rPr dirty="0" smtClean="0"/>
              <a:t>- </a:t>
            </a:r>
            <a:r>
              <a:rPr dirty="0" err="1"/>
              <a:t>Платформа</a:t>
            </a:r>
            <a:r>
              <a:rPr dirty="0"/>
              <a:t> </a:t>
            </a:r>
            <a:r>
              <a:rPr dirty="0" err="1"/>
              <a:t>курсу</a:t>
            </a:r>
            <a:r>
              <a:rPr dirty="0" smtClean="0"/>
              <a:t>:</a:t>
            </a:r>
            <a:r>
              <a:rPr lang="en-US" dirty="0"/>
              <a:t> https://moodle.znu.edu.ua/course/view.php?id=16103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377" y="2133600"/>
            <a:ext cx="7365023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Метою викладання навчальної дисципліни «Використання електронних офісних пакетів для оформлення наукових проєктів» є навчання здобувачів вищої освіти сучасним методам представлення результатів своєї наукової діяльності, дати базові поняття, та сформувати навички щодо теоретичних основ і практичного здійснення розв’язку задач, що пов’язані із пошуком, обробкою, оформленням та зберіганням інформації базуючись на технічних можливостях офісних пакетів Microsoft Office та хмарних технологій </a:t>
            </a:r>
            <a:r>
              <a:rPr lang="en-US" dirty="0"/>
              <a:t>Google</a:t>
            </a:r>
            <a:r>
              <a:rPr lang="uk-UA" dirty="0"/>
              <a:t> у поєднанні з сучасними інформаційно-комунікативними технологіями в розрізі наукової та конструкторської документації.</a:t>
            </a:r>
            <a:endParaRPr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Цільова аудиторія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Студенти, аспіранти, дослідники</a:t>
            </a:r>
          </a:p>
          <a:p>
            <a:r>
              <a:t>- Викладачі та фахівці, які працюють із науковими документами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модулі курсу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1. </a:t>
            </a:r>
            <a:r>
              <a:rPr lang="ru-RU" dirty="0"/>
              <a:t>Редактор для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текстових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офісних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Microsoft</a:t>
            </a:r>
            <a:endParaRPr dirty="0"/>
          </a:p>
          <a:p>
            <a:r>
              <a:rPr dirty="0"/>
              <a:t>2. </a:t>
            </a:r>
            <a:r>
              <a:rPr lang="ru-RU" dirty="0" err="1"/>
              <a:t>Табличні</a:t>
            </a:r>
            <a:r>
              <a:rPr lang="ru-RU" dirty="0"/>
              <a:t> </a:t>
            </a:r>
            <a:r>
              <a:rPr lang="ru-RU" dirty="0" err="1"/>
              <a:t>редактори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офісних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Microsoft</a:t>
            </a:r>
            <a:endParaRPr dirty="0"/>
          </a:p>
          <a:p>
            <a:r>
              <a:rPr dirty="0"/>
              <a:t>3. </a:t>
            </a:r>
            <a:r>
              <a:rPr lang="ru-RU" dirty="0" err="1"/>
              <a:t>Програмні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для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презентацій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офісних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Microsoft</a:t>
            </a:r>
            <a:endParaRPr dirty="0"/>
          </a:p>
          <a:p>
            <a:r>
              <a:rPr dirty="0"/>
              <a:t>4. </a:t>
            </a:r>
            <a:r>
              <a:rPr lang="ru-RU" dirty="0" err="1"/>
              <a:t>Сервіси</a:t>
            </a:r>
            <a:r>
              <a:rPr lang="ru-RU" dirty="0"/>
              <a:t> для </a:t>
            </a:r>
            <a:r>
              <a:rPr lang="ru-RU" dirty="0" err="1"/>
              <a:t>пошуку</a:t>
            </a:r>
            <a:r>
              <a:rPr lang="ru-RU" dirty="0"/>
              <a:t> і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Змістовий</a:t>
            </a:r>
            <a:r>
              <a:rPr lang="ru-RU" dirty="0"/>
              <a:t> модуль 1. Редактор для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текстових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офісних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Microsoft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892" y="2872154"/>
            <a:ext cx="6591985" cy="3777622"/>
          </a:xfrm>
        </p:spPr>
        <p:txBody>
          <a:bodyPr/>
          <a:lstStyle/>
          <a:p>
            <a:r>
              <a:rPr dirty="0" smtClean="0"/>
              <a:t>- </a:t>
            </a:r>
            <a:r>
              <a:rPr dirty="0" err="1" smtClean="0"/>
              <a:t>Стилі</a:t>
            </a:r>
            <a:r>
              <a:rPr dirty="0" smtClean="0"/>
              <a:t> </a:t>
            </a:r>
            <a:r>
              <a:rPr dirty="0" err="1" smtClean="0"/>
              <a:t>та</a:t>
            </a:r>
            <a:r>
              <a:rPr dirty="0" smtClean="0"/>
              <a:t> </a:t>
            </a:r>
            <a:r>
              <a:rPr dirty="0" err="1" smtClean="0"/>
              <a:t>форматування</a:t>
            </a:r>
            <a:endParaRPr dirty="0" smtClean="0"/>
          </a:p>
          <a:p>
            <a:r>
              <a:rPr dirty="0" smtClean="0"/>
              <a:t>- </a:t>
            </a:r>
            <a:r>
              <a:rPr dirty="0" err="1" smtClean="0"/>
              <a:t>Вставка</a:t>
            </a:r>
            <a:r>
              <a:rPr dirty="0" smtClean="0"/>
              <a:t> </a:t>
            </a:r>
            <a:r>
              <a:rPr dirty="0" err="1" smtClean="0"/>
              <a:t>таблиць</a:t>
            </a:r>
            <a:r>
              <a:rPr dirty="0" smtClean="0"/>
              <a:t>, </a:t>
            </a:r>
            <a:r>
              <a:rPr dirty="0" err="1" smtClean="0"/>
              <a:t>зображень</a:t>
            </a:r>
            <a:r>
              <a:rPr dirty="0" smtClean="0"/>
              <a:t>, </a:t>
            </a:r>
            <a:r>
              <a:rPr dirty="0" err="1" smtClean="0"/>
              <a:t>схем</a:t>
            </a:r>
            <a:endParaRPr dirty="0" smtClean="0"/>
          </a:p>
          <a:p>
            <a:r>
              <a:rPr dirty="0" smtClean="0"/>
              <a:t>- </a:t>
            </a:r>
            <a:r>
              <a:rPr dirty="0" err="1" smtClean="0"/>
              <a:t>Автоматизація</a:t>
            </a:r>
            <a:r>
              <a:rPr dirty="0" smtClean="0"/>
              <a:t> </a:t>
            </a:r>
            <a:r>
              <a:rPr dirty="0" err="1" smtClean="0"/>
              <a:t>змісту</a:t>
            </a:r>
            <a:r>
              <a:rPr dirty="0" smtClean="0"/>
              <a:t>, </a:t>
            </a:r>
            <a:r>
              <a:rPr dirty="0" err="1" smtClean="0"/>
              <a:t>посилань</a:t>
            </a:r>
            <a:r>
              <a:rPr dirty="0" smtClean="0"/>
              <a:t>, </a:t>
            </a:r>
            <a:r>
              <a:rPr dirty="0" err="1" smtClean="0"/>
              <a:t>бібліографії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Змістовий</a:t>
            </a:r>
            <a:r>
              <a:rPr lang="ru-RU" dirty="0"/>
              <a:t> модуль 2. </a:t>
            </a:r>
            <a:r>
              <a:rPr lang="ru-RU" dirty="0" err="1"/>
              <a:t>Табличні</a:t>
            </a:r>
            <a:r>
              <a:rPr lang="ru-RU" dirty="0"/>
              <a:t> </a:t>
            </a:r>
            <a:r>
              <a:rPr lang="ru-RU" dirty="0" err="1"/>
              <a:t>редактори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офісних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Microsoft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922" y="2696308"/>
            <a:ext cx="6591985" cy="3777622"/>
          </a:xfrm>
        </p:spPr>
        <p:txBody>
          <a:bodyPr/>
          <a:lstStyle/>
          <a:p>
            <a:r>
              <a:rPr dirty="0"/>
              <a:t>- </a:t>
            </a:r>
            <a:r>
              <a:rPr dirty="0" err="1"/>
              <a:t>Обробка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, </a:t>
            </a:r>
            <a:r>
              <a:rPr dirty="0" err="1"/>
              <a:t>формули</a:t>
            </a:r>
            <a:r>
              <a:rPr dirty="0"/>
              <a:t>, </a:t>
            </a:r>
            <a:r>
              <a:rPr dirty="0" err="1"/>
              <a:t>діаграми</a:t>
            </a:r>
            <a:endParaRPr dirty="0"/>
          </a:p>
          <a:p>
            <a:r>
              <a:rPr dirty="0"/>
              <a:t>- Аналіз </a:t>
            </a:r>
            <a:r>
              <a:rPr dirty="0" err="1"/>
              <a:t>статистичних</a:t>
            </a:r>
            <a:r>
              <a:rPr dirty="0"/>
              <a:t> </a:t>
            </a:r>
            <a:r>
              <a:rPr dirty="0" err="1"/>
              <a:t>даних</a:t>
            </a:r>
            <a:endParaRPr dirty="0"/>
          </a:p>
          <a:p>
            <a:r>
              <a:rPr dirty="0"/>
              <a:t>- </a:t>
            </a:r>
            <a:r>
              <a:rPr dirty="0" err="1"/>
              <a:t>Використання</a:t>
            </a:r>
            <a:r>
              <a:rPr dirty="0"/>
              <a:t> </a:t>
            </a:r>
            <a:r>
              <a:rPr dirty="0" err="1"/>
              <a:t>функцій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макросів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Змістовий</a:t>
            </a:r>
            <a:r>
              <a:rPr lang="ru-RU" dirty="0"/>
              <a:t> модуль 3. </a:t>
            </a:r>
            <a:r>
              <a:rPr lang="ru-RU" dirty="0" err="1"/>
              <a:t>Програмні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для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презентацій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офісних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Microsoft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907" y="4003570"/>
            <a:ext cx="6591985" cy="1579545"/>
          </a:xfrm>
        </p:spPr>
        <p:txBody>
          <a:bodyPr/>
          <a:lstStyle/>
          <a:p>
            <a:r>
              <a:rPr dirty="0"/>
              <a:t>- </a:t>
            </a:r>
            <a:r>
              <a:rPr dirty="0" err="1"/>
              <a:t>Принципи</a:t>
            </a:r>
            <a:r>
              <a:rPr dirty="0"/>
              <a:t> </a:t>
            </a:r>
            <a:r>
              <a:rPr dirty="0" err="1"/>
              <a:t>ефективного</a:t>
            </a:r>
            <a:r>
              <a:rPr dirty="0"/>
              <a:t> </a:t>
            </a:r>
            <a:r>
              <a:rPr dirty="0" err="1"/>
              <a:t>дизайну</a:t>
            </a:r>
            <a:r>
              <a:rPr dirty="0"/>
              <a:t> </a:t>
            </a:r>
            <a:r>
              <a:rPr dirty="0" err="1"/>
              <a:t>слайдів</a:t>
            </a:r>
            <a:endParaRPr dirty="0"/>
          </a:p>
          <a:p>
            <a:r>
              <a:rPr dirty="0"/>
              <a:t>- </a:t>
            </a:r>
            <a:r>
              <a:rPr dirty="0" err="1"/>
              <a:t>Використання</a:t>
            </a:r>
            <a:r>
              <a:rPr dirty="0"/>
              <a:t> </a:t>
            </a:r>
            <a:r>
              <a:rPr dirty="0" err="1"/>
              <a:t>анімацій</a:t>
            </a:r>
            <a:r>
              <a:rPr dirty="0"/>
              <a:t> і </a:t>
            </a:r>
            <a:r>
              <a:rPr dirty="0" err="1"/>
              <a:t>графіків</a:t>
            </a:r>
            <a:endParaRPr dirty="0"/>
          </a:p>
          <a:p>
            <a:r>
              <a:rPr dirty="0"/>
              <a:t>- </a:t>
            </a:r>
            <a:r>
              <a:rPr dirty="0" err="1"/>
              <a:t>Динамічні</a:t>
            </a:r>
            <a:r>
              <a:rPr dirty="0"/>
              <a:t> </a:t>
            </a:r>
            <a:r>
              <a:rPr dirty="0" err="1"/>
              <a:t>презентації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інтерактивність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Змістовий</a:t>
            </a:r>
            <a:r>
              <a:rPr lang="ru-RU" dirty="0"/>
              <a:t> модуль 4. </a:t>
            </a:r>
            <a:r>
              <a:rPr lang="ru-RU" dirty="0" err="1"/>
              <a:t>Сервіси</a:t>
            </a:r>
            <a:r>
              <a:rPr lang="ru-RU" dirty="0"/>
              <a:t> для </a:t>
            </a:r>
            <a:r>
              <a:rPr lang="ru-RU" dirty="0" err="1"/>
              <a:t>пошуку</a:t>
            </a:r>
            <a:r>
              <a:rPr lang="ru-RU" dirty="0"/>
              <a:t> і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361" y="3610708"/>
            <a:ext cx="6591985" cy="1655885"/>
          </a:xfrm>
        </p:spPr>
        <p:txBody>
          <a:bodyPr/>
          <a:lstStyle/>
          <a:p>
            <a:r>
              <a:rPr dirty="0"/>
              <a:t>- </a:t>
            </a:r>
            <a:r>
              <a:rPr dirty="0" err="1"/>
              <a:t>Використання</a:t>
            </a:r>
            <a:r>
              <a:rPr dirty="0"/>
              <a:t> </a:t>
            </a:r>
            <a:r>
              <a:rPr dirty="0" err="1"/>
              <a:t>макросів</a:t>
            </a:r>
            <a:endParaRPr dirty="0"/>
          </a:p>
          <a:p>
            <a:r>
              <a:rPr dirty="0"/>
              <a:t>- </a:t>
            </a:r>
            <a:r>
              <a:rPr dirty="0" err="1"/>
              <a:t>Створення</a:t>
            </a:r>
            <a:r>
              <a:rPr dirty="0"/>
              <a:t> </a:t>
            </a:r>
            <a:r>
              <a:rPr dirty="0" err="1"/>
              <a:t>шаблонів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наукових</a:t>
            </a:r>
            <a:r>
              <a:rPr dirty="0"/>
              <a:t> </a:t>
            </a:r>
            <a:r>
              <a:rPr dirty="0" err="1"/>
              <a:t>робіт</a:t>
            </a:r>
            <a:endParaRPr dirty="0"/>
          </a:p>
          <a:p>
            <a:r>
              <a:rPr dirty="0"/>
              <a:t>- </a:t>
            </a:r>
            <a:r>
              <a:rPr dirty="0" err="1"/>
              <a:t>Інструменти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спільної</a:t>
            </a:r>
            <a:r>
              <a:rPr dirty="0"/>
              <a:t> </a:t>
            </a:r>
            <a:r>
              <a:rPr dirty="0" err="1"/>
              <a:t>роботи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Практичні завдання та оцінювання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Виконання індивідуальних завдань</a:t>
            </a:r>
          </a:p>
          <a:p>
            <a:r>
              <a:t>- Фінальний проєкт – оформлення власної наукової роботи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293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Легкий дым</vt:lpstr>
      <vt:lpstr>Використання електронних офісних пакетів для оформлення наукових проєктів</vt:lpstr>
      <vt:lpstr>Презентация PowerPoint</vt:lpstr>
      <vt:lpstr>Цільова аудиторія</vt:lpstr>
      <vt:lpstr>Основні модулі курсу</vt:lpstr>
      <vt:lpstr>Змістовий модуль 1. Редактор для оформлення текстових документів на базі офісних пакетів Microsoft</vt:lpstr>
      <vt:lpstr>Змістовий модуль 2. Табличні редактори на базі офісних пакетів Microsoft</vt:lpstr>
      <vt:lpstr>Змістовий модуль 3. Програмні продукти для оформлення презентацій досліджень на базі офісних пакетів Microsoft</vt:lpstr>
      <vt:lpstr>Змістовий модуль 4. Сервіси для пошуку і обробки наукової інформації</vt:lpstr>
      <vt:lpstr>Практичні завдання та оцінювання</vt:lpstr>
      <vt:lpstr>Контактна інформація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електронних офісних пакетів для оформлення наукових проєктів</dc:title>
  <dc:subject/>
  <dc:creator>Oleksii</dc:creator>
  <cp:keywords/>
  <dc:description>generated using python-pptx</dc:description>
  <cp:lastModifiedBy>Oleksii</cp:lastModifiedBy>
  <cp:revision>3</cp:revision>
  <dcterms:created xsi:type="dcterms:W3CDTF">2013-01-27T09:14:16Z</dcterms:created>
  <dcterms:modified xsi:type="dcterms:W3CDTF">2025-02-01T18:29:08Z</dcterms:modified>
  <cp:category/>
</cp:coreProperties>
</file>