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95" autoAdjust="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index.php?categoryid=172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717032"/>
            <a:ext cx="7772400" cy="821953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ОСНОВИ ЕКОЛОГІЧНОГО МЕНЕДЖМЕНТУ</a:t>
            </a:r>
            <a:endParaRPr lang="ru-UA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7344816" cy="4824536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технічних наук, доцент кафедри</a:t>
            </a:r>
          </a:p>
          <a:p>
            <a:pPr algn="ctr"/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металургійнх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Володимир Васильович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vladimir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493@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 ключ: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205310" y="692696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92896"/>
            <a:ext cx="8363272" cy="3941613"/>
          </a:xfrm>
        </p:spPr>
        <p:txBody>
          <a:bodyPr>
            <a:noAutofit/>
          </a:bodyPr>
          <a:lstStyle/>
          <a:p>
            <a:pPr indent="450215" algn="just"/>
            <a:r>
              <a:rPr lang="uk-UA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Екологічний менеджмент зорієнтований на регулювання взаємодії суспільства і природного середовища.</a:t>
            </a:r>
          </a:p>
          <a:p>
            <a:pPr indent="450215" algn="just"/>
            <a:r>
              <a:rPr lang="uk-UA" sz="2000" dirty="0">
                <a:solidFill>
                  <a:schemeClr val="accent2">
                    <a:lumMod val="75000"/>
                  </a:schemeClr>
                </a:solidFill>
              </a:rPr>
              <a:t>Екологічний менеджмент - це частина загальної системи управління, що охоплює організаційну структуру, діяльність щодо планування, розподілу відповідальності, практичну роботу, процедури, процеси й ресурси для розробки, впровадження, досягнення цілей, оцінки досягнутого в рамках реалізації екологічної політики. </a:t>
            </a:r>
          </a:p>
          <a:p>
            <a:pPr indent="450215" algn="just"/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Екологічний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менеджмент як вид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діяльності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охоплює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виробничі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процеси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законодавчі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нормативні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та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соціально-економічні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аспекти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діяльності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суспільства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методи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управління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якістю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навколишнього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природного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середовища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тощо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uk-UA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endParaRPr lang="uk-UA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13906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 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626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075" y="2870174"/>
            <a:ext cx="8229600" cy="1252728"/>
          </a:xfrm>
        </p:spPr>
        <p:txBody>
          <a:bodyPr/>
          <a:lstStyle/>
          <a:p>
            <a:pPr algn="ctr"/>
            <a:r>
              <a:rPr lang="uk-UA" dirty="0"/>
              <a:t>МЕТА ДИСЦИПЛІНИ: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9" y="5282381"/>
            <a:ext cx="1575619" cy="157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868673" y="1164808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мета вивчення дисципліни є: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1734" y="2276872"/>
            <a:ext cx="84005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Метою екологічного менеджменту є науково обґрунтована діяльність безпосередньо на об’єкті менеджменту: підприємстві, фірмі, природному об’єкті (заказник, озеро, басейн річки) з питань бережливого та раціонального використання довкілля, впровадження ефективних управлінських рішень, контролювання діяльності суб'єктів господарювання, формування екологічного світогляду тощо. Ця мета менеджменту безпосередньо пов’язана та випливає з мети та завдань роботи Міністерства екології і природних ресурсів (Мінприроди), Державних управлінь екології і природних ресурсів в областях (Держуправління </a:t>
            </a:r>
            <a:r>
              <a:rPr lang="uk-UA" dirty="0" err="1">
                <a:solidFill>
                  <a:schemeClr val="accent2">
                    <a:lumMod val="75000"/>
                  </a:schemeClr>
                </a:solidFill>
              </a:rPr>
              <a:t>екоресурсів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), громадських природоохоронних організацій щодо впровадження ефективних управлінських рішень, формування екологічного світогляду як ідеології управління природоохоронною діяльністю.</a:t>
            </a:r>
          </a:p>
          <a:p>
            <a:pPr indent="450215" algn="just"/>
            <a:endParaRPr lang="uk-UA" sz="18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</TotalTime>
  <Words>245</Words>
  <Application>Microsoft Office PowerPoint</Application>
  <PresentationFormat>Екран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Candara</vt:lpstr>
      <vt:lpstr>Symbol</vt:lpstr>
      <vt:lpstr>Times New Roman</vt:lpstr>
      <vt:lpstr>Волна</vt:lpstr>
      <vt:lpstr>ОСНОВИ ЕКОЛОГІЧНОГО МЕНЕДЖМЕНТУ</vt:lpstr>
      <vt:lpstr>Презентація PowerPoint</vt:lpstr>
      <vt:lpstr>ЧОМУ НЕОБХІДНО ВИВЧАТИ ДИСЦИПЛІНУ </vt:lpstr>
      <vt:lpstr>МЕТА ДИСЦИПЛІНИ: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13</cp:revision>
  <dcterms:created xsi:type="dcterms:W3CDTF">2020-09-02T17:48:05Z</dcterms:created>
  <dcterms:modified xsi:type="dcterms:W3CDTF">2023-11-27T16:14:05Z</dcterms:modified>
</cp:coreProperties>
</file>