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79703009-A1E5-4124-845C-CAF3BFFDCB84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72E26395-FBBE-4C39-B77C-0EE7A1405BA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30689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3009-A1E5-4124-845C-CAF3BFFDCB84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6395-FBBE-4C39-B77C-0EE7A1405BA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39528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3009-A1E5-4124-845C-CAF3BFFDCB84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6395-FBBE-4C39-B77C-0EE7A1405BA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83815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3009-A1E5-4124-845C-CAF3BFFDCB84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6395-FBBE-4C39-B77C-0EE7A1405BA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985655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3009-A1E5-4124-845C-CAF3BFFDCB84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6395-FBBE-4C39-B77C-0EE7A1405BA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851506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3009-A1E5-4124-845C-CAF3BFFDCB84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6395-FBBE-4C39-B77C-0EE7A1405BA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622811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3009-A1E5-4124-845C-CAF3BFFDCB84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6395-FBBE-4C39-B77C-0EE7A1405BA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3932535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79703009-A1E5-4124-845C-CAF3BFFDCB84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6395-FBBE-4C39-B77C-0EE7A1405BA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38155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79703009-A1E5-4124-845C-CAF3BFFDCB84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6395-FBBE-4C39-B77C-0EE7A1405BA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71943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3009-A1E5-4124-845C-CAF3BFFDCB84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6395-FBBE-4C39-B77C-0EE7A1405BA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68666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3009-A1E5-4124-845C-CAF3BFFDCB84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6395-FBBE-4C39-B77C-0EE7A1405BA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636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3009-A1E5-4124-845C-CAF3BFFDCB84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6395-FBBE-4C39-B77C-0EE7A1405BA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62924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3009-A1E5-4124-845C-CAF3BFFDCB84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6395-FBBE-4C39-B77C-0EE7A1405BA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02567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3009-A1E5-4124-845C-CAF3BFFDCB84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6395-FBBE-4C39-B77C-0EE7A1405BA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47755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3009-A1E5-4124-845C-CAF3BFFDCB84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6395-FBBE-4C39-B77C-0EE7A1405BA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40203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3009-A1E5-4124-845C-CAF3BFFDCB84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6395-FBBE-4C39-B77C-0EE7A1405BA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91331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03009-A1E5-4124-845C-CAF3BFFDCB84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E26395-FBBE-4C39-B77C-0EE7A1405BA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1493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79703009-A1E5-4124-845C-CAF3BFFDCB84}" type="datetimeFigureOut">
              <a:rPr lang="uk-UA" smtClean="0"/>
              <a:t>17.10.2025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uk-UA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72E26395-FBBE-4C39-B77C-0EE7A1405BA2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04891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37126C-7366-F7B1-8B0A-B4545829705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/>
              <a:t>Формування організаційної стратегії:</a:t>
            </a:r>
          </a:p>
        </p:txBody>
      </p:sp>
      <p:sp>
        <p:nvSpPr>
          <p:cNvPr id="3" name="Підзаголовок 2">
            <a:extLst>
              <a:ext uri="{FF2B5EF4-FFF2-40B4-BE49-F238E27FC236}">
                <a16:creationId xmlns:a16="http://schemas.microsoft.com/office/drawing/2014/main" id="{9DCDEAD3-137E-29DE-59FC-54D410B0D7A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/>
              <a:t>Загальні засади та принципи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33249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E8D98B2-0E0F-F0F0-FE62-BC7A31E844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Стратегічний цикл</a:t>
            </a:r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FBA41C22-4650-BDF9-495F-1B8478CD62A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16061" y="2243619"/>
            <a:ext cx="5557421" cy="4686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428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38BA828-11F4-3378-5FB8-CBB0FC2AE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Етапи стратегічного планування</a:t>
            </a:r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7F291473-8CBA-ECD6-0CDC-AC0DA6D52D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51044" y="2603500"/>
            <a:ext cx="6034225" cy="341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9978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E930C9-B76A-E8ED-AC17-C4088830A4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4954" y="514905"/>
            <a:ext cx="8761413" cy="1278384"/>
          </a:xfrm>
        </p:spPr>
        <p:txBody>
          <a:bodyPr/>
          <a:lstStyle/>
          <a:p>
            <a:r>
              <a:rPr lang="uk-UA" sz="2400" dirty="0"/>
              <a:t>Аналіз впливу зовнішнього середовища:</a:t>
            </a:r>
            <a:br>
              <a:rPr lang="uk-UA" sz="2400" dirty="0"/>
            </a:br>
            <a:r>
              <a:rPr lang="en-US" sz="2400" dirty="0"/>
              <a:t>PESTEL-</a:t>
            </a:r>
            <a:r>
              <a:rPr lang="uk-UA" sz="2400" dirty="0"/>
              <a:t>модель</a:t>
            </a:r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BB88155E-C5F7-E624-B23D-EC09267E15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48719" y="2754312"/>
            <a:ext cx="6238875" cy="3114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0151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CBE961-0B34-1D22-8E02-B1442E0E84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err="1"/>
              <a:t>Взаємозв'язок</a:t>
            </a:r>
            <a:r>
              <a:rPr lang="ru-RU" sz="2800" dirty="0"/>
              <a:t> </a:t>
            </a:r>
            <a:r>
              <a:rPr lang="ru-RU" sz="2800" dirty="0" err="1"/>
              <a:t>між</a:t>
            </a:r>
            <a:r>
              <a:rPr lang="ru-RU" sz="2800" dirty="0"/>
              <a:t> результатами </a:t>
            </a:r>
            <a:r>
              <a:rPr lang="ru-RU" sz="2800" dirty="0" err="1"/>
              <a:t>аналізу</a:t>
            </a:r>
            <a:r>
              <a:rPr lang="ru-RU" sz="2800" dirty="0"/>
              <a:t> та </a:t>
            </a:r>
            <a:r>
              <a:rPr lang="ru-RU" sz="2800" dirty="0" err="1"/>
              <a:t>стратегічними</a:t>
            </a:r>
            <a:r>
              <a:rPr lang="ru-RU" sz="2800" dirty="0"/>
              <a:t> </a:t>
            </a:r>
            <a:r>
              <a:rPr lang="ru-RU" sz="2800" dirty="0" err="1"/>
              <a:t>напрямками</a:t>
            </a:r>
            <a:r>
              <a:rPr lang="ru-RU" sz="2800" dirty="0"/>
              <a:t> та </a:t>
            </a:r>
            <a:r>
              <a:rPr lang="ru-RU" sz="2800" dirty="0" err="1"/>
              <a:t>довгостроковими</a:t>
            </a:r>
            <a:r>
              <a:rPr lang="ru-RU" sz="2800" dirty="0"/>
              <a:t> </a:t>
            </a:r>
            <a:r>
              <a:rPr lang="ru-RU" sz="2800" dirty="0" err="1"/>
              <a:t>цілями</a:t>
            </a:r>
            <a:r>
              <a:rPr lang="ru-RU" sz="2800" dirty="0"/>
              <a:t> </a:t>
            </a:r>
            <a:endParaRPr lang="uk-UA" sz="2800" dirty="0"/>
          </a:p>
        </p:txBody>
      </p:sp>
      <p:pic>
        <p:nvPicPr>
          <p:cNvPr id="5" name="Місце для вмісту 4">
            <a:extLst>
              <a:ext uri="{FF2B5EF4-FFF2-40B4-BE49-F238E27FC236}">
                <a16:creationId xmlns:a16="http://schemas.microsoft.com/office/drawing/2014/main" id="{425672C3-37DB-F499-2C0A-A00853AC21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601158" y="2603500"/>
            <a:ext cx="5912528" cy="3735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504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7F167E7-5B47-5C93-25C7-13380C1498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Стратегічні цілі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6CFC6830-E665-633A-04DA-5F460FE64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uk-UA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DD62800-9E69-42E5-56F6-70DE244BF8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3076" y="2343705"/>
            <a:ext cx="9232776" cy="4386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5082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2CB7288-6B23-5841-E707-64C7A3B76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Моніторинг та оцінка результатів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3A02875F-7AC6-B374-5533-BB6793D508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167" y="2326425"/>
            <a:ext cx="8398275" cy="4536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6962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Зал засідань">
  <a:themeElements>
    <a:clrScheme name="Зал засідань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Зал засідань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Зал засідань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11</TotalTime>
  <Words>37</Words>
  <Application>Microsoft Office PowerPoint</Application>
  <PresentationFormat>Широкий екран</PresentationFormat>
  <Paragraphs>8</Paragraphs>
  <Slides>7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Зал засідань</vt:lpstr>
      <vt:lpstr>Формування організаційної стратегії:</vt:lpstr>
      <vt:lpstr>Стратегічний цикл</vt:lpstr>
      <vt:lpstr>Етапи стратегічного планування</vt:lpstr>
      <vt:lpstr>Аналіз впливу зовнішнього середовища: PESTEL-модель</vt:lpstr>
      <vt:lpstr>Взаємозв'язок між результатами аналізу та стратегічними напрямками та довгостроковими цілями </vt:lpstr>
      <vt:lpstr>Стратегічні цілі</vt:lpstr>
      <vt:lpstr>Моніторинг та оцінка результатів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Ірина Чайка</dc:creator>
  <cp:lastModifiedBy>user</cp:lastModifiedBy>
  <cp:revision>2</cp:revision>
  <dcterms:created xsi:type="dcterms:W3CDTF">2025-10-17T11:05:12Z</dcterms:created>
  <dcterms:modified xsi:type="dcterms:W3CDTF">2025-10-17T11:16:28Z</dcterms:modified>
</cp:coreProperties>
</file>