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86"/>
  </p:normalViewPr>
  <p:slideViewPr>
    <p:cSldViewPr>
      <p:cViewPr varScale="1">
        <p:scale>
          <a:sx n="109" d="100"/>
          <a:sy n="109" d="100"/>
        </p:scale>
        <p:origin x="17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856F8B6-F281-46AA-B4D8-ABC23B69D5F9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4B7006-8596-4F8F-B6DE-2E260C79BC4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F8B6-F281-46AA-B4D8-ABC23B69D5F9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7006-8596-4F8F-B6DE-2E260C79B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2856F8B6-F281-46AA-B4D8-ABC23B69D5F9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4B7006-8596-4F8F-B6DE-2E260C79B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F8B6-F281-46AA-B4D8-ABC23B69D5F9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7006-8596-4F8F-B6DE-2E260C79B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856F8B6-F281-46AA-B4D8-ABC23B69D5F9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8D4B7006-8596-4F8F-B6DE-2E260C79BC4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F8B6-F281-46AA-B4D8-ABC23B69D5F9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7006-8596-4F8F-B6DE-2E260C79B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F8B6-F281-46AA-B4D8-ABC23B69D5F9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7006-8596-4F8F-B6DE-2E260C79B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F8B6-F281-46AA-B4D8-ABC23B69D5F9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7006-8596-4F8F-B6DE-2E260C79B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856F8B6-F281-46AA-B4D8-ABC23B69D5F9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7006-8596-4F8F-B6DE-2E260C79B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F8B6-F281-46AA-B4D8-ABC23B69D5F9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7006-8596-4F8F-B6DE-2E260C79B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F8B6-F281-46AA-B4D8-ABC23B69D5F9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7006-8596-4F8F-B6DE-2E260C79BC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856F8B6-F281-46AA-B4D8-ABC23B69D5F9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D4B7006-8596-4F8F-B6DE-2E260C79BC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err="1"/>
              <a:t>Технологія</a:t>
            </a:r>
            <a:r>
              <a:rPr lang="ru-RU" sz="3600" dirty="0"/>
              <a:t> </a:t>
            </a:r>
            <a:r>
              <a:rPr lang="ru-RU" sz="3600" dirty="0" err="1"/>
              <a:t>форсайт-проектів</a:t>
            </a:r>
            <a:r>
              <a:rPr lang="ru-RU" sz="3600" dirty="0"/>
              <a:t> у </a:t>
            </a:r>
            <a:r>
              <a:rPr lang="ru-RU" sz="3600" dirty="0" err="1"/>
              <a:t>політичному</a:t>
            </a:r>
            <a:r>
              <a:rPr lang="ru-RU" sz="3600" dirty="0"/>
              <a:t> </a:t>
            </a:r>
            <a:r>
              <a:rPr lang="ru-RU" sz="3600" dirty="0" err="1"/>
              <a:t>прогнозуванні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форсайту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Історія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З'явившись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тому,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форсайт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зараз став одним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інструментів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використовували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образів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майбутнього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розвинений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особливо добре.
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використанні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форсайту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бізнес-компаній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виник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ряд проблем,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подальшому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закладено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форсайту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По-перше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об'єкт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починають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справу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розробники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часто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невизначеним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вимагає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спеціального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об'єкт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екологія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далеко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очевидний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об'єднує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велику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сфер).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 правило,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проекті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участь велика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позицій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експертне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середовище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виявляється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неоднорідним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починаючи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інвестора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закінчуючи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посадою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домогосподарки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
З 90-х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минулого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форсайт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соціально-політичній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сфері.Протягом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останніх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десяти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активно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реалізуються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форсайт-проекти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Дубліна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Барселони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Штутгарта;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форсайт-проекти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Великобританія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Австрія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Фінляндія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Франція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Південна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Африка.Дорожні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карти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такими темами: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культура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міжетнічна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комунікація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співпраця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поколінь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
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Ідея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традиційного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укладу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суспільного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відходить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минуле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Ідея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суспільного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минулому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Форсайт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інструментом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прагнуть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лідерства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сучасному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дозволити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так, 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Вони почали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створенням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майбутнього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активно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включають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суспільство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намагаються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чином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трансформувати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застарілі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інститути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/>
              <a:t>Етапи</a:t>
            </a:r>
            <a:r>
              <a:rPr lang="ru-RU" b="0" dirty="0"/>
              <a:t> ФОРСАЙТУ</a:t>
            </a:r>
            <a:br>
              <a:rPr lang="ru-RU" b="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688632"/>
          </a:xfrm>
        </p:spPr>
        <p:txBody>
          <a:bodyPr>
            <a:normAutofit fontScale="92500" lnSpcReduction="10000"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об'єкта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
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технологічному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передбаченні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об'єкт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сферою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передбачення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літакобудування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нанотехнології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соціально-політичному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передбаченні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об'єкт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проектується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конкретно.
2.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істотних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умов
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Істотні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хочемо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досягти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майбутньому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передбачення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матеріальні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відображали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якісні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ваги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літака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кількісне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вираження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
3.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Сканування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
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карти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стейкхолдерів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експертів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компаній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експертних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опитувань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
4.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Альтернативи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майбутнє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
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тенденцій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передбачити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областей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невизначеності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сценаріїв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майбутнє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
5.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
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розробку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дорожніх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карт,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включення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зацікавлених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майбутнього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замовника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форсайту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).
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форсайт-проектів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західних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перш за все,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відмовитися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об'єкти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як,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відповісти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на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ми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реальні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учасники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проекту)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хочемо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хочемо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досягти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майбутньому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будемо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будемо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прагнути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пов'язано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довіри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громадянське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суспільство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соціокультурними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феноменами, вони не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об'єктивно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формуються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наслідок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практик. При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технологічного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передбачення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продукт,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область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зусиль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задається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замовником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потрібне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спеціальне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опрацювання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 організація складного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У проектах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соціально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-політичного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передбачення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виділяється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окремий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виробленням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істотних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умов».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/>
              <a:t>Основні</a:t>
            </a:r>
            <a:r>
              <a:rPr lang="ru-RU" b="0" dirty="0"/>
              <a:t> </a:t>
            </a:r>
            <a:r>
              <a:rPr lang="ru-RU" b="0" dirty="0" err="1"/>
              <a:t>принципи</a:t>
            </a:r>
            <a:r>
              <a:rPr lang="ru-RU" b="0" dirty="0"/>
              <a:t> </a:t>
            </a:r>
            <a:r>
              <a:rPr lang="ru-RU" b="0" dirty="0" err="1"/>
              <a:t>форсайту</a:t>
            </a:r>
            <a:br>
              <a:rPr lang="ru-RU" b="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Майбутнє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творить;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зусиль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докладаєте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
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Майбутнє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мінливе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варіантів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майбутнього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минулого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прийняті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учасниками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
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можемо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прогнози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наперед
Ви не можете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передбачити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передбачити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майбутнє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можете бути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готові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нього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форсайтів</a:t>
            </a:r>
            <a:endParaRPr lang="ru-RU" dirty="0"/>
          </a:p>
        </p:txBody>
      </p:sp>
      <p:pic>
        <p:nvPicPr>
          <p:cNvPr id="4" name="Содержимое 3" descr="467px-Forsi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7510710" cy="537321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/>
              <a:t>Відмінність</a:t>
            </a:r>
            <a:r>
              <a:rPr lang="ru-RU" b="0" dirty="0"/>
              <a:t> </a:t>
            </a:r>
            <a:r>
              <a:rPr lang="ru-RU" b="0" dirty="0" err="1"/>
              <a:t>від</a:t>
            </a:r>
            <a:r>
              <a:rPr lang="ru-RU" b="0" dirty="0"/>
              <a:t> </a:t>
            </a:r>
            <a:r>
              <a:rPr lang="ru-RU" b="0" dirty="0" err="1"/>
              <a:t>прогнозування</a:t>
            </a:r>
            <a:br>
              <a:rPr lang="ru-RU" b="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Форсайт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набагато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комплексним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підходом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традиційне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
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По-перше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прогнози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як правило,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формуються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вузьким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колом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експертів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і в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передбаченнями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неконтрольованих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(прогноз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акції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погоду,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спортивні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і т.д.). В рамках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форсайту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йде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перспектив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інноваційного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пов'язаних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прогресом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науки і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окреслює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технологічні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горизонти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досягнуті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вкладенні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системної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ймовірні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
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Форсайт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увазі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участь (часто шляхом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інтенсивних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взаємних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дискусій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безлічі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експертів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сфер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інакше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пов'язаних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з тематикою того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форсайт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-проекту, 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опитувань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жителів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і т.д.),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зацікавлених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вирішенні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обговорюваних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в рамках проекту проблем.
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Третя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головна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відмінність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Форсайту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традиційних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прогнозів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спрямованості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розробку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наближення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обраних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стратегічних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орієнтирів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547887.ttu8okxpok.W66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7779834" cy="626469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</TotalTime>
  <Words>835</Words>
  <Application>Microsoft Macintosh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Times New Roman</vt:lpstr>
      <vt:lpstr>Trebuchet MS</vt:lpstr>
      <vt:lpstr>Wingdings</vt:lpstr>
      <vt:lpstr>Wingdings 2</vt:lpstr>
      <vt:lpstr>Изящная</vt:lpstr>
      <vt:lpstr>Технологія форсайт-проектів у політичному прогнозуванні</vt:lpstr>
      <vt:lpstr>Історія</vt:lpstr>
      <vt:lpstr>Етапи ФОРСАЙТУ </vt:lpstr>
      <vt:lpstr>Основні принципи форсайту </vt:lpstr>
      <vt:lpstr>Класифікація форсайтів</vt:lpstr>
      <vt:lpstr>Відмінність від прогнозування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форсайт- проэктов в политическом прогнозировании</dc:title>
  <dc:creator>User</dc:creator>
  <cp:lastModifiedBy>Microsoft Office User</cp:lastModifiedBy>
  <cp:revision>3</cp:revision>
  <dcterms:created xsi:type="dcterms:W3CDTF">2013-12-25T17:50:45Z</dcterms:created>
  <dcterms:modified xsi:type="dcterms:W3CDTF">2024-03-03T23:27:17Z</dcterms:modified>
</cp:coreProperties>
</file>