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69" r:id="rId16"/>
    <p:sldId id="270" r:id="rId17"/>
    <p:sldId id="271" r:id="rId18"/>
    <p:sldId id="272" r:id="rId19"/>
    <p:sldId id="280" r:id="rId20"/>
    <p:sldId id="273" r:id="rId21"/>
    <p:sldId id="274" r:id="rId22"/>
    <p:sldId id="275" r:id="rId23"/>
    <p:sldId id="276" r:id="rId24"/>
    <p:sldId id="277" r:id="rId25"/>
    <p:sldId id="281" r:id="rId26"/>
    <p:sldId id="2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79" autoAdjust="0"/>
    <p:restoredTop sz="94660"/>
  </p:normalViewPr>
  <p:slideViewPr>
    <p:cSldViewPr snapToGrid="0">
      <p:cViewPr varScale="1">
        <p:scale>
          <a:sx n="79" d="100"/>
          <a:sy n="79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slovnyk.ua/index.php?swrd=%D0%B2%D0%B2%D1%96%D1%87%D0%BB%D0%B8%D0%B2%D0%B8%D0%B9" TargetMode="External"/><Relationship Id="rId2" Type="http://schemas.openxmlformats.org/officeDocument/2006/relationships/hyperlink" Target="https://slovnyk.ua/index.php?swrd=%D1%87%D0%B5%D0%BC%D0%BD%D0%B8%D0%B9" TargetMode="External"/><Relationship Id="rId1" Type="http://schemas.openxmlformats.org/officeDocument/2006/relationships/hyperlink" Target="https://goroh.pp.ua/%D0%95%D1%82%D0%B8%D0%BC%D0%BE%D0%BB%D0%BE%D0%B3%D1%96%D1%8F/%D0%B3%D1%80%D0%B5%D1%87%D0%BD%D0%B8%D0%B9#7692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slovnyk.ua/index.php?swrd=%D0%B2%D0%B2%D1%96%D1%87%D0%BB%D0%B8%D0%B2%D0%B8%D0%B9" TargetMode="External"/><Relationship Id="rId2" Type="http://schemas.openxmlformats.org/officeDocument/2006/relationships/hyperlink" Target="https://slovnyk.ua/index.php?swrd=%D1%87%D0%B5%D0%BC%D0%BD%D0%B8%D0%B9" TargetMode="External"/><Relationship Id="rId1" Type="http://schemas.openxmlformats.org/officeDocument/2006/relationships/hyperlink" Target="https://goroh.pp.ua/%D0%95%D1%82%D0%B8%D0%BC%D0%BE%D0%BB%D0%BE%D0%B3%D1%96%D1%8F/%D0%B3%D1%80%D0%B5%D1%87%D0%BD%D0%B8%D0%B9#7692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9F05B-4CD4-498E-B5DC-A8C6798DB033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54B971B-4242-4029-9B77-AE4D6B913D9E}">
      <dgm:prSet phldrT="[Текст]"/>
      <dgm:spPr/>
      <dgm:t>
        <a:bodyPr/>
        <a:lstStyle/>
        <a:p>
          <a:r>
            <a:rPr lang="uk-UA" b="1" dirty="0" err="1" smtClean="0">
              <a:solidFill>
                <a:srgbClr val="C00000"/>
              </a:solidFill>
            </a:rPr>
            <a:t>Гречний</a:t>
          </a:r>
          <a:endParaRPr lang="ru-RU" b="1" dirty="0">
            <a:solidFill>
              <a:srgbClr val="C00000"/>
            </a:solidFill>
          </a:endParaRPr>
        </a:p>
      </dgm:t>
    </dgm:pt>
    <dgm:pt modelId="{4D068C66-94E1-4848-A860-807D392B3E51}" type="parTrans" cxnId="{671E0D60-F17F-4179-AF5A-9B8B5A2CE842}">
      <dgm:prSet/>
      <dgm:spPr/>
      <dgm:t>
        <a:bodyPr/>
        <a:lstStyle/>
        <a:p>
          <a:endParaRPr lang="ru-RU"/>
        </a:p>
      </dgm:t>
    </dgm:pt>
    <dgm:pt modelId="{61D14C7B-DF8B-4A6E-8AC5-28D61EF3CB33}" type="sibTrans" cxnId="{671E0D60-F17F-4179-AF5A-9B8B5A2CE842}">
      <dgm:prSet/>
      <dgm:spPr/>
      <dgm:t>
        <a:bodyPr/>
        <a:lstStyle/>
        <a:p>
          <a:endParaRPr lang="ru-RU"/>
        </a:p>
      </dgm:t>
    </dgm:pt>
    <dgm:pt modelId="{56E4FCAC-E860-4931-83A4-5CD6EA6F6047}">
      <dgm:prSet phldrT="[Текст]"/>
      <dgm:spPr/>
      <dgm:t>
        <a:bodyPr/>
        <a:lstStyle/>
        <a:p>
          <a:r>
            <a:rPr lang="ru-RU" b="0" i="0" u="none" dirty="0" err="1" smtClean="0">
              <a:solidFill>
                <a:srgbClr val="FF0000"/>
              </a:solidFill>
              <a:hlinkClick xmlns:r="http://schemas.openxmlformats.org/officeDocument/2006/relationships" r:id="rId1"/>
            </a:rPr>
            <a:t>ввічливий</a:t>
          </a:r>
          <a:r>
            <a:rPr lang="ru-RU" b="0" i="0" u="none" dirty="0" smtClean="0">
              <a:solidFill>
                <a:srgbClr val="FF0000"/>
              </a:solidFill>
              <a:hlinkClick xmlns:r="http://schemas.openxmlformats.org/officeDocument/2006/relationships" r:id="rId1"/>
            </a:rPr>
            <a:t>, </a:t>
          </a:r>
          <a:r>
            <a:rPr lang="ru-RU" b="0" i="0" u="none" dirty="0" err="1" smtClean="0">
              <a:solidFill>
                <a:srgbClr val="FF0000"/>
              </a:solidFill>
              <a:hlinkClick xmlns:r="http://schemas.openxmlformats.org/officeDocument/2006/relationships" r:id="rId1"/>
            </a:rPr>
            <a:t>чемний</a:t>
          </a:r>
          <a:r>
            <a:rPr lang="ru-RU" b="0" i="0" u="none" dirty="0" smtClean="0">
              <a:solidFill>
                <a:srgbClr val="FF0000"/>
              </a:solidFill>
              <a:hlinkClick xmlns:r="http://schemas.openxmlformats.org/officeDocument/2006/relationships" r:id="rId1"/>
            </a:rPr>
            <a:t>, </a:t>
          </a:r>
          <a:r>
            <a:rPr lang="ru-RU" b="0" i="0" u="none" dirty="0" err="1" smtClean="0">
              <a:solidFill>
                <a:srgbClr val="FF0000"/>
              </a:solidFill>
              <a:hlinkClick xmlns:r="http://schemas.openxmlformats.org/officeDocument/2006/relationships" r:id="rId1"/>
            </a:rPr>
            <a:t>люб’язний</a:t>
          </a:r>
          <a:r>
            <a:rPr lang="ru-RU" b="0" i="0" u="none" dirty="0" smtClean="0">
              <a:solidFill>
                <a:srgbClr val="FF0000"/>
              </a:solidFill>
            </a:rPr>
            <a:t> </a:t>
          </a:r>
        </a:p>
        <a:p>
          <a:r>
            <a:rPr lang="ru-RU" b="0" i="0" u="none" dirty="0" smtClean="0">
              <a:solidFill>
                <a:srgbClr val="C00000"/>
              </a:solidFill>
            </a:rPr>
            <a:t>(з </a:t>
          </a:r>
          <a:r>
            <a:rPr lang="ru-RU" b="0" i="0" u="none" dirty="0" err="1" smtClean="0">
              <a:solidFill>
                <a:srgbClr val="C00000"/>
              </a:solidFill>
            </a:rPr>
            <a:t>польської</a:t>
          </a:r>
          <a:r>
            <a:rPr lang="ru-RU" b="0" i="0" u="none" dirty="0" smtClean="0">
              <a:solidFill>
                <a:srgbClr val="C00000"/>
              </a:solidFill>
            </a:rPr>
            <a:t> - </a:t>
          </a:r>
          <a:r>
            <a:rPr lang="ru-RU" b="0" i="0" u="none" dirty="0" err="1" smtClean="0">
              <a:solidFill>
                <a:srgbClr val="C00000"/>
              </a:solidFill>
            </a:rPr>
            <a:t>доречний</a:t>
          </a:r>
          <a:r>
            <a:rPr lang="ru-RU" b="0" i="0" u="none" dirty="0" smtClean="0">
              <a:solidFill>
                <a:srgbClr val="C00000"/>
              </a:solidFill>
            </a:rPr>
            <a:t>)</a:t>
          </a:r>
          <a:endParaRPr lang="ru-RU" u="none" dirty="0">
            <a:solidFill>
              <a:srgbClr val="C00000"/>
            </a:solidFill>
          </a:endParaRPr>
        </a:p>
      </dgm:t>
    </dgm:pt>
    <dgm:pt modelId="{39C22DC3-EEC8-4207-BA40-6E30C0DF0941}" type="parTrans" cxnId="{01A6CED7-43FF-4FBA-B853-6D3892F318C9}">
      <dgm:prSet/>
      <dgm:spPr/>
      <dgm:t>
        <a:bodyPr/>
        <a:lstStyle/>
        <a:p>
          <a:endParaRPr lang="ru-RU"/>
        </a:p>
      </dgm:t>
    </dgm:pt>
    <dgm:pt modelId="{831226C1-8AA1-4662-B070-3544D53492E3}" type="sibTrans" cxnId="{01A6CED7-43FF-4FBA-B853-6D3892F318C9}">
      <dgm:prSet/>
      <dgm:spPr/>
      <dgm:t>
        <a:bodyPr/>
        <a:lstStyle/>
        <a:p>
          <a:endParaRPr lang="ru-RU"/>
        </a:p>
      </dgm:t>
    </dgm:pt>
    <dgm:pt modelId="{D2F643F6-4F5B-4D84-81F7-D2551CF5E1B5}">
      <dgm:prSet phldrT="[Текст]"/>
      <dgm:spPr/>
      <dgm:t>
        <a:bodyPr/>
        <a:lstStyle/>
        <a:p>
          <a:r>
            <a:rPr lang="uk-UA" b="1" dirty="0" smtClean="0">
              <a:solidFill>
                <a:srgbClr val="00B050"/>
              </a:solidFill>
            </a:rPr>
            <a:t>Поштивий</a:t>
          </a:r>
          <a:endParaRPr lang="ru-RU" b="1" dirty="0">
            <a:solidFill>
              <a:srgbClr val="00B050"/>
            </a:solidFill>
          </a:endParaRPr>
        </a:p>
      </dgm:t>
    </dgm:pt>
    <dgm:pt modelId="{E937966F-03BC-4B74-B777-C97AE873C8E2}" type="parTrans" cxnId="{A1EDB34B-67CD-461C-8D13-E50B4CB706E6}">
      <dgm:prSet/>
      <dgm:spPr/>
      <dgm:t>
        <a:bodyPr/>
        <a:lstStyle/>
        <a:p>
          <a:endParaRPr lang="ru-RU"/>
        </a:p>
      </dgm:t>
    </dgm:pt>
    <dgm:pt modelId="{DA38D678-9EB0-4884-AD7C-97D6663EE921}" type="sibTrans" cxnId="{A1EDB34B-67CD-461C-8D13-E50B4CB706E6}">
      <dgm:prSet/>
      <dgm:spPr/>
      <dgm:t>
        <a:bodyPr/>
        <a:lstStyle/>
        <a:p>
          <a:endParaRPr lang="ru-RU"/>
        </a:p>
      </dgm:t>
    </dgm:pt>
    <dgm:pt modelId="{D0547CE5-E81A-432A-8D49-50AFA158854F}">
      <dgm:prSet phldrT="[Текст]"/>
      <dgm:spPr/>
      <dgm:t>
        <a:bodyPr/>
        <a:lstStyle/>
        <a:p>
          <a:r>
            <a:rPr lang="ru-RU" b="0" i="0" dirty="0" err="1" smtClean="0">
              <a:solidFill>
                <a:schemeClr val="tx1"/>
              </a:solidFill>
              <a:hlinkClick xmlns:r="http://schemas.openxmlformats.org/officeDocument/2006/relationships" r:id="rId2"/>
            </a:rPr>
            <a:t>чемний</a:t>
          </a:r>
          <a:r>
            <a:rPr lang="ru-RU" b="0" i="0" dirty="0" smtClean="0">
              <a:solidFill>
                <a:schemeClr val="tx1"/>
              </a:solidFill>
            </a:rPr>
            <a:t>, </a:t>
          </a:r>
          <a:r>
            <a:rPr lang="ru-RU" b="0" i="0" dirty="0" err="1" smtClean="0">
              <a:solidFill>
                <a:schemeClr val="tx1"/>
              </a:solidFill>
              <a:hlinkClick xmlns:r="http://schemas.openxmlformats.org/officeDocument/2006/relationships" r:id="rId3"/>
            </a:rPr>
            <a:t>ввічливий</a:t>
          </a:r>
          <a:r>
            <a:rPr lang="ru-RU" b="0" i="0" dirty="0" smtClean="0"/>
            <a:t>, </a:t>
          </a:r>
          <a:r>
            <a:rPr lang="ru-RU" b="0" i="0" dirty="0" err="1" smtClean="0"/>
            <a:t>який</a:t>
          </a:r>
          <a:r>
            <a:rPr lang="ru-RU" b="0" i="0" dirty="0" smtClean="0"/>
            <a:t> </a:t>
          </a:r>
          <a:r>
            <a:rPr lang="ru-RU" b="0" i="0" dirty="0" err="1" smtClean="0"/>
            <a:t>виявляє</a:t>
          </a:r>
          <a:r>
            <a:rPr lang="ru-RU" b="0" i="0" dirty="0" smtClean="0"/>
            <a:t> </a:t>
          </a:r>
          <a:r>
            <a:rPr lang="ru-RU" b="1" i="0" dirty="0" smtClean="0">
              <a:solidFill>
                <a:srgbClr val="00B050"/>
              </a:solidFill>
            </a:rPr>
            <a:t>почт, чтить </a:t>
          </a:r>
          <a:r>
            <a:rPr lang="ru-RU" b="1" i="0" dirty="0" err="1" smtClean="0">
              <a:solidFill>
                <a:srgbClr val="00B050"/>
              </a:solidFill>
            </a:rPr>
            <a:t>когось</a:t>
          </a:r>
          <a:endParaRPr lang="ru-RU" b="1" dirty="0">
            <a:solidFill>
              <a:srgbClr val="00B050"/>
            </a:solidFill>
          </a:endParaRPr>
        </a:p>
      </dgm:t>
    </dgm:pt>
    <dgm:pt modelId="{BAFB8E2D-DDF0-4223-A6A7-778969319FD0}" type="parTrans" cxnId="{763EDF67-E038-4B41-B6DB-726C747E108D}">
      <dgm:prSet/>
      <dgm:spPr/>
      <dgm:t>
        <a:bodyPr/>
        <a:lstStyle/>
        <a:p>
          <a:endParaRPr lang="ru-RU"/>
        </a:p>
      </dgm:t>
    </dgm:pt>
    <dgm:pt modelId="{55CE964A-4367-47EC-A959-91B34E772488}" type="sibTrans" cxnId="{763EDF67-E038-4B41-B6DB-726C747E108D}">
      <dgm:prSet/>
      <dgm:spPr/>
      <dgm:t>
        <a:bodyPr/>
        <a:lstStyle/>
        <a:p>
          <a:endParaRPr lang="ru-RU"/>
        </a:p>
      </dgm:t>
    </dgm:pt>
    <dgm:pt modelId="{28CB45BF-C78E-4968-9380-D6913A830D52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Шляхетний</a:t>
          </a:r>
          <a:endParaRPr lang="ru-RU" b="1" dirty="0">
            <a:solidFill>
              <a:srgbClr val="FF0000"/>
            </a:solidFill>
          </a:endParaRPr>
        </a:p>
      </dgm:t>
    </dgm:pt>
    <dgm:pt modelId="{0C917930-0232-4E3F-A3D9-C95E364EA9FD}" type="parTrans" cxnId="{03E52E8D-7E0C-4B6D-A742-9B6CC31CE45A}">
      <dgm:prSet/>
      <dgm:spPr/>
      <dgm:t>
        <a:bodyPr/>
        <a:lstStyle/>
        <a:p>
          <a:endParaRPr lang="ru-RU"/>
        </a:p>
      </dgm:t>
    </dgm:pt>
    <dgm:pt modelId="{B4F3D95C-0D61-4792-B6EA-D649EA2D57F2}" type="sibTrans" cxnId="{03E52E8D-7E0C-4B6D-A742-9B6CC31CE45A}">
      <dgm:prSet/>
      <dgm:spPr/>
      <dgm:t>
        <a:bodyPr/>
        <a:lstStyle/>
        <a:p>
          <a:endParaRPr lang="ru-RU"/>
        </a:p>
      </dgm:t>
    </dgm:pt>
    <dgm:pt modelId="{4C0D545F-64F5-408A-84AC-9A07E16B38D0}">
      <dgm:prSet phldrT="[Текст]"/>
      <dgm:spPr/>
      <dgm:t>
        <a:bodyPr/>
        <a:lstStyle/>
        <a:p>
          <a:r>
            <a:rPr lang="uk-UA" dirty="0" smtClean="0"/>
            <a:t>Вихований, благородний </a:t>
          </a:r>
          <a:r>
            <a:rPr lang="uk-UA" dirty="0" smtClean="0">
              <a:solidFill>
                <a:srgbClr val="FF0000"/>
              </a:solidFill>
            </a:rPr>
            <a:t>(з польської –шляхта)</a:t>
          </a:r>
          <a:endParaRPr lang="ru-RU" dirty="0">
            <a:solidFill>
              <a:srgbClr val="FF0000"/>
            </a:solidFill>
          </a:endParaRPr>
        </a:p>
      </dgm:t>
    </dgm:pt>
    <dgm:pt modelId="{1B371759-6C1C-44E8-AC80-322CF2BE39AE}" type="parTrans" cxnId="{BA3BA218-E46D-4B4F-A502-2B7C5EC5F011}">
      <dgm:prSet/>
      <dgm:spPr/>
      <dgm:t>
        <a:bodyPr/>
        <a:lstStyle/>
        <a:p>
          <a:endParaRPr lang="ru-RU"/>
        </a:p>
      </dgm:t>
    </dgm:pt>
    <dgm:pt modelId="{CE3A5C2F-E554-484C-95A9-67FED0D3E6D1}" type="sibTrans" cxnId="{BA3BA218-E46D-4B4F-A502-2B7C5EC5F011}">
      <dgm:prSet/>
      <dgm:spPr/>
      <dgm:t>
        <a:bodyPr/>
        <a:lstStyle/>
        <a:p>
          <a:endParaRPr lang="ru-RU"/>
        </a:p>
      </dgm:t>
    </dgm:pt>
    <dgm:pt modelId="{848A4E5F-87C3-479A-B6A8-DA37F975DC3F}">
      <dgm:prSet phldrT="[Текст]"/>
      <dgm:spPr/>
      <dgm:t>
        <a:bodyPr/>
        <a:lstStyle/>
        <a:p>
          <a:r>
            <a:rPr lang="uk-UA" b="1" dirty="0" smtClean="0">
              <a:solidFill>
                <a:srgbClr val="0033CC"/>
              </a:solidFill>
            </a:rPr>
            <a:t>Делікатний</a:t>
          </a:r>
          <a:endParaRPr lang="ru-RU" b="1" dirty="0">
            <a:solidFill>
              <a:srgbClr val="0033CC"/>
            </a:solidFill>
          </a:endParaRPr>
        </a:p>
      </dgm:t>
    </dgm:pt>
    <dgm:pt modelId="{74DF2284-F4E2-4DDE-A2ED-DCA68BDDB0CB}" type="parTrans" cxnId="{6C7CF15F-2D5F-4AAA-A923-6FFE976869DE}">
      <dgm:prSet/>
      <dgm:spPr/>
      <dgm:t>
        <a:bodyPr/>
        <a:lstStyle/>
        <a:p>
          <a:endParaRPr lang="ru-RU"/>
        </a:p>
      </dgm:t>
    </dgm:pt>
    <dgm:pt modelId="{3C9C377E-174A-4620-ACC4-78733471BEC2}" type="sibTrans" cxnId="{6C7CF15F-2D5F-4AAA-A923-6FFE976869DE}">
      <dgm:prSet/>
      <dgm:spPr/>
      <dgm:t>
        <a:bodyPr/>
        <a:lstStyle/>
        <a:p>
          <a:endParaRPr lang="ru-RU"/>
        </a:p>
      </dgm:t>
    </dgm:pt>
    <dgm:pt modelId="{99B059C4-123D-4491-8B3A-9BC2A92B16AB}">
      <dgm:prSet phldrT="[Текст]"/>
      <dgm:spPr/>
      <dgm:t>
        <a:bodyPr/>
        <a:lstStyle/>
        <a:p>
          <a:r>
            <a:rPr lang="uk-UA" b="1" dirty="0" smtClean="0"/>
            <a:t>Ввічливий, чемний, тендітний, витончений </a:t>
          </a:r>
          <a:r>
            <a:rPr lang="uk-UA" b="1" dirty="0" smtClean="0">
              <a:solidFill>
                <a:srgbClr val="0033CC"/>
              </a:solidFill>
            </a:rPr>
            <a:t>(з </a:t>
          </a:r>
          <a:r>
            <a:rPr lang="uk-UA" b="1" dirty="0" err="1" smtClean="0">
              <a:solidFill>
                <a:srgbClr val="0033CC"/>
              </a:solidFill>
            </a:rPr>
            <a:t>франц</a:t>
          </a:r>
          <a:r>
            <a:rPr lang="uk-UA" b="1" dirty="0" smtClean="0">
              <a:solidFill>
                <a:srgbClr val="0033CC"/>
              </a:solidFill>
            </a:rPr>
            <a:t>. ніжний) </a:t>
          </a:r>
          <a:endParaRPr lang="ru-RU" b="1" dirty="0">
            <a:solidFill>
              <a:srgbClr val="0033CC"/>
            </a:solidFill>
          </a:endParaRPr>
        </a:p>
      </dgm:t>
    </dgm:pt>
    <dgm:pt modelId="{58CFD949-91B9-4E07-A817-D0405162AE91}" type="parTrans" cxnId="{E3F85128-F1D4-4D70-8708-8FF358EECA82}">
      <dgm:prSet/>
      <dgm:spPr/>
      <dgm:t>
        <a:bodyPr/>
        <a:lstStyle/>
        <a:p>
          <a:endParaRPr lang="ru-RU"/>
        </a:p>
      </dgm:t>
    </dgm:pt>
    <dgm:pt modelId="{66212F60-C999-49B5-9E44-935938805FF5}" type="sibTrans" cxnId="{E3F85128-F1D4-4D70-8708-8FF358EECA82}">
      <dgm:prSet/>
      <dgm:spPr/>
      <dgm:t>
        <a:bodyPr/>
        <a:lstStyle/>
        <a:p>
          <a:endParaRPr lang="ru-RU"/>
        </a:p>
      </dgm:t>
    </dgm:pt>
    <dgm:pt modelId="{4AB5150B-EBAA-4DD9-B195-A76115EE3A03}" type="pres">
      <dgm:prSet presAssocID="{DE19F05B-4CD4-498E-B5DC-A8C6798DB03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DF566E4C-144D-4EBD-B5BF-CFB698723E2C}" type="pres">
      <dgm:prSet presAssocID="{D54B971B-4242-4029-9B77-AE4D6B913D9E}" presName="parenttextcomposite" presStyleCnt="0"/>
      <dgm:spPr/>
    </dgm:pt>
    <dgm:pt modelId="{21613C7A-B6FC-4867-8B16-D62ABDDF7C41}" type="pres">
      <dgm:prSet presAssocID="{D54B971B-4242-4029-9B77-AE4D6B913D9E}" presName="parenttext" presStyleLbl="revTx" presStyleIdx="0" presStyleCnt="4" custLinFactNeighborX="-18169" custLinFactNeighborY="-34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D5902-BF51-459D-8EEE-72E3729F37B6}" type="pres">
      <dgm:prSet presAssocID="{D54B971B-4242-4029-9B77-AE4D6B913D9E}" presName="composite" presStyleCnt="0"/>
      <dgm:spPr/>
    </dgm:pt>
    <dgm:pt modelId="{566DB426-DB5C-420B-AB27-45A0DBEDB4AD}" type="pres">
      <dgm:prSet presAssocID="{D54B971B-4242-4029-9B77-AE4D6B913D9E}" presName="chevron1" presStyleLbl="alignNode1" presStyleIdx="0" presStyleCnt="28"/>
      <dgm:spPr/>
    </dgm:pt>
    <dgm:pt modelId="{F7BF93BB-A585-4E19-B07D-B9BD16DB4127}" type="pres">
      <dgm:prSet presAssocID="{D54B971B-4242-4029-9B77-AE4D6B913D9E}" presName="chevron2" presStyleLbl="alignNode1" presStyleIdx="1" presStyleCnt="28"/>
      <dgm:spPr/>
    </dgm:pt>
    <dgm:pt modelId="{58EF4E3E-7169-42C5-868A-83C89F7B9774}" type="pres">
      <dgm:prSet presAssocID="{D54B971B-4242-4029-9B77-AE4D6B913D9E}" presName="chevron3" presStyleLbl="alignNode1" presStyleIdx="2" presStyleCnt="28"/>
      <dgm:spPr/>
    </dgm:pt>
    <dgm:pt modelId="{036AC182-B1D8-4B27-BEF3-8C42041DA4F4}" type="pres">
      <dgm:prSet presAssocID="{D54B971B-4242-4029-9B77-AE4D6B913D9E}" presName="chevron4" presStyleLbl="alignNode1" presStyleIdx="3" presStyleCnt="28"/>
      <dgm:spPr/>
    </dgm:pt>
    <dgm:pt modelId="{D4DCC502-D642-4397-9195-1F6B8978FC4D}" type="pres">
      <dgm:prSet presAssocID="{D54B971B-4242-4029-9B77-AE4D6B913D9E}" presName="chevron5" presStyleLbl="alignNode1" presStyleIdx="4" presStyleCnt="28"/>
      <dgm:spPr/>
    </dgm:pt>
    <dgm:pt modelId="{C10F31A9-4DBC-47CA-B73B-B3FBA48D94EB}" type="pres">
      <dgm:prSet presAssocID="{D54B971B-4242-4029-9B77-AE4D6B913D9E}" presName="chevron6" presStyleLbl="alignNode1" presStyleIdx="5" presStyleCnt="28"/>
      <dgm:spPr/>
    </dgm:pt>
    <dgm:pt modelId="{A91CBC8D-7999-4896-9B53-AFAB6C89DB62}" type="pres">
      <dgm:prSet presAssocID="{D54B971B-4242-4029-9B77-AE4D6B913D9E}" presName="chevron7" presStyleLbl="alignNode1" presStyleIdx="6" presStyleCnt="28"/>
      <dgm:spPr/>
    </dgm:pt>
    <dgm:pt modelId="{63BF1753-8A33-41F8-AE97-4D1F7C53B5F7}" type="pres">
      <dgm:prSet presAssocID="{D54B971B-4242-4029-9B77-AE4D6B913D9E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1C303-7690-4D7A-A87F-EE2C4E1383C3}" type="pres">
      <dgm:prSet presAssocID="{61D14C7B-DF8B-4A6E-8AC5-28D61EF3CB33}" presName="sibTrans" presStyleCnt="0"/>
      <dgm:spPr/>
    </dgm:pt>
    <dgm:pt modelId="{49ED4EF4-2AAF-4673-9C1E-A442F60F00CE}" type="pres">
      <dgm:prSet presAssocID="{D2F643F6-4F5B-4D84-81F7-D2551CF5E1B5}" presName="parenttextcomposite" presStyleCnt="0"/>
      <dgm:spPr/>
    </dgm:pt>
    <dgm:pt modelId="{70D0BC3C-5AD1-4F37-8F65-4C8D36E896E4}" type="pres">
      <dgm:prSet presAssocID="{D2F643F6-4F5B-4D84-81F7-D2551CF5E1B5}" presName="parenttext" presStyleLbl="revTx" presStyleIdx="1" presStyleCnt="4" custLinFactNeighborX="-2693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6BDAD-E733-4E40-96ED-13CB2F4176BE}" type="pres">
      <dgm:prSet presAssocID="{D2F643F6-4F5B-4D84-81F7-D2551CF5E1B5}" presName="composite" presStyleCnt="0"/>
      <dgm:spPr/>
    </dgm:pt>
    <dgm:pt modelId="{ED859A4C-0309-4A5A-8F1C-AF50F2E4B799}" type="pres">
      <dgm:prSet presAssocID="{D2F643F6-4F5B-4D84-81F7-D2551CF5E1B5}" presName="chevron1" presStyleLbl="alignNode1" presStyleIdx="7" presStyleCnt="28"/>
      <dgm:spPr/>
    </dgm:pt>
    <dgm:pt modelId="{AEA507C6-ABDB-40D4-ADCB-668F7BA20249}" type="pres">
      <dgm:prSet presAssocID="{D2F643F6-4F5B-4D84-81F7-D2551CF5E1B5}" presName="chevron2" presStyleLbl="alignNode1" presStyleIdx="8" presStyleCnt="28"/>
      <dgm:spPr/>
    </dgm:pt>
    <dgm:pt modelId="{C52ADCDC-4B9A-4F7B-B7C8-2A45171DBAED}" type="pres">
      <dgm:prSet presAssocID="{D2F643F6-4F5B-4D84-81F7-D2551CF5E1B5}" presName="chevron3" presStyleLbl="alignNode1" presStyleIdx="9" presStyleCnt="28"/>
      <dgm:spPr/>
    </dgm:pt>
    <dgm:pt modelId="{72C1A5AD-64CE-4DF8-BED3-D2D123FF878D}" type="pres">
      <dgm:prSet presAssocID="{D2F643F6-4F5B-4D84-81F7-D2551CF5E1B5}" presName="chevron4" presStyleLbl="alignNode1" presStyleIdx="10" presStyleCnt="28"/>
      <dgm:spPr/>
    </dgm:pt>
    <dgm:pt modelId="{49855CE8-AAE8-47CE-8710-EC04ECFBE269}" type="pres">
      <dgm:prSet presAssocID="{D2F643F6-4F5B-4D84-81F7-D2551CF5E1B5}" presName="chevron5" presStyleLbl="alignNode1" presStyleIdx="11" presStyleCnt="28"/>
      <dgm:spPr/>
    </dgm:pt>
    <dgm:pt modelId="{71C230E8-0B49-414F-8C1E-0401E06E7921}" type="pres">
      <dgm:prSet presAssocID="{D2F643F6-4F5B-4D84-81F7-D2551CF5E1B5}" presName="chevron6" presStyleLbl="alignNode1" presStyleIdx="12" presStyleCnt="28"/>
      <dgm:spPr/>
    </dgm:pt>
    <dgm:pt modelId="{9532E4D8-5C3D-4610-82B6-96B85E3B57BE}" type="pres">
      <dgm:prSet presAssocID="{D2F643F6-4F5B-4D84-81F7-D2551CF5E1B5}" presName="chevron7" presStyleLbl="alignNode1" presStyleIdx="13" presStyleCnt="28"/>
      <dgm:spPr/>
    </dgm:pt>
    <dgm:pt modelId="{70E482A3-C412-4DAC-882B-DD5CF5BADBB0}" type="pres">
      <dgm:prSet presAssocID="{D2F643F6-4F5B-4D84-81F7-D2551CF5E1B5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6CF91-C296-4214-9C0E-0BDA4C7D689E}" type="pres">
      <dgm:prSet presAssocID="{DA38D678-9EB0-4884-AD7C-97D6663EE921}" presName="sibTrans" presStyleCnt="0"/>
      <dgm:spPr/>
    </dgm:pt>
    <dgm:pt modelId="{74F44A2C-0251-48D5-B4FD-A1BA1C301660}" type="pres">
      <dgm:prSet presAssocID="{28CB45BF-C78E-4968-9380-D6913A830D52}" presName="parenttextcomposite" presStyleCnt="0"/>
      <dgm:spPr/>
    </dgm:pt>
    <dgm:pt modelId="{474F716A-FC1D-4B2E-AEF5-0A91ECD41E83}" type="pres">
      <dgm:prSet presAssocID="{28CB45BF-C78E-4968-9380-D6913A830D52}" presName="parenttext" presStyleLbl="revTx" presStyleIdx="2" presStyleCnt="4" custLinFactNeighborX="-32121" custLinFactNeighborY="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DE932-DA4E-416D-8D2D-FC2DEC25364D}" type="pres">
      <dgm:prSet presAssocID="{28CB45BF-C78E-4968-9380-D6913A830D52}" presName="composite" presStyleCnt="0"/>
      <dgm:spPr/>
    </dgm:pt>
    <dgm:pt modelId="{B749D03B-A1EC-43D8-97C0-A757C3F911C9}" type="pres">
      <dgm:prSet presAssocID="{28CB45BF-C78E-4968-9380-D6913A830D52}" presName="chevron1" presStyleLbl="alignNode1" presStyleIdx="14" presStyleCnt="28"/>
      <dgm:spPr/>
    </dgm:pt>
    <dgm:pt modelId="{E82CA324-1528-41FD-B48F-C1F44FC16C64}" type="pres">
      <dgm:prSet presAssocID="{28CB45BF-C78E-4968-9380-D6913A830D52}" presName="chevron2" presStyleLbl="alignNode1" presStyleIdx="15" presStyleCnt="28"/>
      <dgm:spPr/>
    </dgm:pt>
    <dgm:pt modelId="{7A428E9E-C784-4CD2-BA66-3003793AEA9A}" type="pres">
      <dgm:prSet presAssocID="{28CB45BF-C78E-4968-9380-D6913A830D52}" presName="chevron3" presStyleLbl="alignNode1" presStyleIdx="16" presStyleCnt="28"/>
      <dgm:spPr/>
    </dgm:pt>
    <dgm:pt modelId="{738043EE-B420-4310-B469-158CA8E15E5C}" type="pres">
      <dgm:prSet presAssocID="{28CB45BF-C78E-4968-9380-D6913A830D52}" presName="chevron4" presStyleLbl="alignNode1" presStyleIdx="17" presStyleCnt="28"/>
      <dgm:spPr/>
    </dgm:pt>
    <dgm:pt modelId="{AFCAD1A0-00B5-47E6-9989-293C388609E0}" type="pres">
      <dgm:prSet presAssocID="{28CB45BF-C78E-4968-9380-D6913A830D52}" presName="chevron5" presStyleLbl="alignNode1" presStyleIdx="18" presStyleCnt="28"/>
      <dgm:spPr/>
    </dgm:pt>
    <dgm:pt modelId="{5B38B3BE-1C01-45D5-8F97-D1151EE6A50C}" type="pres">
      <dgm:prSet presAssocID="{28CB45BF-C78E-4968-9380-D6913A830D52}" presName="chevron6" presStyleLbl="alignNode1" presStyleIdx="19" presStyleCnt="28"/>
      <dgm:spPr/>
    </dgm:pt>
    <dgm:pt modelId="{C34248A0-EEFA-44A8-993D-D12A0C20AE14}" type="pres">
      <dgm:prSet presAssocID="{28CB45BF-C78E-4968-9380-D6913A830D52}" presName="chevron7" presStyleLbl="alignNode1" presStyleIdx="20" presStyleCnt="28"/>
      <dgm:spPr/>
    </dgm:pt>
    <dgm:pt modelId="{360B40A9-F5D9-474E-AFA6-9753B8C2119F}" type="pres">
      <dgm:prSet presAssocID="{28CB45BF-C78E-4968-9380-D6913A830D52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08C15-B0E2-4E20-AFE1-3FCD65A61964}" type="pres">
      <dgm:prSet presAssocID="{B4F3D95C-0D61-4792-B6EA-D649EA2D57F2}" presName="sibTrans" presStyleCnt="0"/>
      <dgm:spPr/>
    </dgm:pt>
    <dgm:pt modelId="{565839E7-EDD2-4146-98BF-460B450ED8A0}" type="pres">
      <dgm:prSet presAssocID="{848A4E5F-87C3-479A-B6A8-DA37F975DC3F}" presName="parenttextcomposite" presStyleCnt="0"/>
      <dgm:spPr/>
    </dgm:pt>
    <dgm:pt modelId="{8F23C06C-7397-4355-ABC0-E66A4D82FA14}" type="pres">
      <dgm:prSet presAssocID="{848A4E5F-87C3-479A-B6A8-DA37F975DC3F}" presName="parenttext" presStyleLbl="revTx" presStyleIdx="3" presStyleCnt="4" custLinFactNeighborX="-39782" custLinFactNeighborY="-2174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95C0A-1A17-4500-912C-DF5F3DE6E8D9}" type="pres">
      <dgm:prSet presAssocID="{848A4E5F-87C3-479A-B6A8-DA37F975DC3F}" presName="composite" presStyleCnt="0"/>
      <dgm:spPr/>
    </dgm:pt>
    <dgm:pt modelId="{11D95404-F94F-41FB-98D7-6552BB609281}" type="pres">
      <dgm:prSet presAssocID="{848A4E5F-87C3-479A-B6A8-DA37F975DC3F}" presName="chevron1" presStyleLbl="alignNode1" presStyleIdx="21" presStyleCnt="28"/>
      <dgm:spPr/>
    </dgm:pt>
    <dgm:pt modelId="{1C73AF15-17CD-40AD-93C1-5A99EE9769B2}" type="pres">
      <dgm:prSet presAssocID="{848A4E5F-87C3-479A-B6A8-DA37F975DC3F}" presName="chevron2" presStyleLbl="alignNode1" presStyleIdx="22" presStyleCnt="28"/>
      <dgm:spPr/>
    </dgm:pt>
    <dgm:pt modelId="{0FE7B515-2C32-46E7-9A0A-1EB1A1148D92}" type="pres">
      <dgm:prSet presAssocID="{848A4E5F-87C3-479A-B6A8-DA37F975DC3F}" presName="chevron3" presStyleLbl="alignNode1" presStyleIdx="23" presStyleCnt="28"/>
      <dgm:spPr/>
    </dgm:pt>
    <dgm:pt modelId="{FEF61AB7-E256-4B16-835B-1F1AC77BEB6F}" type="pres">
      <dgm:prSet presAssocID="{848A4E5F-87C3-479A-B6A8-DA37F975DC3F}" presName="chevron4" presStyleLbl="alignNode1" presStyleIdx="24" presStyleCnt="28"/>
      <dgm:spPr/>
    </dgm:pt>
    <dgm:pt modelId="{033BA184-B28C-480B-8694-A77530BEE761}" type="pres">
      <dgm:prSet presAssocID="{848A4E5F-87C3-479A-B6A8-DA37F975DC3F}" presName="chevron5" presStyleLbl="alignNode1" presStyleIdx="25" presStyleCnt="28"/>
      <dgm:spPr/>
    </dgm:pt>
    <dgm:pt modelId="{5CB6E69C-9F65-4D99-8479-23538DC27BA5}" type="pres">
      <dgm:prSet presAssocID="{848A4E5F-87C3-479A-B6A8-DA37F975DC3F}" presName="chevron6" presStyleLbl="alignNode1" presStyleIdx="26" presStyleCnt="28"/>
      <dgm:spPr/>
    </dgm:pt>
    <dgm:pt modelId="{3B5DD676-8B1B-48D5-89DB-EDB2DBDF0B6E}" type="pres">
      <dgm:prSet presAssocID="{848A4E5F-87C3-479A-B6A8-DA37F975DC3F}" presName="chevron7" presStyleLbl="alignNode1" presStyleIdx="27" presStyleCnt="28"/>
      <dgm:spPr/>
    </dgm:pt>
    <dgm:pt modelId="{A452D540-96CD-4A6C-B745-20A0AE95A1AC}" type="pres">
      <dgm:prSet presAssocID="{848A4E5F-87C3-479A-B6A8-DA37F975DC3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EDB34B-67CD-461C-8D13-E50B4CB706E6}" srcId="{DE19F05B-4CD4-498E-B5DC-A8C6798DB033}" destId="{D2F643F6-4F5B-4D84-81F7-D2551CF5E1B5}" srcOrd="1" destOrd="0" parTransId="{E937966F-03BC-4B74-B777-C97AE873C8E2}" sibTransId="{DA38D678-9EB0-4884-AD7C-97D6663EE921}"/>
    <dgm:cxn modelId="{F1F83D3B-8D99-4F5F-9A36-0A5A447460E8}" type="presOf" srcId="{4C0D545F-64F5-408A-84AC-9A07E16B38D0}" destId="{360B40A9-F5D9-474E-AFA6-9753B8C2119F}" srcOrd="0" destOrd="0" presId="urn:microsoft.com/office/officeart/2008/layout/VerticalAccentList"/>
    <dgm:cxn modelId="{DE516746-F5F7-4FD9-B9EA-9C572827FA11}" type="presOf" srcId="{D54B971B-4242-4029-9B77-AE4D6B913D9E}" destId="{21613C7A-B6FC-4867-8B16-D62ABDDF7C41}" srcOrd="0" destOrd="0" presId="urn:microsoft.com/office/officeart/2008/layout/VerticalAccentList"/>
    <dgm:cxn modelId="{CF27DFF2-4AFE-4217-AE59-703C91A0A6F6}" type="presOf" srcId="{28CB45BF-C78E-4968-9380-D6913A830D52}" destId="{474F716A-FC1D-4B2E-AEF5-0A91ECD41E83}" srcOrd="0" destOrd="0" presId="urn:microsoft.com/office/officeart/2008/layout/VerticalAccentList"/>
    <dgm:cxn modelId="{F28DE048-744C-4D98-9D87-E0856AAA26A4}" type="presOf" srcId="{99B059C4-123D-4491-8B3A-9BC2A92B16AB}" destId="{A452D540-96CD-4A6C-B745-20A0AE95A1AC}" srcOrd="0" destOrd="0" presId="urn:microsoft.com/office/officeart/2008/layout/VerticalAccentList"/>
    <dgm:cxn modelId="{F98CF386-DC1C-4753-AC11-4A78064508E4}" type="presOf" srcId="{D2F643F6-4F5B-4D84-81F7-D2551CF5E1B5}" destId="{70D0BC3C-5AD1-4F37-8F65-4C8D36E896E4}" srcOrd="0" destOrd="0" presId="urn:microsoft.com/office/officeart/2008/layout/VerticalAccentList"/>
    <dgm:cxn modelId="{F861847E-D363-4C89-A3D2-80BA0EEF1733}" type="presOf" srcId="{DE19F05B-4CD4-498E-B5DC-A8C6798DB033}" destId="{4AB5150B-EBAA-4DD9-B195-A76115EE3A03}" srcOrd="0" destOrd="0" presId="urn:microsoft.com/office/officeart/2008/layout/VerticalAccentList"/>
    <dgm:cxn modelId="{763EDF67-E038-4B41-B6DB-726C747E108D}" srcId="{D2F643F6-4F5B-4D84-81F7-D2551CF5E1B5}" destId="{D0547CE5-E81A-432A-8D49-50AFA158854F}" srcOrd="0" destOrd="0" parTransId="{BAFB8E2D-DDF0-4223-A6A7-778969319FD0}" sibTransId="{55CE964A-4367-47EC-A959-91B34E772488}"/>
    <dgm:cxn modelId="{E3F85128-F1D4-4D70-8708-8FF358EECA82}" srcId="{848A4E5F-87C3-479A-B6A8-DA37F975DC3F}" destId="{99B059C4-123D-4491-8B3A-9BC2A92B16AB}" srcOrd="0" destOrd="0" parTransId="{58CFD949-91B9-4E07-A817-D0405162AE91}" sibTransId="{66212F60-C999-49B5-9E44-935938805FF5}"/>
    <dgm:cxn modelId="{190D35B0-7426-4450-9DF6-5BD47F46D7CC}" type="presOf" srcId="{56E4FCAC-E860-4931-83A4-5CD6EA6F6047}" destId="{63BF1753-8A33-41F8-AE97-4D1F7C53B5F7}" srcOrd="0" destOrd="0" presId="urn:microsoft.com/office/officeart/2008/layout/VerticalAccentList"/>
    <dgm:cxn modelId="{45FB3FF7-3AFB-44B1-8606-2BD37963C70D}" type="presOf" srcId="{848A4E5F-87C3-479A-B6A8-DA37F975DC3F}" destId="{8F23C06C-7397-4355-ABC0-E66A4D82FA14}" srcOrd="0" destOrd="0" presId="urn:microsoft.com/office/officeart/2008/layout/VerticalAccentList"/>
    <dgm:cxn modelId="{01A6CED7-43FF-4FBA-B853-6D3892F318C9}" srcId="{D54B971B-4242-4029-9B77-AE4D6B913D9E}" destId="{56E4FCAC-E860-4931-83A4-5CD6EA6F6047}" srcOrd="0" destOrd="0" parTransId="{39C22DC3-EEC8-4207-BA40-6E30C0DF0941}" sibTransId="{831226C1-8AA1-4662-B070-3544D53492E3}"/>
    <dgm:cxn modelId="{671E0D60-F17F-4179-AF5A-9B8B5A2CE842}" srcId="{DE19F05B-4CD4-498E-B5DC-A8C6798DB033}" destId="{D54B971B-4242-4029-9B77-AE4D6B913D9E}" srcOrd="0" destOrd="0" parTransId="{4D068C66-94E1-4848-A860-807D392B3E51}" sibTransId="{61D14C7B-DF8B-4A6E-8AC5-28D61EF3CB33}"/>
    <dgm:cxn modelId="{6C7CF15F-2D5F-4AAA-A923-6FFE976869DE}" srcId="{DE19F05B-4CD4-498E-B5DC-A8C6798DB033}" destId="{848A4E5F-87C3-479A-B6A8-DA37F975DC3F}" srcOrd="3" destOrd="0" parTransId="{74DF2284-F4E2-4DDE-A2ED-DCA68BDDB0CB}" sibTransId="{3C9C377E-174A-4620-ACC4-78733471BEC2}"/>
    <dgm:cxn modelId="{9710C3C2-8F0A-4712-9B82-3F3C5D37060C}" type="presOf" srcId="{D0547CE5-E81A-432A-8D49-50AFA158854F}" destId="{70E482A3-C412-4DAC-882B-DD5CF5BADBB0}" srcOrd="0" destOrd="0" presId="urn:microsoft.com/office/officeart/2008/layout/VerticalAccentList"/>
    <dgm:cxn modelId="{BA3BA218-E46D-4B4F-A502-2B7C5EC5F011}" srcId="{28CB45BF-C78E-4968-9380-D6913A830D52}" destId="{4C0D545F-64F5-408A-84AC-9A07E16B38D0}" srcOrd="0" destOrd="0" parTransId="{1B371759-6C1C-44E8-AC80-322CF2BE39AE}" sibTransId="{CE3A5C2F-E554-484C-95A9-67FED0D3E6D1}"/>
    <dgm:cxn modelId="{03E52E8D-7E0C-4B6D-A742-9B6CC31CE45A}" srcId="{DE19F05B-4CD4-498E-B5DC-A8C6798DB033}" destId="{28CB45BF-C78E-4968-9380-D6913A830D52}" srcOrd="2" destOrd="0" parTransId="{0C917930-0232-4E3F-A3D9-C95E364EA9FD}" sibTransId="{B4F3D95C-0D61-4792-B6EA-D649EA2D57F2}"/>
    <dgm:cxn modelId="{878478F5-F91B-430B-BC12-E529F0B5451A}" type="presParOf" srcId="{4AB5150B-EBAA-4DD9-B195-A76115EE3A03}" destId="{DF566E4C-144D-4EBD-B5BF-CFB698723E2C}" srcOrd="0" destOrd="0" presId="urn:microsoft.com/office/officeart/2008/layout/VerticalAccentList"/>
    <dgm:cxn modelId="{72FF1290-F205-4B36-AEA7-D011F7E20548}" type="presParOf" srcId="{DF566E4C-144D-4EBD-B5BF-CFB698723E2C}" destId="{21613C7A-B6FC-4867-8B16-D62ABDDF7C41}" srcOrd="0" destOrd="0" presId="urn:microsoft.com/office/officeart/2008/layout/VerticalAccentList"/>
    <dgm:cxn modelId="{AFB191A0-908D-4F8D-BD8E-931E16334BAF}" type="presParOf" srcId="{4AB5150B-EBAA-4DD9-B195-A76115EE3A03}" destId="{5B3D5902-BF51-459D-8EEE-72E3729F37B6}" srcOrd="1" destOrd="0" presId="urn:microsoft.com/office/officeart/2008/layout/VerticalAccentList"/>
    <dgm:cxn modelId="{D942ECF0-94D3-4AF6-860D-39C29B3C7629}" type="presParOf" srcId="{5B3D5902-BF51-459D-8EEE-72E3729F37B6}" destId="{566DB426-DB5C-420B-AB27-45A0DBEDB4AD}" srcOrd="0" destOrd="0" presId="urn:microsoft.com/office/officeart/2008/layout/VerticalAccentList"/>
    <dgm:cxn modelId="{C5C2EC80-6237-4E30-901E-9D90B87E895D}" type="presParOf" srcId="{5B3D5902-BF51-459D-8EEE-72E3729F37B6}" destId="{F7BF93BB-A585-4E19-B07D-B9BD16DB4127}" srcOrd="1" destOrd="0" presId="urn:microsoft.com/office/officeart/2008/layout/VerticalAccentList"/>
    <dgm:cxn modelId="{FAC918D7-7154-4DE3-B259-FE6281A23DBA}" type="presParOf" srcId="{5B3D5902-BF51-459D-8EEE-72E3729F37B6}" destId="{58EF4E3E-7169-42C5-868A-83C89F7B9774}" srcOrd="2" destOrd="0" presId="urn:microsoft.com/office/officeart/2008/layout/VerticalAccentList"/>
    <dgm:cxn modelId="{A08E80A3-3760-4716-973B-B1935D8CB2F6}" type="presParOf" srcId="{5B3D5902-BF51-459D-8EEE-72E3729F37B6}" destId="{036AC182-B1D8-4B27-BEF3-8C42041DA4F4}" srcOrd="3" destOrd="0" presId="urn:microsoft.com/office/officeart/2008/layout/VerticalAccentList"/>
    <dgm:cxn modelId="{D50735F4-CA27-4C2B-8863-C9C9CE66E769}" type="presParOf" srcId="{5B3D5902-BF51-459D-8EEE-72E3729F37B6}" destId="{D4DCC502-D642-4397-9195-1F6B8978FC4D}" srcOrd="4" destOrd="0" presId="urn:microsoft.com/office/officeart/2008/layout/VerticalAccentList"/>
    <dgm:cxn modelId="{5D6A9E4A-2971-442F-BEE7-BAB1F87A9B65}" type="presParOf" srcId="{5B3D5902-BF51-459D-8EEE-72E3729F37B6}" destId="{C10F31A9-4DBC-47CA-B73B-B3FBA48D94EB}" srcOrd="5" destOrd="0" presId="urn:microsoft.com/office/officeart/2008/layout/VerticalAccentList"/>
    <dgm:cxn modelId="{27831DC7-02E7-46D6-99E8-4A6BB57BC2C4}" type="presParOf" srcId="{5B3D5902-BF51-459D-8EEE-72E3729F37B6}" destId="{A91CBC8D-7999-4896-9B53-AFAB6C89DB62}" srcOrd="6" destOrd="0" presId="urn:microsoft.com/office/officeart/2008/layout/VerticalAccentList"/>
    <dgm:cxn modelId="{D4FB2D25-AEF4-4B28-8C11-99CEABBE1760}" type="presParOf" srcId="{5B3D5902-BF51-459D-8EEE-72E3729F37B6}" destId="{63BF1753-8A33-41F8-AE97-4D1F7C53B5F7}" srcOrd="7" destOrd="0" presId="urn:microsoft.com/office/officeart/2008/layout/VerticalAccentList"/>
    <dgm:cxn modelId="{C1922759-E9D3-449F-B262-63FCEE5830E4}" type="presParOf" srcId="{4AB5150B-EBAA-4DD9-B195-A76115EE3A03}" destId="{F8A1C303-7690-4D7A-A87F-EE2C4E1383C3}" srcOrd="2" destOrd="0" presId="urn:microsoft.com/office/officeart/2008/layout/VerticalAccentList"/>
    <dgm:cxn modelId="{F512F7CD-CDD4-4E2B-B4B3-811EA18D85D7}" type="presParOf" srcId="{4AB5150B-EBAA-4DD9-B195-A76115EE3A03}" destId="{49ED4EF4-2AAF-4673-9C1E-A442F60F00CE}" srcOrd="3" destOrd="0" presId="urn:microsoft.com/office/officeart/2008/layout/VerticalAccentList"/>
    <dgm:cxn modelId="{44882AEC-9F82-4AC2-A888-7197AD422727}" type="presParOf" srcId="{49ED4EF4-2AAF-4673-9C1E-A442F60F00CE}" destId="{70D0BC3C-5AD1-4F37-8F65-4C8D36E896E4}" srcOrd="0" destOrd="0" presId="urn:microsoft.com/office/officeart/2008/layout/VerticalAccentList"/>
    <dgm:cxn modelId="{D97941CE-BB68-42B5-B45C-819382B64266}" type="presParOf" srcId="{4AB5150B-EBAA-4DD9-B195-A76115EE3A03}" destId="{6DD6BDAD-E733-4E40-96ED-13CB2F4176BE}" srcOrd="4" destOrd="0" presId="urn:microsoft.com/office/officeart/2008/layout/VerticalAccentList"/>
    <dgm:cxn modelId="{7C7B0FDE-342B-4B5A-A1F0-3D83B0AF39F0}" type="presParOf" srcId="{6DD6BDAD-E733-4E40-96ED-13CB2F4176BE}" destId="{ED859A4C-0309-4A5A-8F1C-AF50F2E4B799}" srcOrd="0" destOrd="0" presId="urn:microsoft.com/office/officeart/2008/layout/VerticalAccentList"/>
    <dgm:cxn modelId="{6D3716F4-419F-4CFD-975D-C0D33290E718}" type="presParOf" srcId="{6DD6BDAD-E733-4E40-96ED-13CB2F4176BE}" destId="{AEA507C6-ABDB-40D4-ADCB-668F7BA20249}" srcOrd="1" destOrd="0" presId="urn:microsoft.com/office/officeart/2008/layout/VerticalAccentList"/>
    <dgm:cxn modelId="{0468A0E1-A3D2-4485-8E09-369378649C99}" type="presParOf" srcId="{6DD6BDAD-E733-4E40-96ED-13CB2F4176BE}" destId="{C52ADCDC-4B9A-4F7B-B7C8-2A45171DBAED}" srcOrd="2" destOrd="0" presId="urn:microsoft.com/office/officeart/2008/layout/VerticalAccentList"/>
    <dgm:cxn modelId="{517D9D2C-4ED4-493B-93B4-A07B362E2284}" type="presParOf" srcId="{6DD6BDAD-E733-4E40-96ED-13CB2F4176BE}" destId="{72C1A5AD-64CE-4DF8-BED3-D2D123FF878D}" srcOrd="3" destOrd="0" presId="urn:microsoft.com/office/officeart/2008/layout/VerticalAccentList"/>
    <dgm:cxn modelId="{081A16F4-1300-47DC-9B01-814077F18285}" type="presParOf" srcId="{6DD6BDAD-E733-4E40-96ED-13CB2F4176BE}" destId="{49855CE8-AAE8-47CE-8710-EC04ECFBE269}" srcOrd="4" destOrd="0" presId="urn:microsoft.com/office/officeart/2008/layout/VerticalAccentList"/>
    <dgm:cxn modelId="{44A1548C-CDAA-444E-B242-8ABCD04440ED}" type="presParOf" srcId="{6DD6BDAD-E733-4E40-96ED-13CB2F4176BE}" destId="{71C230E8-0B49-414F-8C1E-0401E06E7921}" srcOrd="5" destOrd="0" presId="urn:microsoft.com/office/officeart/2008/layout/VerticalAccentList"/>
    <dgm:cxn modelId="{DFBECBF8-70E0-49F1-B865-AAEB4D758BFE}" type="presParOf" srcId="{6DD6BDAD-E733-4E40-96ED-13CB2F4176BE}" destId="{9532E4D8-5C3D-4610-82B6-96B85E3B57BE}" srcOrd="6" destOrd="0" presId="urn:microsoft.com/office/officeart/2008/layout/VerticalAccentList"/>
    <dgm:cxn modelId="{8A0E50C4-A59A-4781-834A-4B96C5707CD6}" type="presParOf" srcId="{6DD6BDAD-E733-4E40-96ED-13CB2F4176BE}" destId="{70E482A3-C412-4DAC-882B-DD5CF5BADBB0}" srcOrd="7" destOrd="0" presId="urn:microsoft.com/office/officeart/2008/layout/VerticalAccentList"/>
    <dgm:cxn modelId="{4DECD754-6465-49E4-95C9-0759D7CB4261}" type="presParOf" srcId="{4AB5150B-EBAA-4DD9-B195-A76115EE3A03}" destId="{2916CF91-C296-4214-9C0E-0BDA4C7D689E}" srcOrd="5" destOrd="0" presId="urn:microsoft.com/office/officeart/2008/layout/VerticalAccentList"/>
    <dgm:cxn modelId="{9493D7B4-8DC7-43D8-85E2-B01DC6F90DC9}" type="presParOf" srcId="{4AB5150B-EBAA-4DD9-B195-A76115EE3A03}" destId="{74F44A2C-0251-48D5-B4FD-A1BA1C301660}" srcOrd="6" destOrd="0" presId="urn:microsoft.com/office/officeart/2008/layout/VerticalAccentList"/>
    <dgm:cxn modelId="{07E08454-DFE1-44BC-A508-ACAE35C53600}" type="presParOf" srcId="{74F44A2C-0251-48D5-B4FD-A1BA1C301660}" destId="{474F716A-FC1D-4B2E-AEF5-0A91ECD41E83}" srcOrd="0" destOrd="0" presId="urn:microsoft.com/office/officeart/2008/layout/VerticalAccentList"/>
    <dgm:cxn modelId="{ECEAB2F5-2634-4F4C-AC8A-D2B73866E974}" type="presParOf" srcId="{4AB5150B-EBAA-4DD9-B195-A76115EE3A03}" destId="{B73DE932-DA4E-416D-8D2D-FC2DEC25364D}" srcOrd="7" destOrd="0" presId="urn:microsoft.com/office/officeart/2008/layout/VerticalAccentList"/>
    <dgm:cxn modelId="{3D2A2904-A895-4251-BFBE-C856EC498FAC}" type="presParOf" srcId="{B73DE932-DA4E-416D-8D2D-FC2DEC25364D}" destId="{B749D03B-A1EC-43D8-97C0-A757C3F911C9}" srcOrd="0" destOrd="0" presId="urn:microsoft.com/office/officeart/2008/layout/VerticalAccentList"/>
    <dgm:cxn modelId="{04C7FCD4-CC2F-4981-83CD-F4B2C1B64F95}" type="presParOf" srcId="{B73DE932-DA4E-416D-8D2D-FC2DEC25364D}" destId="{E82CA324-1528-41FD-B48F-C1F44FC16C64}" srcOrd="1" destOrd="0" presId="urn:microsoft.com/office/officeart/2008/layout/VerticalAccentList"/>
    <dgm:cxn modelId="{0585E037-4DBD-43F0-B394-C8F63799F0F6}" type="presParOf" srcId="{B73DE932-DA4E-416D-8D2D-FC2DEC25364D}" destId="{7A428E9E-C784-4CD2-BA66-3003793AEA9A}" srcOrd="2" destOrd="0" presId="urn:microsoft.com/office/officeart/2008/layout/VerticalAccentList"/>
    <dgm:cxn modelId="{9D4350E2-DA5F-4934-9C98-C5DBAE907956}" type="presParOf" srcId="{B73DE932-DA4E-416D-8D2D-FC2DEC25364D}" destId="{738043EE-B420-4310-B469-158CA8E15E5C}" srcOrd="3" destOrd="0" presId="urn:microsoft.com/office/officeart/2008/layout/VerticalAccentList"/>
    <dgm:cxn modelId="{923F8C08-0AF2-4B38-AEFA-59EBEC96E392}" type="presParOf" srcId="{B73DE932-DA4E-416D-8D2D-FC2DEC25364D}" destId="{AFCAD1A0-00B5-47E6-9989-293C388609E0}" srcOrd="4" destOrd="0" presId="urn:microsoft.com/office/officeart/2008/layout/VerticalAccentList"/>
    <dgm:cxn modelId="{896E8741-FB12-4DC3-94CB-E83B8349A0A0}" type="presParOf" srcId="{B73DE932-DA4E-416D-8D2D-FC2DEC25364D}" destId="{5B38B3BE-1C01-45D5-8F97-D1151EE6A50C}" srcOrd="5" destOrd="0" presId="urn:microsoft.com/office/officeart/2008/layout/VerticalAccentList"/>
    <dgm:cxn modelId="{5E3FF0D3-AF61-4B93-BD64-337AF0A93BAE}" type="presParOf" srcId="{B73DE932-DA4E-416D-8D2D-FC2DEC25364D}" destId="{C34248A0-EEFA-44A8-993D-D12A0C20AE14}" srcOrd="6" destOrd="0" presId="urn:microsoft.com/office/officeart/2008/layout/VerticalAccentList"/>
    <dgm:cxn modelId="{CD68F8BD-0759-4D67-B9DD-291891A337CA}" type="presParOf" srcId="{B73DE932-DA4E-416D-8D2D-FC2DEC25364D}" destId="{360B40A9-F5D9-474E-AFA6-9753B8C2119F}" srcOrd="7" destOrd="0" presId="urn:microsoft.com/office/officeart/2008/layout/VerticalAccentList"/>
    <dgm:cxn modelId="{03E64C93-9A66-4E30-8F8E-378E406943AD}" type="presParOf" srcId="{4AB5150B-EBAA-4DD9-B195-A76115EE3A03}" destId="{72D08C15-B0E2-4E20-AFE1-3FCD65A61964}" srcOrd="8" destOrd="0" presId="urn:microsoft.com/office/officeart/2008/layout/VerticalAccentList"/>
    <dgm:cxn modelId="{6F9227F8-AF34-4544-A181-BE3D6D229D0B}" type="presParOf" srcId="{4AB5150B-EBAA-4DD9-B195-A76115EE3A03}" destId="{565839E7-EDD2-4146-98BF-460B450ED8A0}" srcOrd="9" destOrd="0" presId="urn:microsoft.com/office/officeart/2008/layout/VerticalAccentList"/>
    <dgm:cxn modelId="{1DDAB4E0-A7C6-4FF0-B906-6AED7A6AA11F}" type="presParOf" srcId="{565839E7-EDD2-4146-98BF-460B450ED8A0}" destId="{8F23C06C-7397-4355-ABC0-E66A4D82FA14}" srcOrd="0" destOrd="0" presId="urn:microsoft.com/office/officeart/2008/layout/VerticalAccentList"/>
    <dgm:cxn modelId="{BE8D32F3-9010-4DB6-B785-A3A0A2BC9EEE}" type="presParOf" srcId="{4AB5150B-EBAA-4DD9-B195-A76115EE3A03}" destId="{36295C0A-1A17-4500-912C-DF5F3DE6E8D9}" srcOrd="10" destOrd="0" presId="urn:microsoft.com/office/officeart/2008/layout/VerticalAccentList"/>
    <dgm:cxn modelId="{27AA6106-5FDC-4D60-B92F-370704624E54}" type="presParOf" srcId="{36295C0A-1A17-4500-912C-DF5F3DE6E8D9}" destId="{11D95404-F94F-41FB-98D7-6552BB609281}" srcOrd="0" destOrd="0" presId="urn:microsoft.com/office/officeart/2008/layout/VerticalAccentList"/>
    <dgm:cxn modelId="{3E75CC74-F35C-4320-849D-01A06948FCE3}" type="presParOf" srcId="{36295C0A-1A17-4500-912C-DF5F3DE6E8D9}" destId="{1C73AF15-17CD-40AD-93C1-5A99EE9769B2}" srcOrd="1" destOrd="0" presId="urn:microsoft.com/office/officeart/2008/layout/VerticalAccentList"/>
    <dgm:cxn modelId="{5796E3F2-9418-4CE3-85A3-DEB652AB7408}" type="presParOf" srcId="{36295C0A-1A17-4500-912C-DF5F3DE6E8D9}" destId="{0FE7B515-2C32-46E7-9A0A-1EB1A1148D92}" srcOrd="2" destOrd="0" presId="urn:microsoft.com/office/officeart/2008/layout/VerticalAccentList"/>
    <dgm:cxn modelId="{D9AE334D-7CB4-4C77-B50D-304E48DCD5B1}" type="presParOf" srcId="{36295C0A-1A17-4500-912C-DF5F3DE6E8D9}" destId="{FEF61AB7-E256-4B16-835B-1F1AC77BEB6F}" srcOrd="3" destOrd="0" presId="urn:microsoft.com/office/officeart/2008/layout/VerticalAccentList"/>
    <dgm:cxn modelId="{07E19B33-2CF5-4262-8E18-8D26F3083A01}" type="presParOf" srcId="{36295C0A-1A17-4500-912C-DF5F3DE6E8D9}" destId="{033BA184-B28C-480B-8694-A77530BEE761}" srcOrd="4" destOrd="0" presId="urn:microsoft.com/office/officeart/2008/layout/VerticalAccentList"/>
    <dgm:cxn modelId="{74B02849-FBD6-45A7-8090-1E7F7C313407}" type="presParOf" srcId="{36295C0A-1A17-4500-912C-DF5F3DE6E8D9}" destId="{5CB6E69C-9F65-4D99-8479-23538DC27BA5}" srcOrd="5" destOrd="0" presId="urn:microsoft.com/office/officeart/2008/layout/VerticalAccentList"/>
    <dgm:cxn modelId="{F8561087-6BC6-4C78-B995-34A60311C123}" type="presParOf" srcId="{36295C0A-1A17-4500-912C-DF5F3DE6E8D9}" destId="{3B5DD676-8B1B-48D5-89DB-EDB2DBDF0B6E}" srcOrd="6" destOrd="0" presId="urn:microsoft.com/office/officeart/2008/layout/VerticalAccentList"/>
    <dgm:cxn modelId="{94F05C6B-6093-474D-8810-483537630F7D}" type="presParOf" srcId="{36295C0A-1A17-4500-912C-DF5F3DE6E8D9}" destId="{A452D540-96CD-4A6C-B745-20A0AE95A1A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5E3360-AEB6-43AA-B304-AFB804B0B1B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F3BBCB2-82A8-481C-BA43-7B6CABD18FC7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tx1"/>
              </a:solidFill>
            </a:rPr>
            <a:t>Висока</a:t>
          </a:r>
          <a:endParaRPr lang="ru-RU" dirty="0">
            <a:solidFill>
              <a:schemeClr val="tx1"/>
            </a:solidFill>
          </a:endParaRPr>
        </a:p>
      </dgm:t>
    </dgm:pt>
    <dgm:pt modelId="{2DD9CF48-17C2-493A-A800-D38036695816}" type="parTrans" cxnId="{1A1B7EBD-A597-411D-B2AC-971F6D1E8185}">
      <dgm:prSet/>
      <dgm:spPr/>
      <dgm:t>
        <a:bodyPr/>
        <a:lstStyle/>
        <a:p>
          <a:endParaRPr lang="ru-RU"/>
        </a:p>
      </dgm:t>
    </dgm:pt>
    <dgm:pt modelId="{0E3ADAFA-799E-4BA0-A54A-8DAF66C5490A}" type="sibTrans" cxnId="{1A1B7EBD-A597-411D-B2AC-971F6D1E8185}">
      <dgm:prSet/>
      <dgm:spPr/>
      <dgm:t>
        <a:bodyPr/>
        <a:lstStyle/>
        <a:p>
          <a:endParaRPr lang="ru-RU"/>
        </a:p>
      </dgm:t>
    </dgm:pt>
    <dgm:pt modelId="{8620A76E-216C-4E70-AFA6-161209892BC4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Нейтральна</a:t>
          </a:r>
          <a:endParaRPr lang="ru-RU" dirty="0">
            <a:solidFill>
              <a:schemeClr val="tx1"/>
            </a:solidFill>
          </a:endParaRPr>
        </a:p>
      </dgm:t>
    </dgm:pt>
    <dgm:pt modelId="{8596E228-0E15-4C26-9D60-CDB18438ACB3}" type="parTrans" cxnId="{0A01E25F-EDEB-47EF-A6C3-8C51328C31EF}">
      <dgm:prSet/>
      <dgm:spPr/>
      <dgm:t>
        <a:bodyPr/>
        <a:lstStyle/>
        <a:p>
          <a:endParaRPr lang="ru-RU"/>
        </a:p>
      </dgm:t>
    </dgm:pt>
    <dgm:pt modelId="{5DF26411-9FDC-45E5-9FE0-0F8FBADD78AA}" type="sibTrans" cxnId="{0A01E25F-EDEB-47EF-A6C3-8C51328C31EF}">
      <dgm:prSet/>
      <dgm:spPr/>
      <dgm:t>
        <a:bodyPr/>
        <a:lstStyle/>
        <a:p>
          <a:endParaRPr lang="ru-RU"/>
        </a:p>
      </dgm:t>
    </dgm:pt>
    <dgm:pt modelId="{15A2B920-3081-4A91-B7BE-992D958D01D3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tx1"/>
              </a:solidFill>
            </a:rPr>
            <a:t>Звичайна</a:t>
          </a:r>
          <a:endParaRPr lang="ru-RU" dirty="0">
            <a:solidFill>
              <a:schemeClr val="tx1"/>
            </a:solidFill>
          </a:endParaRPr>
        </a:p>
      </dgm:t>
    </dgm:pt>
    <dgm:pt modelId="{506E1505-45D2-4996-80DE-4DBEF3971714}" type="parTrans" cxnId="{F517542C-DDFB-4F63-9582-DA5E3AFAF6E8}">
      <dgm:prSet/>
      <dgm:spPr/>
      <dgm:t>
        <a:bodyPr/>
        <a:lstStyle/>
        <a:p>
          <a:endParaRPr lang="ru-RU"/>
        </a:p>
      </dgm:t>
    </dgm:pt>
    <dgm:pt modelId="{BAEBF0DC-22A4-498F-BF05-13B1893000BB}" type="sibTrans" cxnId="{F517542C-DDFB-4F63-9582-DA5E3AFAF6E8}">
      <dgm:prSet/>
      <dgm:spPr/>
      <dgm:t>
        <a:bodyPr/>
        <a:lstStyle/>
        <a:p>
          <a:endParaRPr lang="ru-RU"/>
        </a:p>
      </dgm:t>
    </dgm:pt>
    <dgm:pt modelId="{08068EB7-0695-49CE-BE85-B85F161FA389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tx1"/>
              </a:solidFill>
            </a:rPr>
            <a:t>Фамільярна</a:t>
          </a:r>
          <a:endParaRPr lang="ru-RU" dirty="0">
            <a:solidFill>
              <a:schemeClr val="tx1"/>
            </a:solidFill>
          </a:endParaRPr>
        </a:p>
      </dgm:t>
    </dgm:pt>
    <dgm:pt modelId="{0CCFD520-8DCC-43DB-BBC3-0F2884F75639}" type="parTrans" cxnId="{3EE74ED6-6FC4-42F4-B27E-88E26192DF31}">
      <dgm:prSet/>
      <dgm:spPr/>
      <dgm:t>
        <a:bodyPr/>
        <a:lstStyle/>
        <a:p>
          <a:endParaRPr lang="ru-RU"/>
        </a:p>
      </dgm:t>
    </dgm:pt>
    <dgm:pt modelId="{C86A37CB-8EB9-4F06-A356-3EBD8581E4D2}" type="sibTrans" cxnId="{3EE74ED6-6FC4-42F4-B27E-88E26192DF31}">
      <dgm:prSet/>
      <dgm:spPr/>
      <dgm:t>
        <a:bodyPr/>
        <a:lstStyle/>
        <a:p>
          <a:endParaRPr lang="ru-RU"/>
        </a:p>
      </dgm:t>
    </dgm:pt>
    <dgm:pt modelId="{18B02295-B3AF-486F-A178-6BC935D9B5FA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Вульгарна</a:t>
          </a:r>
          <a:endParaRPr lang="ru-RU" dirty="0">
            <a:solidFill>
              <a:schemeClr val="tx1"/>
            </a:solidFill>
          </a:endParaRPr>
        </a:p>
      </dgm:t>
    </dgm:pt>
    <dgm:pt modelId="{030E4E48-224F-46B0-A440-E872976F40B5}" type="parTrans" cxnId="{80FCEEC0-5269-4809-8845-B140C6C91A26}">
      <dgm:prSet/>
      <dgm:spPr/>
      <dgm:t>
        <a:bodyPr/>
        <a:lstStyle/>
        <a:p>
          <a:endParaRPr lang="ru-RU"/>
        </a:p>
      </dgm:t>
    </dgm:pt>
    <dgm:pt modelId="{9685ECB2-183A-46CA-A29E-D063F2AC18C8}" type="sibTrans" cxnId="{80FCEEC0-5269-4809-8845-B140C6C91A26}">
      <dgm:prSet/>
      <dgm:spPr/>
      <dgm:t>
        <a:bodyPr/>
        <a:lstStyle/>
        <a:p>
          <a:endParaRPr lang="ru-RU"/>
        </a:p>
      </dgm:t>
    </dgm:pt>
    <dgm:pt modelId="{271D54BC-186A-4C70-896F-685DBBF2C664}" type="pres">
      <dgm:prSet presAssocID="{085E3360-AEB6-43AA-B304-AFB804B0B1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9019B6-D33D-4804-83FE-07A29613B152}" type="pres">
      <dgm:prSet presAssocID="{1F3BBCB2-82A8-481C-BA43-7B6CABD18FC7}" presName="parentLin" presStyleCnt="0"/>
      <dgm:spPr/>
    </dgm:pt>
    <dgm:pt modelId="{4AAABA69-B447-4FCF-858B-2128A15DA98D}" type="pres">
      <dgm:prSet presAssocID="{1F3BBCB2-82A8-481C-BA43-7B6CABD18FC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80D7CDB-7F87-4077-8ED6-6760C7C60392}" type="pres">
      <dgm:prSet presAssocID="{1F3BBCB2-82A8-481C-BA43-7B6CABD18FC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26F60-95E4-4A40-84D4-C68524C6D583}" type="pres">
      <dgm:prSet presAssocID="{1F3BBCB2-82A8-481C-BA43-7B6CABD18FC7}" presName="negativeSpace" presStyleCnt="0"/>
      <dgm:spPr/>
    </dgm:pt>
    <dgm:pt modelId="{E52CEDA7-68C3-4383-A228-6D60B9F46A89}" type="pres">
      <dgm:prSet presAssocID="{1F3BBCB2-82A8-481C-BA43-7B6CABD18FC7}" presName="childText" presStyleLbl="conFgAcc1" presStyleIdx="0" presStyleCnt="5">
        <dgm:presLayoutVars>
          <dgm:bulletEnabled val="1"/>
        </dgm:presLayoutVars>
      </dgm:prSet>
      <dgm:spPr/>
    </dgm:pt>
    <dgm:pt modelId="{44B4AAB0-0873-4ACE-BAB8-B6AF46E33ED2}" type="pres">
      <dgm:prSet presAssocID="{0E3ADAFA-799E-4BA0-A54A-8DAF66C5490A}" presName="spaceBetweenRectangles" presStyleCnt="0"/>
      <dgm:spPr/>
    </dgm:pt>
    <dgm:pt modelId="{F80F5A33-D731-4C12-ADD0-96761ED74FCA}" type="pres">
      <dgm:prSet presAssocID="{8620A76E-216C-4E70-AFA6-161209892BC4}" presName="parentLin" presStyleCnt="0"/>
      <dgm:spPr/>
    </dgm:pt>
    <dgm:pt modelId="{C049E228-900E-45EB-B51F-59A514DC2E72}" type="pres">
      <dgm:prSet presAssocID="{8620A76E-216C-4E70-AFA6-161209892BC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F796B49-195B-4F05-91A8-E146E3BEE455}" type="pres">
      <dgm:prSet presAssocID="{8620A76E-216C-4E70-AFA6-161209892BC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1D17C-0025-42E0-8DA2-FD8776CBBBC7}" type="pres">
      <dgm:prSet presAssocID="{8620A76E-216C-4E70-AFA6-161209892BC4}" presName="negativeSpace" presStyleCnt="0"/>
      <dgm:spPr/>
    </dgm:pt>
    <dgm:pt modelId="{11763E84-C02C-4C12-B168-FDF716D720FE}" type="pres">
      <dgm:prSet presAssocID="{8620A76E-216C-4E70-AFA6-161209892BC4}" presName="childText" presStyleLbl="conFgAcc1" presStyleIdx="1" presStyleCnt="5">
        <dgm:presLayoutVars>
          <dgm:bulletEnabled val="1"/>
        </dgm:presLayoutVars>
      </dgm:prSet>
      <dgm:spPr/>
    </dgm:pt>
    <dgm:pt modelId="{2D4D0FC3-CF6F-4004-B302-548E2C352453}" type="pres">
      <dgm:prSet presAssocID="{5DF26411-9FDC-45E5-9FE0-0F8FBADD78AA}" presName="spaceBetweenRectangles" presStyleCnt="0"/>
      <dgm:spPr/>
    </dgm:pt>
    <dgm:pt modelId="{0384AD20-26EB-4C45-A75F-4C5CBEA5A0F0}" type="pres">
      <dgm:prSet presAssocID="{15A2B920-3081-4A91-B7BE-992D958D01D3}" presName="parentLin" presStyleCnt="0"/>
      <dgm:spPr/>
    </dgm:pt>
    <dgm:pt modelId="{B05081C2-27A2-437B-87CB-932494AC0F37}" type="pres">
      <dgm:prSet presAssocID="{15A2B920-3081-4A91-B7BE-992D958D01D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AE60AD27-AF05-4609-A9F3-B387B08F5C94}" type="pres">
      <dgm:prSet presAssocID="{15A2B920-3081-4A91-B7BE-992D958D01D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68198-A963-4E5B-AD25-89BECC8EEFED}" type="pres">
      <dgm:prSet presAssocID="{15A2B920-3081-4A91-B7BE-992D958D01D3}" presName="negativeSpace" presStyleCnt="0"/>
      <dgm:spPr/>
    </dgm:pt>
    <dgm:pt modelId="{7FB90F49-3453-4F6E-9E30-6C22187213DE}" type="pres">
      <dgm:prSet presAssocID="{15A2B920-3081-4A91-B7BE-992D958D01D3}" presName="childText" presStyleLbl="conFgAcc1" presStyleIdx="2" presStyleCnt="5">
        <dgm:presLayoutVars>
          <dgm:bulletEnabled val="1"/>
        </dgm:presLayoutVars>
      </dgm:prSet>
      <dgm:spPr/>
    </dgm:pt>
    <dgm:pt modelId="{A6FDE0A8-6434-4D63-A1BD-62262C7DA3E8}" type="pres">
      <dgm:prSet presAssocID="{BAEBF0DC-22A4-498F-BF05-13B1893000BB}" presName="spaceBetweenRectangles" presStyleCnt="0"/>
      <dgm:spPr/>
    </dgm:pt>
    <dgm:pt modelId="{73CD0A3D-475B-4C80-BC27-B45958799932}" type="pres">
      <dgm:prSet presAssocID="{08068EB7-0695-49CE-BE85-B85F161FA389}" presName="parentLin" presStyleCnt="0"/>
      <dgm:spPr/>
    </dgm:pt>
    <dgm:pt modelId="{D9672830-1BED-439A-ADDB-9F92A6FF5098}" type="pres">
      <dgm:prSet presAssocID="{08068EB7-0695-49CE-BE85-B85F161FA389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3077D77D-5947-43B1-B0D5-DBB0F9EFEBA2}" type="pres">
      <dgm:prSet presAssocID="{08068EB7-0695-49CE-BE85-B85F161FA38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1A6C1-26FD-425B-BEBA-9FD2D53D9E94}" type="pres">
      <dgm:prSet presAssocID="{08068EB7-0695-49CE-BE85-B85F161FA389}" presName="negativeSpace" presStyleCnt="0"/>
      <dgm:spPr/>
    </dgm:pt>
    <dgm:pt modelId="{58DB2753-5F20-4C21-BA70-0B9BD1CC727F}" type="pres">
      <dgm:prSet presAssocID="{08068EB7-0695-49CE-BE85-B85F161FA389}" presName="childText" presStyleLbl="conFgAcc1" presStyleIdx="3" presStyleCnt="5">
        <dgm:presLayoutVars>
          <dgm:bulletEnabled val="1"/>
        </dgm:presLayoutVars>
      </dgm:prSet>
      <dgm:spPr/>
    </dgm:pt>
    <dgm:pt modelId="{B8B787CC-A14E-4A35-856E-620FBB91C560}" type="pres">
      <dgm:prSet presAssocID="{C86A37CB-8EB9-4F06-A356-3EBD8581E4D2}" presName="spaceBetweenRectangles" presStyleCnt="0"/>
      <dgm:spPr/>
    </dgm:pt>
    <dgm:pt modelId="{C5BE7A64-D685-46C0-ABCE-4300B27DBB0A}" type="pres">
      <dgm:prSet presAssocID="{18B02295-B3AF-486F-A178-6BC935D9B5FA}" presName="parentLin" presStyleCnt="0"/>
      <dgm:spPr/>
    </dgm:pt>
    <dgm:pt modelId="{B69DCE63-9A39-4C3D-A2B9-2F0108BF72C9}" type="pres">
      <dgm:prSet presAssocID="{18B02295-B3AF-486F-A178-6BC935D9B5F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0DBF87A-C354-44B9-943F-4829C8E36F9A}" type="pres">
      <dgm:prSet presAssocID="{18B02295-B3AF-486F-A178-6BC935D9B5F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DDF60-9E8A-43DE-9FC7-D5E75EAE6CF8}" type="pres">
      <dgm:prSet presAssocID="{18B02295-B3AF-486F-A178-6BC935D9B5FA}" presName="negativeSpace" presStyleCnt="0"/>
      <dgm:spPr/>
    </dgm:pt>
    <dgm:pt modelId="{09DD5484-6F9F-4E1B-A4A5-75623FF1A476}" type="pres">
      <dgm:prSet presAssocID="{18B02295-B3AF-486F-A178-6BC935D9B5F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8346C7D-44EA-400F-9B1D-C9049B5724B8}" type="presOf" srcId="{15A2B920-3081-4A91-B7BE-992D958D01D3}" destId="{AE60AD27-AF05-4609-A9F3-B387B08F5C94}" srcOrd="1" destOrd="0" presId="urn:microsoft.com/office/officeart/2005/8/layout/list1"/>
    <dgm:cxn modelId="{80FCEEC0-5269-4809-8845-B140C6C91A26}" srcId="{085E3360-AEB6-43AA-B304-AFB804B0B1B4}" destId="{18B02295-B3AF-486F-A178-6BC935D9B5FA}" srcOrd="4" destOrd="0" parTransId="{030E4E48-224F-46B0-A440-E872976F40B5}" sibTransId="{9685ECB2-183A-46CA-A29E-D063F2AC18C8}"/>
    <dgm:cxn modelId="{988AC9A9-3366-46D9-85A1-3DF23242ADCB}" type="presOf" srcId="{15A2B920-3081-4A91-B7BE-992D958D01D3}" destId="{B05081C2-27A2-437B-87CB-932494AC0F37}" srcOrd="0" destOrd="0" presId="urn:microsoft.com/office/officeart/2005/8/layout/list1"/>
    <dgm:cxn modelId="{2B658A0D-E629-4CF2-9B41-824701AAF267}" type="presOf" srcId="{18B02295-B3AF-486F-A178-6BC935D9B5FA}" destId="{E0DBF87A-C354-44B9-943F-4829C8E36F9A}" srcOrd="1" destOrd="0" presId="urn:microsoft.com/office/officeart/2005/8/layout/list1"/>
    <dgm:cxn modelId="{705CBBFF-9B41-465A-B99C-890B4317FDD5}" type="presOf" srcId="{1F3BBCB2-82A8-481C-BA43-7B6CABD18FC7}" destId="{4AAABA69-B447-4FCF-858B-2128A15DA98D}" srcOrd="0" destOrd="0" presId="urn:microsoft.com/office/officeart/2005/8/layout/list1"/>
    <dgm:cxn modelId="{26832630-B2D7-4408-99A9-4984B808843C}" type="presOf" srcId="{085E3360-AEB6-43AA-B304-AFB804B0B1B4}" destId="{271D54BC-186A-4C70-896F-685DBBF2C664}" srcOrd="0" destOrd="0" presId="urn:microsoft.com/office/officeart/2005/8/layout/list1"/>
    <dgm:cxn modelId="{B065C6F1-0046-4EA4-907E-7EC315AE8B00}" type="presOf" srcId="{08068EB7-0695-49CE-BE85-B85F161FA389}" destId="{3077D77D-5947-43B1-B0D5-DBB0F9EFEBA2}" srcOrd="1" destOrd="0" presId="urn:microsoft.com/office/officeart/2005/8/layout/list1"/>
    <dgm:cxn modelId="{1A1B7EBD-A597-411D-B2AC-971F6D1E8185}" srcId="{085E3360-AEB6-43AA-B304-AFB804B0B1B4}" destId="{1F3BBCB2-82A8-481C-BA43-7B6CABD18FC7}" srcOrd="0" destOrd="0" parTransId="{2DD9CF48-17C2-493A-A800-D38036695816}" sibTransId="{0E3ADAFA-799E-4BA0-A54A-8DAF66C5490A}"/>
    <dgm:cxn modelId="{2F583249-2263-4083-A854-EB93E81F099D}" type="presOf" srcId="{8620A76E-216C-4E70-AFA6-161209892BC4}" destId="{5F796B49-195B-4F05-91A8-E146E3BEE455}" srcOrd="1" destOrd="0" presId="urn:microsoft.com/office/officeart/2005/8/layout/list1"/>
    <dgm:cxn modelId="{0A01E25F-EDEB-47EF-A6C3-8C51328C31EF}" srcId="{085E3360-AEB6-43AA-B304-AFB804B0B1B4}" destId="{8620A76E-216C-4E70-AFA6-161209892BC4}" srcOrd="1" destOrd="0" parTransId="{8596E228-0E15-4C26-9D60-CDB18438ACB3}" sibTransId="{5DF26411-9FDC-45E5-9FE0-0F8FBADD78AA}"/>
    <dgm:cxn modelId="{8761FA35-31A7-4404-A7E9-B40B6D5F77E4}" type="presOf" srcId="{08068EB7-0695-49CE-BE85-B85F161FA389}" destId="{D9672830-1BED-439A-ADDB-9F92A6FF5098}" srcOrd="0" destOrd="0" presId="urn:microsoft.com/office/officeart/2005/8/layout/list1"/>
    <dgm:cxn modelId="{605759FF-ABD3-484F-8909-917D51EF1577}" type="presOf" srcId="{18B02295-B3AF-486F-A178-6BC935D9B5FA}" destId="{B69DCE63-9A39-4C3D-A2B9-2F0108BF72C9}" srcOrd="0" destOrd="0" presId="urn:microsoft.com/office/officeart/2005/8/layout/list1"/>
    <dgm:cxn modelId="{F517542C-DDFB-4F63-9582-DA5E3AFAF6E8}" srcId="{085E3360-AEB6-43AA-B304-AFB804B0B1B4}" destId="{15A2B920-3081-4A91-B7BE-992D958D01D3}" srcOrd="2" destOrd="0" parTransId="{506E1505-45D2-4996-80DE-4DBEF3971714}" sibTransId="{BAEBF0DC-22A4-498F-BF05-13B1893000BB}"/>
    <dgm:cxn modelId="{124ECECD-F11C-4834-A684-2446908C9CA5}" type="presOf" srcId="{1F3BBCB2-82A8-481C-BA43-7B6CABD18FC7}" destId="{A80D7CDB-7F87-4077-8ED6-6760C7C60392}" srcOrd="1" destOrd="0" presId="urn:microsoft.com/office/officeart/2005/8/layout/list1"/>
    <dgm:cxn modelId="{3EE74ED6-6FC4-42F4-B27E-88E26192DF31}" srcId="{085E3360-AEB6-43AA-B304-AFB804B0B1B4}" destId="{08068EB7-0695-49CE-BE85-B85F161FA389}" srcOrd="3" destOrd="0" parTransId="{0CCFD520-8DCC-43DB-BBC3-0F2884F75639}" sibTransId="{C86A37CB-8EB9-4F06-A356-3EBD8581E4D2}"/>
    <dgm:cxn modelId="{D6642D20-A2D8-4773-942C-9E115E0D0635}" type="presOf" srcId="{8620A76E-216C-4E70-AFA6-161209892BC4}" destId="{C049E228-900E-45EB-B51F-59A514DC2E72}" srcOrd="0" destOrd="0" presId="urn:microsoft.com/office/officeart/2005/8/layout/list1"/>
    <dgm:cxn modelId="{2C9A4BD5-7DBA-47F0-BCF9-212FE48134C9}" type="presParOf" srcId="{271D54BC-186A-4C70-896F-685DBBF2C664}" destId="{959019B6-D33D-4804-83FE-07A29613B152}" srcOrd="0" destOrd="0" presId="urn:microsoft.com/office/officeart/2005/8/layout/list1"/>
    <dgm:cxn modelId="{817F8712-9A51-4F60-9F0D-081E71C041BC}" type="presParOf" srcId="{959019B6-D33D-4804-83FE-07A29613B152}" destId="{4AAABA69-B447-4FCF-858B-2128A15DA98D}" srcOrd="0" destOrd="0" presId="urn:microsoft.com/office/officeart/2005/8/layout/list1"/>
    <dgm:cxn modelId="{5054D2D1-85B6-42A0-93F8-690E419706F1}" type="presParOf" srcId="{959019B6-D33D-4804-83FE-07A29613B152}" destId="{A80D7CDB-7F87-4077-8ED6-6760C7C60392}" srcOrd="1" destOrd="0" presId="urn:microsoft.com/office/officeart/2005/8/layout/list1"/>
    <dgm:cxn modelId="{2C117375-BA27-484F-99C9-620921281E1F}" type="presParOf" srcId="{271D54BC-186A-4C70-896F-685DBBF2C664}" destId="{E8226F60-95E4-4A40-84D4-C68524C6D583}" srcOrd="1" destOrd="0" presId="urn:microsoft.com/office/officeart/2005/8/layout/list1"/>
    <dgm:cxn modelId="{E33E7579-3920-460D-83B8-2E1F8A3E6CB2}" type="presParOf" srcId="{271D54BC-186A-4C70-896F-685DBBF2C664}" destId="{E52CEDA7-68C3-4383-A228-6D60B9F46A89}" srcOrd="2" destOrd="0" presId="urn:microsoft.com/office/officeart/2005/8/layout/list1"/>
    <dgm:cxn modelId="{6649CB8A-DDAA-40B0-BC1A-0F0F0A12900F}" type="presParOf" srcId="{271D54BC-186A-4C70-896F-685DBBF2C664}" destId="{44B4AAB0-0873-4ACE-BAB8-B6AF46E33ED2}" srcOrd="3" destOrd="0" presId="urn:microsoft.com/office/officeart/2005/8/layout/list1"/>
    <dgm:cxn modelId="{A7E286E5-69AB-414B-A3F5-B9DDCE170201}" type="presParOf" srcId="{271D54BC-186A-4C70-896F-685DBBF2C664}" destId="{F80F5A33-D731-4C12-ADD0-96761ED74FCA}" srcOrd="4" destOrd="0" presId="urn:microsoft.com/office/officeart/2005/8/layout/list1"/>
    <dgm:cxn modelId="{EB690D59-D8B2-4998-9ECC-F43F3B51EBA9}" type="presParOf" srcId="{F80F5A33-D731-4C12-ADD0-96761ED74FCA}" destId="{C049E228-900E-45EB-B51F-59A514DC2E72}" srcOrd="0" destOrd="0" presId="urn:microsoft.com/office/officeart/2005/8/layout/list1"/>
    <dgm:cxn modelId="{1D30CF94-969E-4100-AA35-C1E4196FEFFA}" type="presParOf" srcId="{F80F5A33-D731-4C12-ADD0-96761ED74FCA}" destId="{5F796B49-195B-4F05-91A8-E146E3BEE455}" srcOrd="1" destOrd="0" presId="urn:microsoft.com/office/officeart/2005/8/layout/list1"/>
    <dgm:cxn modelId="{B24F9B35-8172-4F0E-BBD5-A1A038ADC8E4}" type="presParOf" srcId="{271D54BC-186A-4C70-896F-685DBBF2C664}" destId="{3961D17C-0025-42E0-8DA2-FD8776CBBBC7}" srcOrd="5" destOrd="0" presId="urn:microsoft.com/office/officeart/2005/8/layout/list1"/>
    <dgm:cxn modelId="{569696F6-6130-4B38-89CD-F945D8297269}" type="presParOf" srcId="{271D54BC-186A-4C70-896F-685DBBF2C664}" destId="{11763E84-C02C-4C12-B168-FDF716D720FE}" srcOrd="6" destOrd="0" presId="urn:microsoft.com/office/officeart/2005/8/layout/list1"/>
    <dgm:cxn modelId="{1055462B-C216-4FD1-8B5D-4FEE105C3B38}" type="presParOf" srcId="{271D54BC-186A-4C70-896F-685DBBF2C664}" destId="{2D4D0FC3-CF6F-4004-B302-548E2C352453}" srcOrd="7" destOrd="0" presId="urn:microsoft.com/office/officeart/2005/8/layout/list1"/>
    <dgm:cxn modelId="{CCE796BE-B50C-4499-BF1F-262E06B28230}" type="presParOf" srcId="{271D54BC-186A-4C70-896F-685DBBF2C664}" destId="{0384AD20-26EB-4C45-A75F-4C5CBEA5A0F0}" srcOrd="8" destOrd="0" presId="urn:microsoft.com/office/officeart/2005/8/layout/list1"/>
    <dgm:cxn modelId="{75A4CA93-419C-4A23-AECC-1ACA5B068A1F}" type="presParOf" srcId="{0384AD20-26EB-4C45-A75F-4C5CBEA5A0F0}" destId="{B05081C2-27A2-437B-87CB-932494AC0F37}" srcOrd="0" destOrd="0" presId="urn:microsoft.com/office/officeart/2005/8/layout/list1"/>
    <dgm:cxn modelId="{7395037F-620C-4D4E-8421-8750E07E3465}" type="presParOf" srcId="{0384AD20-26EB-4C45-A75F-4C5CBEA5A0F0}" destId="{AE60AD27-AF05-4609-A9F3-B387B08F5C94}" srcOrd="1" destOrd="0" presId="urn:microsoft.com/office/officeart/2005/8/layout/list1"/>
    <dgm:cxn modelId="{E159157D-580D-4F12-A669-FA3CAA55F57D}" type="presParOf" srcId="{271D54BC-186A-4C70-896F-685DBBF2C664}" destId="{EC668198-A963-4E5B-AD25-89BECC8EEFED}" srcOrd="9" destOrd="0" presId="urn:microsoft.com/office/officeart/2005/8/layout/list1"/>
    <dgm:cxn modelId="{41FE4586-D421-4D6F-A228-28487DDC8408}" type="presParOf" srcId="{271D54BC-186A-4C70-896F-685DBBF2C664}" destId="{7FB90F49-3453-4F6E-9E30-6C22187213DE}" srcOrd="10" destOrd="0" presId="urn:microsoft.com/office/officeart/2005/8/layout/list1"/>
    <dgm:cxn modelId="{22A1604B-B263-45ED-9E47-7A719B522BC2}" type="presParOf" srcId="{271D54BC-186A-4C70-896F-685DBBF2C664}" destId="{A6FDE0A8-6434-4D63-A1BD-62262C7DA3E8}" srcOrd="11" destOrd="0" presId="urn:microsoft.com/office/officeart/2005/8/layout/list1"/>
    <dgm:cxn modelId="{0E891201-2C9A-4032-9849-8D272E22F7F5}" type="presParOf" srcId="{271D54BC-186A-4C70-896F-685DBBF2C664}" destId="{73CD0A3D-475B-4C80-BC27-B45958799932}" srcOrd="12" destOrd="0" presId="urn:microsoft.com/office/officeart/2005/8/layout/list1"/>
    <dgm:cxn modelId="{7243C4C0-FD44-4A2A-84CF-5F56BF93DEA7}" type="presParOf" srcId="{73CD0A3D-475B-4C80-BC27-B45958799932}" destId="{D9672830-1BED-439A-ADDB-9F92A6FF5098}" srcOrd="0" destOrd="0" presId="urn:microsoft.com/office/officeart/2005/8/layout/list1"/>
    <dgm:cxn modelId="{BF56785B-2256-43F8-AACD-97E34B701211}" type="presParOf" srcId="{73CD0A3D-475B-4C80-BC27-B45958799932}" destId="{3077D77D-5947-43B1-B0D5-DBB0F9EFEBA2}" srcOrd="1" destOrd="0" presId="urn:microsoft.com/office/officeart/2005/8/layout/list1"/>
    <dgm:cxn modelId="{F4DE1E7F-5F14-4B1F-9CF6-734CC0EC79D1}" type="presParOf" srcId="{271D54BC-186A-4C70-896F-685DBBF2C664}" destId="{72A1A6C1-26FD-425B-BEBA-9FD2D53D9E94}" srcOrd="13" destOrd="0" presId="urn:microsoft.com/office/officeart/2005/8/layout/list1"/>
    <dgm:cxn modelId="{9EFC89E5-7F7B-4232-A3C3-6FBD0731233D}" type="presParOf" srcId="{271D54BC-186A-4C70-896F-685DBBF2C664}" destId="{58DB2753-5F20-4C21-BA70-0B9BD1CC727F}" srcOrd="14" destOrd="0" presId="urn:microsoft.com/office/officeart/2005/8/layout/list1"/>
    <dgm:cxn modelId="{9A03985B-8111-4D35-A858-0DE99D6DD83E}" type="presParOf" srcId="{271D54BC-186A-4C70-896F-685DBBF2C664}" destId="{B8B787CC-A14E-4A35-856E-620FBB91C560}" srcOrd="15" destOrd="0" presId="urn:microsoft.com/office/officeart/2005/8/layout/list1"/>
    <dgm:cxn modelId="{EEDA4AA4-9BA8-4259-841D-8C1C87896A16}" type="presParOf" srcId="{271D54BC-186A-4C70-896F-685DBBF2C664}" destId="{C5BE7A64-D685-46C0-ABCE-4300B27DBB0A}" srcOrd="16" destOrd="0" presId="urn:microsoft.com/office/officeart/2005/8/layout/list1"/>
    <dgm:cxn modelId="{0E41A3A4-CA0D-419F-B1FC-723BF5198EB4}" type="presParOf" srcId="{C5BE7A64-D685-46C0-ABCE-4300B27DBB0A}" destId="{B69DCE63-9A39-4C3D-A2B9-2F0108BF72C9}" srcOrd="0" destOrd="0" presId="urn:microsoft.com/office/officeart/2005/8/layout/list1"/>
    <dgm:cxn modelId="{C942AC13-92CF-47F8-AF1A-33A1AFB56C57}" type="presParOf" srcId="{C5BE7A64-D685-46C0-ABCE-4300B27DBB0A}" destId="{E0DBF87A-C354-44B9-943F-4829C8E36F9A}" srcOrd="1" destOrd="0" presId="urn:microsoft.com/office/officeart/2005/8/layout/list1"/>
    <dgm:cxn modelId="{253BD71E-6200-4D3E-A208-93314B9CB17F}" type="presParOf" srcId="{271D54BC-186A-4C70-896F-685DBBF2C664}" destId="{018DDF60-9E8A-43DE-9FC7-D5E75EAE6CF8}" srcOrd="17" destOrd="0" presId="urn:microsoft.com/office/officeart/2005/8/layout/list1"/>
    <dgm:cxn modelId="{E5F2E0AA-97FF-48D8-8851-EE43F587C948}" type="presParOf" srcId="{271D54BC-186A-4C70-896F-685DBBF2C664}" destId="{09DD5484-6F9F-4E1B-A4A5-75623FF1A47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27E8C2-38CE-43DA-98B0-5024319243EA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5EFF1C5-0BD6-4679-A83B-93F788062AB2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Вітання-побажання: </a:t>
          </a:r>
          <a:r>
            <a:rPr lang="uk-UA" b="1" i="1" dirty="0" smtClean="0">
              <a:solidFill>
                <a:schemeClr val="tx1"/>
              </a:solidFill>
            </a:rPr>
            <a:t>Доброго ранку! (Доброго дня!; Добрий вечір!).</a:t>
          </a:r>
          <a:endParaRPr lang="ru-RU" b="1" dirty="0">
            <a:solidFill>
              <a:schemeClr val="tx1"/>
            </a:solidFill>
          </a:endParaRPr>
        </a:p>
      </dgm:t>
    </dgm:pt>
    <dgm:pt modelId="{C08FF26D-8A97-4911-AEC1-974C6AF9A38E}" type="parTrans" cxnId="{D3B8F965-D6C2-4022-9F6B-4C4A3F70689A}">
      <dgm:prSet/>
      <dgm:spPr/>
      <dgm:t>
        <a:bodyPr/>
        <a:lstStyle/>
        <a:p>
          <a:endParaRPr lang="ru-RU"/>
        </a:p>
      </dgm:t>
    </dgm:pt>
    <dgm:pt modelId="{DD80B069-D2AB-4559-9F1D-9C81C8A20F60}" type="sibTrans" cxnId="{D3B8F965-D6C2-4022-9F6B-4C4A3F70689A}">
      <dgm:prSet/>
      <dgm:spPr/>
      <dgm:t>
        <a:bodyPr/>
        <a:lstStyle/>
        <a:p>
          <a:endParaRPr lang="ru-RU"/>
        </a:p>
      </dgm:t>
    </dgm:pt>
    <dgm:pt modelId="{231BC826-078F-432A-8C25-07ABAD4D74CA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Вибачення</a:t>
          </a:r>
          <a:r>
            <a:rPr lang="ru-RU" b="1" dirty="0" smtClean="0">
              <a:solidFill>
                <a:schemeClr val="tx1"/>
              </a:solidFill>
            </a:rPr>
            <a:t> і </a:t>
          </a:r>
          <a:r>
            <a:rPr lang="ru-RU" b="1" dirty="0" err="1" smtClean="0">
              <a:solidFill>
                <a:schemeClr val="tx1"/>
              </a:solidFill>
            </a:rPr>
            <a:t>прохання</a:t>
          </a:r>
          <a:r>
            <a:rPr lang="ru-RU" b="1" dirty="0" smtClean="0">
              <a:solidFill>
                <a:schemeClr val="tx1"/>
              </a:solidFill>
            </a:rPr>
            <a:t>: </a:t>
          </a:r>
          <a:r>
            <a:rPr lang="ru-RU" b="1" i="1" dirty="0" err="1" smtClean="0">
              <a:solidFill>
                <a:schemeClr val="tx1"/>
              </a:solidFill>
            </a:rPr>
            <a:t>Вибачте</a:t>
          </a:r>
          <a:r>
            <a:rPr lang="ru-RU" b="1" i="1" dirty="0" smtClean="0">
              <a:solidFill>
                <a:schemeClr val="tx1"/>
              </a:solidFill>
            </a:rPr>
            <a:t>, </a:t>
          </a:r>
          <a:r>
            <a:rPr lang="ru-RU" b="1" i="1" dirty="0" err="1" smtClean="0">
              <a:solidFill>
                <a:schemeClr val="tx1"/>
              </a:solidFill>
            </a:rPr>
            <a:t>що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i="1" dirty="0" err="1" smtClean="0">
              <a:solidFill>
                <a:schemeClr val="tx1"/>
              </a:solidFill>
            </a:rPr>
            <a:t>відвертаю</a:t>
          </a:r>
          <a:r>
            <a:rPr lang="ru-RU" b="1" i="1" dirty="0" smtClean="0">
              <a:solidFill>
                <a:schemeClr val="tx1"/>
              </a:solidFill>
            </a:rPr>
            <a:t> Вашу </a:t>
          </a:r>
          <a:r>
            <a:rPr lang="ru-RU" b="1" i="1" dirty="0" err="1" smtClean="0">
              <a:solidFill>
                <a:schemeClr val="tx1"/>
              </a:solidFill>
            </a:rPr>
            <a:t>увагу</a:t>
          </a:r>
          <a:r>
            <a:rPr lang="ru-RU" b="1" i="1" dirty="0" smtClean="0">
              <a:solidFill>
                <a:schemeClr val="tx1"/>
              </a:solidFill>
            </a:rPr>
            <a:t> (</a:t>
          </a:r>
          <a:r>
            <a:rPr lang="ru-RU" b="1" i="1" dirty="0" err="1" smtClean="0">
              <a:solidFill>
                <a:schemeClr val="tx1"/>
              </a:solidFill>
            </a:rPr>
            <a:t>затримую</a:t>
          </a:r>
          <a:r>
            <a:rPr lang="ru-RU" b="1" i="1" dirty="0" smtClean="0">
              <a:solidFill>
                <a:schemeClr val="tx1"/>
              </a:solidFill>
            </a:rPr>
            <a:t> Вас)! </a:t>
          </a:r>
          <a:r>
            <a:rPr lang="ru-RU" b="1" i="1" dirty="0" err="1" smtClean="0">
              <a:solidFill>
                <a:schemeClr val="tx1"/>
              </a:solidFill>
            </a:rPr>
            <a:t>Скажіть</a:t>
          </a:r>
          <a:r>
            <a:rPr lang="ru-RU" b="1" i="1" dirty="0" smtClean="0">
              <a:solidFill>
                <a:schemeClr val="tx1"/>
              </a:solidFill>
            </a:rPr>
            <a:t>, будь ласка (Будьте </a:t>
          </a:r>
          <a:r>
            <a:rPr lang="ru-RU" b="1" i="1" dirty="0" err="1" smtClean="0">
              <a:solidFill>
                <a:schemeClr val="tx1"/>
              </a:solidFill>
            </a:rPr>
            <a:t>ласкаві</a:t>
          </a:r>
          <a:r>
            <a:rPr lang="ru-RU" b="1" i="1" dirty="0" smtClean="0">
              <a:solidFill>
                <a:schemeClr val="tx1"/>
              </a:solidFill>
            </a:rPr>
            <a:t>, </a:t>
          </a:r>
          <a:r>
            <a:rPr lang="ru-RU" b="1" i="1" dirty="0" err="1" smtClean="0">
              <a:solidFill>
                <a:schemeClr val="tx1"/>
              </a:solidFill>
            </a:rPr>
            <a:t>скажіть</a:t>
          </a:r>
          <a:r>
            <a:rPr lang="ru-RU" b="1" i="1" dirty="0" smtClean="0">
              <a:solidFill>
                <a:schemeClr val="tx1"/>
              </a:solidFill>
            </a:rPr>
            <a:t>; </a:t>
          </a:r>
          <a:r>
            <a:rPr lang="ru-RU" b="1" i="1" dirty="0" err="1" smtClean="0">
              <a:solidFill>
                <a:schemeClr val="tx1"/>
              </a:solidFill>
            </a:rPr>
            <a:t>Чи</a:t>
          </a:r>
          <a:r>
            <a:rPr lang="ru-RU" b="1" i="1" dirty="0" smtClean="0">
              <a:solidFill>
                <a:schemeClr val="tx1"/>
              </a:solidFill>
            </a:rPr>
            <a:t> не могли б Ви </a:t>
          </a:r>
          <a:r>
            <a:rPr lang="ru-RU" b="1" i="1" dirty="0" err="1" smtClean="0">
              <a:solidFill>
                <a:schemeClr val="tx1"/>
              </a:solidFill>
            </a:rPr>
            <a:t>сказати</a:t>
          </a:r>
          <a:r>
            <a:rPr lang="ru-RU" b="1" i="1" dirty="0" smtClean="0">
              <a:solidFill>
                <a:schemeClr val="tx1"/>
              </a:solidFill>
            </a:rPr>
            <a:t>)...</a:t>
          </a:r>
          <a:endParaRPr lang="ru-RU" b="1" dirty="0">
            <a:solidFill>
              <a:schemeClr val="tx1"/>
            </a:solidFill>
          </a:endParaRPr>
        </a:p>
      </dgm:t>
    </dgm:pt>
    <dgm:pt modelId="{4692F04B-6C77-4487-8231-6A6792131EFF}" type="parTrans" cxnId="{019183A1-2441-4749-8F23-190E1E71D936}">
      <dgm:prSet/>
      <dgm:spPr/>
      <dgm:t>
        <a:bodyPr/>
        <a:lstStyle/>
        <a:p>
          <a:endParaRPr lang="ru-RU"/>
        </a:p>
      </dgm:t>
    </dgm:pt>
    <dgm:pt modelId="{4594CD1D-770F-4281-B979-D8BD81642BB2}" type="sibTrans" cxnId="{019183A1-2441-4749-8F23-190E1E71D936}">
      <dgm:prSet/>
      <dgm:spPr/>
      <dgm:t>
        <a:bodyPr/>
        <a:lstStyle/>
        <a:p>
          <a:endParaRPr lang="ru-RU"/>
        </a:p>
      </dgm:t>
    </dgm:pt>
    <dgm:pt modelId="{61FD8B86-9DB5-46D0-A613-CAC3734820CB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Подяка</a:t>
          </a:r>
          <a:r>
            <a:rPr lang="ru-RU" b="1" dirty="0" smtClean="0">
              <a:solidFill>
                <a:schemeClr val="tx1"/>
              </a:solidFill>
            </a:rPr>
            <a:t>: </a:t>
          </a:r>
          <a:r>
            <a:rPr lang="ru-RU" b="1" i="1" dirty="0" err="1" smtClean="0">
              <a:solidFill>
                <a:schemeClr val="tx1"/>
              </a:solidFill>
            </a:rPr>
            <a:t>Щиро</a:t>
          </a:r>
          <a:r>
            <a:rPr lang="ru-RU" b="1" i="1" dirty="0" smtClean="0">
              <a:solidFill>
                <a:schemeClr val="tx1"/>
              </a:solidFill>
            </a:rPr>
            <a:t> (сердечно) </a:t>
          </a:r>
          <a:r>
            <a:rPr lang="ru-RU" b="1" i="1" dirty="0" err="1" smtClean="0">
              <a:solidFill>
                <a:schemeClr val="tx1"/>
              </a:solidFill>
            </a:rPr>
            <a:t>дякую</a:t>
          </a:r>
          <a:r>
            <a:rPr lang="ru-RU" b="1" i="1" dirty="0" smtClean="0">
              <a:solidFill>
                <a:schemeClr val="tx1"/>
              </a:solidFill>
            </a:rPr>
            <a:t> (</a:t>
          </a:r>
          <a:r>
            <a:rPr lang="ru-RU" b="1" i="1" dirty="0" err="1" smtClean="0">
              <a:solidFill>
                <a:schemeClr val="tx1"/>
              </a:solidFill>
            </a:rPr>
            <a:t>вдячний</a:t>
          </a:r>
          <a:r>
            <a:rPr lang="ru-RU" b="1" i="1" dirty="0" smtClean="0">
              <a:solidFill>
                <a:schemeClr val="tx1"/>
              </a:solidFill>
            </a:rPr>
            <a:t>) (Вам.) за...</a:t>
          </a:r>
          <a:endParaRPr lang="ru-RU" b="1" dirty="0">
            <a:solidFill>
              <a:schemeClr val="tx1"/>
            </a:solidFill>
          </a:endParaRPr>
        </a:p>
      </dgm:t>
    </dgm:pt>
    <dgm:pt modelId="{B0435754-6326-429B-8041-CD7F531813DA}" type="parTrans" cxnId="{9169980A-035C-442A-B423-FEDFE5D6A510}">
      <dgm:prSet/>
      <dgm:spPr/>
      <dgm:t>
        <a:bodyPr/>
        <a:lstStyle/>
        <a:p>
          <a:endParaRPr lang="ru-RU"/>
        </a:p>
      </dgm:t>
    </dgm:pt>
    <dgm:pt modelId="{29C5CB28-E183-4F01-B453-647AFD36B97A}" type="sibTrans" cxnId="{9169980A-035C-442A-B423-FEDFE5D6A510}">
      <dgm:prSet/>
      <dgm:spPr/>
      <dgm:t>
        <a:bodyPr/>
        <a:lstStyle/>
        <a:p>
          <a:endParaRPr lang="ru-RU"/>
        </a:p>
      </dgm:t>
    </dgm:pt>
    <dgm:pt modelId="{68512F7C-46C7-4B0E-A9CB-894F5045D79D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Вибачення</a:t>
          </a:r>
          <a:r>
            <a:rPr lang="ru-RU" b="1" i="1" dirty="0" smtClean="0">
              <a:solidFill>
                <a:schemeClr val="tx1"/>
              </a:solidFill>
            </a:rPr>
            <a:t>: </a:t>
          </a:r>
          <a:r>
            <a:rPr lang="ru-RU" b="1" i="1" dirty="0" err="1" smtClean="0">
              <a:solidFill>
                <a:schemeClr val="tx1"/>
              </a:solidFill>
            </a:rPr>
            <a:t>Пробачте</a:t>
          </a:r>
          <a:r>
            <a:rPr lang="ru-RU" b="1" i="1" dirty="0" smtClean="0">
              <a:solidFill>
                <a:schemeClr val="tx1"/>
              </a:solidFill>
            </a:rPr>
            <a:t>, </a:t>
          </a:r>
          <a:r>
            <a:rPr lang="ru-RU" b="1" i="1" dirty="0" err="1" smtClean="0">
              <a:solidFill>
                <a:schemeClr val="tx1"/>
              </a:solidFill>
            </a:rPr>
            <a:t>що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i="1" dirty="0" err="1" smtClean="0">
              <a:solidFill>
                <a:schemeClr val="tx1"/>
              </a:solidFill>
            </a:rPr>
            <a:t>затримав</a:t>
          </a:r>
          <a:r>
            <a:rPr lang="ru-RU" b="1" i="1" dirty="0" smtClean="0">
              <a:solidFill>
                <a:schemeClr val="tx1"/>
              </a:solidFill>
            </a:rPr>
            <a:t> Вас (</a:t>
          </a:r>
          <a:r>
            <a:rPr lang="ru-RU" b="1" i="1" dirty="0" err="1" smtClean="0">
              <a:solidFill>
                <a:schemeClr val="tx1"/>
              </a:solidFill>
            </a:rPr>
            <a:t>Вибачте</a:t>
          </a:r>
          <a:r>
            <a:rPr lang="ru-RU" b="1" i="1" dirty="0" smtClean="0">
              <a:solidFill>
                <a:schemeClr val="tx1"/>
              </a:solidFill>
            </a:rPr>
            <a:t>, </a:t>
          </a:r>
          <a:r>
            <a:rPr lang="ru-RU" b="1" i="1" dirty="0" err="1" smtClean="0">
              <a:solidFill>
                <a:schemeClr val="tx1"/>
              </a:solidFill>
            </a:rPr>
            <a:t>що</a:t>
          </a:r>
          <a:r>
            <a:rPr lang="ru-RU" b="1" i="1" dirty="0" smtClean="0">
              <a:solidFill>
                <a:schemeClr val="tx1"/>
              </a:solidFill>
            </a:rPr>
            <a:t> за</a:t>
          </a:r>
          <a:r>
            <a:rPr lang="uk-UA" b="1" i="1" dirty="0" smtClean="0">
              <a:solidFill>
                <a:schemeClr val="tx1"/>
              </a:solidFill>
            </a:rPr>
            <a:t>брав </a:t>
          </a:r>
          <a:r>
            <a:rPr lang="ru-RU" b="1" i="1" dirty="0" smtClean="0">
              <a:solidFill>
                <a:schemeClr val="tx1"/>
              </a:solidFill>
            </a:rPr>
            <a:t>Ваш час; Даруйте, </a:t>
          </a:r>
          <a:r>
            <a:rPr lang="ru-RU" b="1" i="1" dirty="0" err="1" smtClean="0">
              <a:solidFill>
                <a:schemeClr val="tx1"/>
              </a:solidFill>
            </a:rPr>
            <a:t>що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i="1" dirty="0" err="1" smtClean="0">
              <a:solidFill>
                <a:schemeClr val="tx1"/>
              </a:solidFill>
            </a:rPr>
            <a:t>завдав</a:t>
          </a:r>
          <a:r>
            <a:rPr lang="ru-RU" b="1" i="1" dirty="0" smtClean="0">
              <a:solidFill>
                <a:schemeClr val="tx1"/>
              </a:solidFill>
            </a:rPr>
            <a:t> Вам </a:t>
          </a:r>
          <a:r>
            <a:rPr lang="ru-RU" b="1" i="1" dirty="0" err="1" smtClean="0">
              <a:solidFill>
                <a:schemeClr val="tx1"/>
              </a:solidFill>
            </a:rPr>
            <a:t>клопоту</a:t>
          </a:r>
          <a:r>
            <a:rPr lang="ru-RU" b="1" i="1" dirty="0" smtClean="0">
              <a:solidFill>
                <a:schemeClr val="tx1"/>
              </a:solidFill>
            </a:rPr>
            <a:t>!).</a:t>
          </a:r>
          <a:endParaRPr lang="ru-RU" b="1" dirty="0">
            <a:solidFill>
              <a:schemeClr val="tx1"/>
            </a:solidFill>
          </a:endParaRPr>
        </a:p>
      </dgm:t>
    </dgm:pt>
    <dgm:pt modelId="{98E5FF7D-DB20-4FFB-AED7-045B91EC6C7A}" type="parTrans" cxnId="{D94AB46E-BCCE-4F1C-854A-C19363F1CD09}">
      <dgm:prSet/>
      <dgm:spPr/>
      <dgm:t>
        <a:bodyPr/>
        <a:lstStyle/>
        <a:p>
          <a:endParaRPr lang="ru-RU"/>
        </a:p>
      </dgm:t>
    </dgm:pt>
    <dgm:pt modelId="{5FCE88BC-118B-4472-AB0D-33454C10E964}" type="sibTrans" cxnId="{D94AB46E-BCCE-4F1C-854A-C19363F1CD09}">
      <dgm:prSet/>
      <dgm:spPr/>
      <dgm:t>
        <a:bodyPr/>
        <a:lstStyle/>
        <a:p>
          <a:endParaRPr lang="ru-RU"/>
        </a:p>
      </dgm:t>
    </dgm:pt>
    <dgm:pt modelId="{4EE0169D-D11E-48D9-A285-1D79EAA2DA03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Прощання</a:t>
          </a:r>
          <a:r>
            <a:rPr lang="ru-RU" b="1" dirty="0" smtClean="0">
              <a:solidFill>
                <a:schemeClr val="tx1"/>
              </a:solidFill>
            </a:rPr>
            <a:t>: </a:t>
          </a:r>
          <a:r>
            <a:rPr lang="ru-RU" b="1" i="1" dirty="0" smtClean="0">
              <a:solidFill>
                <a:schemeClr val="tx1"/>
              </a:solidFill>
            </a:rPr>
            <a:t>До </a:t>
          </a:r>
          <a:r>
            <a:rPr lang="ru-RU" b="1" i="1" dirty="0" err="1" smtClean="0">
              <a:solidFill>
                <a:schemeClr val="tx1"/>
              </a:solidFill>
            </a:rPr>
            <a:t>побачення</a:t>
          </a:r>
          <a:r>
            <a:rPr lang="ru-RU" b="1" i="1" dirty="0" smtClean="0">
              <a:solidFill>
                <a:schemeClr val="tx1"/>
              </a:solidFill>
            </a:rPr>
            <a:t>! (</a:t>
          </a:r>
          <a:r>
            <a:rPr lang="ru-RU" b="1" i="1" dirty="0" err="1" smtClean="0">
              <a:solidFill>
                <a:schemeClr val="tx1"/>
              </a:solidFill>
            </a:rPr>
            <a:t>Бувайте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i="1" dirty="0" err="1" smtClean="0">
              <a:solidFill>
                <a:schemeClr val="tx1"/>
              </a:solidFill>
            </a:rPr>
            <a:t>здорові</a:t>
          </a:r>
          <a:r>
            <a:rPr lang="ru-RU" b="1" i="1" dirty="0" smtClean="0">
              <a:solidFill>
                <a:schemeClr val="tx1"/>
              </a:solidFill>
            </a:rPr>
            <a:t>!; </a:t>
          </a:r>
          <a:r>
            <a:rPr lang="ru-RU" b="1" i="1" dirty="0" err="1" smtClean="0">
              <a:solidFill>
                <a:schemeClr val="tx1"/>
              </a:solidFill>
            </a:rPr>
            <a:t>Усього</a:t>
          </a:r>
          <a:r>
            <a:rPr lang="ru-RU" b="1" i="1" dirty="0" smtClean="0">
              <a:solidFill>
                <a:schemeClr val="tx1"/>
              </a:solidFill>
            </a:rPr>
            <a:t> (Вам) </a:t>
          </a:r>
          <a:r>
            <a:rPr lang="ru-RU" b="1" i="1" dirty="0" err="1" smtClean="0">
              <a:solidFill>
                <a:schemeClr val="tx1"/>
              </a:solidFill>
            </a:rPr>
            <a:t>найкращого</a:t>
          </a:r>
          <a:r>
            <a:rPr lang="ru-RU" b="1" i="1" dirty="0" smtClean="0">
              <a:solidFill>
                <a:schemeClr val="tx1"/>
              </a:solidFill>
            </a:rPr>
            <a:t>!).</a:t>
          </a:r>
          <a:endParaRPr lang="ru-RU" b="1" dirty="0">
            <a:solidFill>
              <a:schemeClr val="tx1"/>
            </a:solidFill>
          </a:endParaRPr>
        </a:p>
      </dgm:t>
    </dgm:pt>
    <dgm:pt modelId="{14B1F996-CE31-487C-AEAA-770C46EC37AF}" type="parTrans" cxnId="{B11C5B8B-0D5E-4037-997F-A064B73E832F}">
      <dgm:prSet/>
      <dgm:spPr/>
      <dgm:t>
        <a:bodyPr/>
        <a:lstStyle/>
        <a:p>
          <a:endParaRPr lang="ru-RU"/>
        </a:p>
      </dgm:t>
    </dgm:pt>
    <dgm:pt modelId="{B7F1251C-FEB1-41D1-80C1-445C412EA03D}" type="sibTrans" cxnId="{B11C5B8B-0D5E-4037-997F-A064B73E832F}">
      <dgm:prSet/>
      <dgm:spPr/>
      <dgm:t>
        <a:bodyPr/>
        <a:lstStyle/>
        <a:p>
          <a:endParaRPr lang="ru-RU"/>
        </a:p>
      </dgm:t>
    </dgm:pt>
    <dgm:pt modelId="{96B3DF9B-9962-4B60-8856-4B1201949BD0}" type="pres">
      <dgm:prSet presAssocID="{B927E8C2-38CE-43DA-98B0-5024319243E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5A95FA-5E60-4069-B4B2-BBFD897D4443}" type="pres">
      <dgm:prSet presAssocID="{55EFF1C5-0BD6-4679-A83B-93F788062AB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30999-B06C-48B5-95E5-471FA1794B49}" type="pres">
      <dgm:prSet presAssocID="{55EFF1C5-0BD6-4679-A83B-93F788062AB2}" presName="spNode" presStyleCnt="0"/>
      <dgm:spPr/>
    </dgm:pt>
    <dgm:pt modelId="{6279A5AD-3EA2-4BF5-86DB-C9E84468B400}" type="pres">
      <dgm:prSet presAssocID="{DD80B069-D2AB-4559-9F1D-9C81C8A20F60}" presName="sibTrans" presStyleLbl="sibTrans1D1" presStyleIdx="0" presStyleCnt="5"/>
      <dgm:spPr/>
      <dgm:t>
        <a:bodyPr/>
        <a:lstStyle/>
        <a:p>
          <a:endParaRPr lang="ru-RU"/>
        </a:p>
      </dgm:t>
    </dgm:pt>
    <dgm:pt modelId="{F6CF16E4-ABC2-4712-9EFA-58CC9E27529A}" type="pres">
      <dgm:prSet presAssocID="{231BC826-078F-432A-8C25-07ABAD4D74C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13333-0638-419B-B96E-11D215C49993}" type="pres">
      <dgm:prSet presAssocID="{231BC826-078F-432A-8C25-07ABAD4D74CA}" presName="spNode" presStyleCnt="0"/>
      <dgm:spPr/>
    </dgm:pt>
    <dgm:pt modelId="{9D32C60D-37BE-4A7D-A3ED-D8D65F6B5A6C}" type="pres">
      <dgm:prSet presAssocID="{4594CD1D-770F-4281-B979-D8BD81642BB2}" presName="sibTrans" presStyleLbl="sibTrans1D1" presStyleIdx="1" presStyleCnt="5"/>
      <dgm:spPr/>
      <dgm:t>
        <a:bodyPr/>
        <a:lstStyle/>
        <a:p>
          <a:endParaRPr lang="ru-RU"/>
        </a:p>
      </dgm:t>
    </dgm:pt>
    <dgm:pt modelId="{34B7132D-A4F6-4965-A0DF-A23FFB097477}" type="pres">
      <dgm:prSet presAssocID="{61FD8B86-9DB5-46D0-A613-CAC3734820C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B7E75-A6CF-4E58-B9E6-F8E76C046969}" type="pres">
      <dgm:prSet presAssocID="{61FD8B86-9DB5-46D0-A613-CAC3734820CB}" presName="spNode" presStyleCnt="0"/>
      <dgm:spPr/>
    </dgm:pt>
    <dgm:pt modelId="{19ECBB00-5C44-49A6-A1C9-49E7176A841C}" type="pres">
      <dgm:prSet presAssocID="{29C5CB28-E183-4F01-B453-647AFD36B97A}" presName="sibTrans" presStyleLbl="sibTrans1D1" presStyleIdx="2" presStyleCnt="5"/>
      <dgm:spPr/>
      <dgm:t>
        <a:bodyPr/>
        <a:lstStyle/>
        <a:p>
          <a:endParaRPr lang="ru-RU"/>
        </a:p>
      </dgm:t>
    </dgm:pt>
    <dgm:pt modelId="{A5BC76C2-D32C-4DB9-9F2A-07FA8BB82511}" type="pres">
      <dgm:prSet presAssocID="{68512F7C-46C7-4B0E-A9CB-894F5045D79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E2A9B-3FAD-47A8-99E2-CB847DCA8ABA}" type="pres">
      <dgm:prSet presAssocID="{68512F7C-46C7-4B0E-A9CB-894F5045D79D}" presName="spNode" presStyleCnt="0"/>
      <dgm:spPr/>
    </dgm:pt>
    <dgm:pt modelId="{6C1F657E-826F-4808-9E1C-D3472882E560}" type="pres">
      <dgm:prSet presAssocID="{5FCE88BC-118B-4472-AB0D-33454C10E96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DD8D63EC-207C-4813-B0AA-A3AB4BDE4C51}" type="pres">
      <dgm:prSet presAssocID="{4EE0169D-D11E-48D9-A285-1D79EAA2DA0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95F4D-257A-4112-A640-9922F4A5E780}" type="pres">
      <dgm:prSet presAssocID="{4EE0169D-D11E-48D9-A285-1D79EAA2DA03}" presName="spNode" presStyleCnt="0"/>
      <dgm:spPr/>
    </dgm:pt>
    <dgm:pt modelId="{4B1284CE-153A-4CE0-A52B-DE4274B63C80}" type="pres">
      <dgm:prSet presAssocID="{B7F1251C-FEB1-41D1-80C1-445C412EA03D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9E6B2B47-0B1C-4650-8761-FE7564A4348F}" type="presOf" srcId="{B7F1251C-FEB1-41D1-80C1-445C412EA03D}" destId="{4B1284CE-153A-4CE0-A52B-DE4274B63C80}" srcOrd="0" destOrd="0" presId="urn:microsoft.com/office/officeart/2005/8/layout/cycle5"/>
    <dgm:cxn modelId="{2EA4ABF0-9ACB-4D2B-9572-7FC180EABD49}" type="presOf" srcId="{4EE0169D-D11E-48D9-A285-1D79EAA2DA03}" destId="{DD8D63EC-207C-4813-B0AA-A3AB4BDE4C51}" srcOrd="0" destOrd="0" presId="urn:microsoft.com/office/officeart/2005/8/layout/cycle5"/>
    <dgm:cxn modelId="{8851A06F-D6D0-4D24-A016-E40545D602E9}" type="presOf" srcId="{29C5CB28-E183-4F01-B453-647AFD36B97A}" destId="{19ECBB00-5C44-49A6-A1C9-49E7176A841C}" srcOrd="0" destOrd="0" presId="urn:microsoft.com/office/officeart/2005/8/layout/cycle5"/>
    <dgm:cxn modelId="{AA1D84C5-2ECA-4210-971C-7D46494C775F}" type="presOf" srcId="{4594CD1D-770F-4281-B979-D8BD81642BB2}" destId="{9D32C60D-37BE-4A7D-A3ED-D8D65F6B5A6C}" srcOrd="0" destOrd="0" presId="urn:microsoft.com/office/officeart/2005/8/layout/cycle5"/>
    <dgm:cxn modelId="{62572A49-B02D-4D57-896A-7C9A5D9EC524}" type="presOf" srcId="{68512F7C-46C7-4B0E-A9CB-894F5045D79D}" destId="{A5BC76C2-D32C-4DB9-9F2A-07FA8BB82511}" srcOrd="0" destOrd="0" presId="urn:microsoft.com/office/officeart/2005/8/layout/cycle5"/>
    <dgm:cxn modelId="{D3B8F965-D6C2-4022-9F6B-4C4A3F70689A}" srcId="{B927E8C2-38CE-43DA-98B0-5024319243EA}" destId="{55EFF1C5-0BD6-4679-A83B-93F788062AB2}" srcOrd="0" destOrd="0" parTransId="{C08FF26D-8A97-4911-AEC1-974C6AF9A38E}" sibTransId="{DD80B069-D2AB-4559-9F1D-9C81C8A20F60}"/>
    <dgm:cxn modelId="{A2D1792A-D178-4CDB-8EB7-726591FAF1FE}" type="presOf" srcId="{5FCE88BC-118B-4472-AB0D-33454C10E964}" destId="{6C1F657E-826F-4808-9E1C-D3472882E560}" srcOrd="0" destOrd="0" presId="urn:microsoft.com/office/officeart/2005/8/layout/cycle5"/>
    <dgm:cxn modelId="{B11C5B8B-0D5E-4037-997F-A064B73E832F}" srcId="{B927E8C2-38CE-43DA-98B0-5024319243EA}" destId="{4EE0169D-D11E-48D9-A285-1D79EAA2DA03}" srcOrd="4" destOrd="0" parTransId="{14B1F996-CE31-487C-AEAA-770C46EC37AF}" sibTransId="{B7F1251C-FEB1-41D1-80C1-445C412EA03D}"/>
    <dgm:cxn modelId="{D94AB46E-BCCE-4F1C-854A-C19363F1CD09}" srcId="{B927E8C2-38CE-43DA-98B0-5024319243EA}" destId="{68512F7C-46C7-4B0E-A9CB-894F5045D79D}" srcOrd="3" destOrd="0" parTransId="{98E5FF7D-DB20-4FFB-AED7-045B91EC6C7A}" sibTransId="{5FCE88BC-118B-4472-AB0D-33454C10E964}"/>
    <dgm:cxn modelId="{CBF98EDA-E093-4016-AF05-28C0160E617E}" type="presOf" srcId="{55EFF1C5-0BD6-4679-A83B-93F788062AB2}" destId="{D25A95FA-5E60-4069-B4B2-BBFD897D4443}" srcOrd="0" destOrd="0" presId="urn:microsoft.com/office/officeart/2005/8/layout/cycle5"/>
    <dgm:cxn modelId="{1AEF83C5-1BCB-400F-9997-808720B9617B}" type="presOf" srcId="{DD80B069-D2AB-4559-9F1D-9C81C8A20F60}" destId="{6279A5AD-3EA2-4BF5-86DB-C9E84468B400}" srcOrd="0" destOrd="0" presId="urn:microsoft.com/office/officeart/2005/8/layout/cycle5"/>
    <dgm:cxn modelId="{BE209662-2817-458B-B7B6-5503A57D444E}" type="presOf" srcId="{B927E8C2-38CE-43DA-98B0-5024319243EA}" destId="{96B3DF9B-9962-4B60-8856-4B1201949BD0}" srcOrd="0" destOrd="0" presId="urn:microsoft.com/office/officeart/2005/8/layout/cycle5"/>
    <dgm:cxn modelId="{0171A206-3373-42C5-B763-9E2029005AA7}" type="presOf" srcId="{61FD8B86-9DB5-46D0-A613-CAC3734820CB}" destId="{34B7132D-A4F6-4965-A0DF-A23FFB097477}" srcOrd="0" destOrd="0" presId="urn:microsoft.com/office/officeart/2005/8/layout/cycle5"/>
    <dgm:cxn modelId="{22D4B988-239A-427F-82C7-5831D3EADF93}" type="presOf" srcId="{231BC826-078F-432A-8C25-07ABAD4D74CA}" destId="{F6CF16E4-ABC2-4712-9EFA-58CC9E27529A}" srcOrd="0" destOrd="0" presId="urn:microsoft.com/office/officeart/2005/8/layout/cycle5"/>
    <dgm:cxn modelId="{9169980A-035C-442A-B423-FEDFE5D6A510}" srcId="{B927E8C2-38CE-43DA-98B0-5024319243EA}" destId="{61FD8B86-9DB5-46D0-A613-CAC3734820CB}" srcOrd="2" destOrd="0" parTransId="{B0435754-6326-429B-8041-CD7F531813DA}" sibTransId="{29C5CB28-E183-4F01-B453-647AFD36B97A}"/>
    <dgm:cxn modelId="{019183A1-2441-4749-8F23-190E1E71D936}" srcId="{B927E8C2-38CE-43DA-98B0-5024319243EA}" destId="{231BC826-078F-432A-8C25-07ABAD4D74CA}" srcOrd="1" destOrd="0" parTransId="{4692F04B-6C77-4487-8231-6A6792131EFF}" sibTransId="{4594CD1D-770F-4281-B979-D8BD81642BB2}"/>
    <dgm:cxn modelId="{432A58E5-9F71-4CBA-B4A1-12CD4A39734D}" type="presParOf" srcId="{96B3DF9B-9962-4B60-8856-4B1201949BD0}" destId="{D25A95FA-5E60-4069-B4B2-BBFD897D4443}" srcOrd="0" destOrd="0" presId="urn:microsoft.com/office/officeart/2005/8/layout/cycle5"/>
    <dgm:cxn modelId="{8EAA1470-5BB2-4314-9E8E-C0363E4E3E38}" type="presParOf" srcId="{96B3DF9B-9962-4B60-8856-4B1201949BD0}" destId="{57130999-B06C-48B5-95E5-471FA1794B49}" srcOrd="1" destOrd="0" presId="urn:microsoft.com/office/officeart/2005/8/layout/cycle5"/>
    <dgm:cxn modelId="{F5E3D7B3-6376-478D-A6DC-4A50D7C5AD0E}" type="presParOf" srcId="{96B3DF9B-9962-4B60-8856-4B1201949BD0}" destId="{6279A5AD-3EA2-4BF5-86DB-C9E84468B400}" srcOrd="2" destOrd="0" presId="urn:microsoft.com/office/officeart/2005/8/layout/cycle5"/>
    <dgm:cxn modelId="{755093B4-43B5-44A7-9F83-D1A2FAC8802E}" type="presParOf" srcId="{96B3DF9B-9962-4B60-8856-4B1201949BD0}" destId="{F6CF16E4-ABC2-4712-9EFA-58CC9E27529A}" srcOrd="3" destOrd="0" presId="urn:microsoft.com/office/officeart/2005/8/layout/cycle5"/>
    <dgm:cxn modelId="{F8F79267-31F8-4C45-A7F3-9979A00F4AE3}" type="presParOf" srcId="{96B3DF9B-9962-4B60-8856-4B1201949BD0}" destId="{E3A13333-0638-419B-B96E-11D215C49993}" srcOrd="4" destOrd="0" presId="urn:microsoft.com/office/officeart/2005/8/layout/cycle5"/>
    <dgm:cxn modelId="{544D5893-2553-4CAC-B57B-018F94666338}" type="presParOf" srcId="{96B3DF9B-9962-4B60-8856-4B1201949BD0}" destId="{9D32C60D-37BE-4A7D-A3ED-D8D65F6B5A6C}" srcOrd="5" destOrd="0" presId="urn:microsoft.com/office/officeart/2005/8/layout/cycle5"/>
    <dgm:cxn modelId="{09664DB3-412F-4A72-A088-CBE597769811}" type="presParOf" srcId="{96B3DF9B-9962-4B60-8856-4B1201949BD0}" destId="{34B7132D-A4F6-4965-A0DF-A23FFB097477}" srcOrd="6" destOrd="0" presId="urn:microsoft.com/office/officeart/2005/8/layout/cycle5"/>
    <dgm:cxn modelId="{AEE20714-5E52-45D1-8F43-49DE46DE5863}" type="presParOf" srcId="{96B3DF9B-9962-4B60-8856-4B1201949BD0}" destId="{D6AB7E75-A6CF-4E58-B9E6-F8E76C046969}" srcOrd="7" destOrd="0" presId="urn:microsoft.com/office/officeart/2005/8/layout/cycle5"/>
    <dgm:cxn modelId="{77919A1C-E794-42FD-8E98-0F00FB21BBC5}" type="presParOf" srcId="{96B3DF9B-9962-4B60-8856-4B1201949BD0}" destId="{19ECBB00-5C44-49A6-A1C9-49E7176A841C}" srcOrd="8" destOrd="0" presId="urn:microsoft.com/office/officeart/2005/8/layout/cycle5"/>
    <dgm:cxn modelId="{DB9C820C-9B44-45F2-A60C-544748798BEA}" type="presParOf" srcId="{96B3DF9B-9962-4B60-8856-4B1201949BD0}" destId="{A5BC76C2-D32C-4DB9-9F2A-07FA8BB82511}" srcOrd="9" destOrd="0" presId="urn:microsoft.com/office/officeart/2005/8/layout/cycle5"/>
    <dgm:cxn modelId="{4606207E-DF4A-4F60-A361-426A0F153A17}" type="presParOf" srcId="{96B3DF9B-9962-4B60-8856-4B1201949BD0}" destId="{2DDE2A9B-3FAD-47A8-99E2-CB847DCA8ABA}" srcOrd="10" destOrd="0" presId="urn:microsoft.com/office/officeart/2005/8/layout/cycle5"/>
    <dgm:cxn modelId="{E7786DA4-207F-4410-BFBC-27607B6B7256}" type="presParOf" srcId="{96B3DF9B-9962-4B60-8856-4B1201949BD0}" destId="{6C1F657E-826F-4808-9E1C-D3472882E560}" srcOrd="11" destOrd="0" presId="urn:microsoft.com/office/officeart/2005/8/layout/cycle5"/>
    <dgm:cxn modelId="{73C98D62-3F28-4354-B8C8-E39536D98495}" type="presParOf" srcId="{96B3DF9B-9962-4B60-8856-4B1201949BD0}" destId="{DD8D63EC-207C-4813-B0AA-A3AB4BDE4C51}" srcOrd="12" destOrd="0" presId="urn:microsoft.com/office/officeart/2005/8/layout/cycle5"/>
    <dgm:cxn modelId="{3D7BA9C1-581F-44AC-947C-D0CD8E6E2681}" type="presParOf" srcId="{96B3DF9B-9962-4B60-8856-4B1201949BD0}" destId="{0FC95F4D-257A-4112-A640-9922F4A5E780}" srcOrd="13" destOrd="0" presId="urn:microsoft.com/office/officeart/2005/8/layout/cycle5"/>
    <dgm:cxn modelId="{68D9FEC8-B2DB-4E18-9448-5DEFD2B86D9D}" type="presParOf" srcId="{96B3DF9B-9962-4B60-8856-4B1201949BD0}" destId="{4B1284CE-153A-4CE0-A52B-DE4274B63C8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D9A949-739B-4849-AA7F-5DAD8D00081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774EBF-1E1D-4819-A109-0F6FE3AB8A31}">
      <dgm:prSet phldrT="[Текст]"/>
      <dgm:spPr/>
      <dgm:t>
        <a:bodyPr/>
        <a:lstStyle/>
        <a:p>
          <a:r>
            <a:rPr lang="uk-UA" dirty="0" smtClean="0"/>
            <a:t>Від 3 особи (посередник)</a:t>
          </a:r>
          <a:endParaRPr lang="ru-RU" dirty="0"/>
        </a:p>
      </dgm:t>
    </dgm:pt>
    <dgm:pt modelId="{C5FB9F37-5CCC-4F1B-A9A6-6B5DC58BF968}" type="parTrans" cxnId="{D21F7559-1EE3-4966-A435-88728E3B26B2}">
      <dgm:prSet/>
      <dgm:spPr/>
      <dgm:t>
        <a:bodyPr/>
        <a:lstStyle/>
        <a:p>
          <a:endParaRPr lang="ru-RU"/>
        </a:p>
      </dgm:t>
    </dgm:pt>
    <dgm:pt modelId="{6C9180E7-778F-4791-98F0-1EA199B32AE1}" type="sibTrans" cxnId="{D21F7559-1EE3-4966-A435-88728E3B26B2}">
      <dgm:prSet/>
      <dgm:spPr/>
      <dgm:t>
        <a:bodyPr/>
        <a:lstStyle/>
        <a:p>
          <a:endParaRPr lang="ru-RU"/>
        </a:p>
      </dgm:t>
    </dgm:pt>
    <dgm:pt modelId="{86855202-6243-41C9-AA24-E8939F00FABF}">
      <dgm:prSet phldrT="[Текст]"/>
      <dgm:spPr/>
      <dgm:t>
        <a:bodyPr/>
        <a:lstStyle/>
        <a:p>
          <a:r>
            <a:rPr lang="uk-UA" i="1" dirty="0" smtClean="0">
              <a:solidFill>
                <a:schemeClr val="accent6">
                  <a:lumMod val="75000"/>
                </a:schemeClr>
              </a:solidFill>
            </a:rPr>
            <a:t>(Чи) Ви знайомі?</a:t>
          </a:r>
          <a:r>
            <a:rPr lang="uk-UA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uk-UA" i="1" dirty="0" smtClean="0"/>
            <a:t>Познайомтесь, будь ласка! Дозвольте познайомити вас!</a:t>
          </a:r>
          <a:r>
            <a:rPr lang="uk-UA" dirty="0" smtClean="0"/>
            <a:t> </a:t>
          </a:r>
          <a:endParaRPr lang="ru-RU" dirty="0"/>
        </a:p>
      </dgm:t>
    </dgm:pt>
    <dgm:pt modelId="{63CB80E3-7F07-434B-937C-57FDCC99ECD4}" type="parTrans" cxnId="{FA53862D-8D61-4A76-A28C-5E15C9252825}">
      <dgm:prSet/>
      <dgm:spPr/>
      <dgm:t>
        <a:bodyPr/>
        <a:lstStyle/>
        <a:p>
          <a:endParaRPr lang="ru-RU"/>
        </a:p>
      </dgm:t>
    </dgm:pt>
    <dgm:pt modelId="{DE463F82-2D79-46E7-8E4D-26DB57449B95}" type="sibTrans" cxnId="{FA53862D-8D61-4A76-A28C-5E15C9252825}">
      <dgm:prSet/>
      <dgm:spPr/>
      <dgm:t>
        <a:bodyPr/>
        <a:lstStyle/>
        <a:p>
          <a:endParaRPr lang="ru-RU"/>
        </a:p>
      </dgm:t>
    </dgm:pt>
    <dgm:pt modelId="{05DEFDB5-8D6F-4DEC-BAA4-AD407A323437}">
      <dgm:prSet phldrT="[Текст]"/>
      <dgm:spPr/>
      <dgm:t>
        <a:bodyPr/>
        <a:lstStyle/>
        <a:p>
          <a:r>
            <a:rPr lang="uk-UA" dirty="0" smtClean="0"/>
            <a:t>Відповідь</a:t>
          </a:r>
          <a:endParaRPr lang="ru-RU" dirty="0"/>
        </a:p>
      </dgm:t>
    </dgm:pt>
    <dgm:pt modelId="{58D33A03-B3CD-47C5-ACD1-F26B07C31218}" type="parTrans" cxnId="{731F4194-C656-4394-89DC-C2436480B0B5}">
      <dgm:prSet/>
      <dgm:spPr/>
      <dgm:t>
        <a:bodyPr/>
        <a:lstStyle/>
        <a:p>
          <a:endParaRPr lang="ru-RU"/>
        </a:p>
      </dgm:t>
    </dgm:pt>
    <dgm:pt modelId="{2D57DB92-C4DF-4725-8311-1109A2B0607C}" type="sibTrans" cxnId="{731F4194-C656-4394-89DC-C2436480B0B5}">
      <dgm:prSet/>
      <dgm:spPr/>
      <dgm:t>
        <a:bodyPr/>
        <a:lstStyle/>
        <a:p>
          <a:endParaRPr lang="ru-RU"/>
        </a:p>
      </dgm:t>
    </dgm:pt>
    <dgm:pt modelId="{C3EA5A4E-47D1-4552-A906-174F4B444C5C}">
      <dgm:prSet phldrT="[Текст]"/>
      <dgm:spPr/>
      <dgm:t>
        <a:bodyPr/>
        <a:lstStyle/>
        <a:p>
          <a:r>
            <a:rPr lang="uk-UA" i="1" dirty="0" smtClean="0"/>
            <a:t>Я вже чув про Вас; </a:t>
          </a:r>
          <a:endParaRPr lang="ru-RU" dirty="0"/>
        </a:p>
      </dgm:t>
    </dgm:pt>
    <dgm:pt modelId="{23DE9F88-ABCD-4658-8F4A-DA57D6B84686}" type="parTrans" cxnId="{A1A41462-515A-4781-B62C-A3B4A800BFF9}">
      <dgm:prSet/>
      <dgm:spPr/>
      <dgm:t>
        <a:bodyPr/>
        <a:lstStyle/>
        <a:p>
          <a:endParaRPr lang="ru-RU"/>
        </a:p>
      </dgm:t>
    </dgm:pt>
    <dgm:pt modelId="{195FD336-B4D2-49DF-9D87-765E6047FAAB}" type="sibTrans" cxnId="{A1A41462-515A-4781-B62C-A3B4A800BFF9}">
      <dgm:prSet/>
      <dgm:spPr/>
      <dgm:t>
        <a:bodyPr/>
        <a:lstStyle/>
        <a:p>
          <a:endParaRPr lang="ru-RU"/>
        </a:p>
      </dgm:t>
    </dgm:pt>
    <dgm:pt modelId="{9B1FA92B-4744-4BF5-B551-5D22C276651D}">
      <dgm:prSet phldrT="[Текст]"/>
      <dgm:spPr/>
      <dgm:t>
        <a:bodyPr/>
        <a:lstStyle/>
        <a:p>
          <a:r>
            <a:rPr lang="uk-UA" i="1" dirty="0" smtClean="0"/>
            <a:t> Мені про Вас розповідали стільки цікавого</a:t>
          </a:r>
          <a:r>
            <a:rPr lang="uk-UA" dirty="0" smtClean="0"/>
            <a:t>! </a:t>
          </a:r>
          <a:endParaRPr lang="ru-RU" dirty="0"/>
        </a:p>
      </dgm:t>
    </dgm:pt>
    <dgm:pt modelId="{61D5C797-3869-417B-B8EB-4336789B1F82}" type="parTrans" cxnId="{2FD0DE45-C30D-4DC9-B17F-CA227F6A2214}">
      <dgm:prSet/>
      <dgm:spPr/>
      <dgm:t>
        <a:bodyPr/>
        <a:lstStyle/>
        <a:p>
          <a:endParaRPr lang="ru-RU"/>
        </a:p>
      </dgm:t>
    </dgm:pt>
    <dgm:pt modelId="{50926A40-9B51-4F18-959B-0A9C3821BE52}" type="sibTrans" cxnId="{2FD0DE45-C30D-4DC9-B17F-CA227F6A2214}">
      <dgm:prSet/>
      <dgm:spPr/>
      <dgm:t>
        <a:bodyPr/>
        <a:lstStyle/>
        <a:p>
          <a:endParaRPr lang="ru-RU"/>
        </a:p>
      </dgm:t>
    </dgm:pt>
    <dgm:pt modelId="{F8C90F4F-C29B-46D7-A82F-038C3B3F3CA1}">
      <dgm:prSet phldrT="[Текст]"/>
      <dgm:spPr/>
      <dgm:t>
        <a:bodyPr/>
        <a:lstStyle/>
        <a:p>
          <a:r>
            <a:rPr lang="uk-UA" i="1" dirty="0" smtClean="0"/>
            <a:t>Дуже приємно!; </a:t>
          </a:r>
          <a:endParaRPr lang="ru-RU" dirty="0"/>
        </a:p>
      </dgm:t>
    </dgm:pt>
    <dgm:pt modelId="{AFACC17D-17CA-4FB3-A326-8332ED704952}" type="parTrans" cxnId="{F38F7CAD-BB6A-4730-9098-D3C1FC210E70}">
      <dgm:prSet/>
      <dgm:spPr/>
      <dgm:t>
        <a:bodyPr/>
        <a:lstStyle/>
        <a:p>
          <a:endParaRPr lang="ru-RU"/>
        </a:p>
      </dgm:t>
    </dgm:pt>
    <dgm:pt modelId="{6B307BD4-CE23-4115-B052-0FB68A2C3552}" type="sibTrans" cxnId="{F38F7CAD-BB6A-4730-9098-D3C1FC210E70}">
      <dgm:prSet/>
      <dgm:spPr/>
      <dgm:t>
        <a:bodyPr/>
        <a:lstStyle/>
        <a:p>
          <a:endParaRPr lang="ru-RU"/>
        </a:p>
      </dgm:t>
    </dgm:pt>
    <dgm:pt modelId="{BD4B6C39-B544-41E2-97DC-A89E45F9DEE2}">
      <dgm:prSet phldrT="[Текст]"/>
      <dgm:spPr/>
      <dgm:t>
        <a:bodyPr/>
        <a:lstStyle/>
        <a:p>
          <a:r>
            <a:rPr lang="uk-UA" i="1" dirty="0" smtClean="0"/>
            <a:t>Мені (надзвичайно) приємно з Вами познайомитися!; </a:t>
          </a:r>
          <a:endParaRPr lang="ru-RU" dirty="0"/>
        </a:p>
      </dgm:t>
    </dgm:pt>
    <dgm:pt modelId="{0A262C9D-9CDA-4A80-97AB-87B8873BF3CE}" type="parTrans" cxnId="{5DCDECC4-B405-4FEF-AC58-5BCCDB3A788E}">
      <dgm:prSet/>
      <dgm:spPr/>
      <dgm:t>
        <a:bodyPr/>
        <a:lstStyle/>
        <a:p>
          <a:endParaRPr lang="ru-RU"/>
        </a:p>
      </dgm:t>
    </dgm:pt>
    <dgm:pt modelId="{3968D463-F560-4B89-AA58-326C4B2455A6}" type="sibTrans" cxnId="{5DCDECC4-B405-4FEF-AC58-5BCCDB3A788E}">
      <dgm:prSet/>
      <dgm:spPr/>
      <dgm:t>
        <a:bodyPr/>
        <a:lstStyle/>
        <a:p>
          <a:endParaRPr lang="ru-RU"/>
        </a:p>
      </dgm:t>
    </dgm:pt>
    <dgm:pt modelId="{1466CC7A-0AA0-4CF2-BE98-7C9E52C7E979}">
      <dgm:prSet phldrT="[Текст]"/>
      <dgm:spPr/>
      <dgm:t>
        <a:bodyPr/>
        <a:lstStyle/>
        <a:p>
          <a:r>
            <a:rPr lang="uk-UA" i="1" dirty="0" smtClean="0"/>
            <a:t>Я радий знайомству з Вами!</a:t>
          </a:r>
          <a:endParaRPr lang="ru-RU" dirty="0"/>
        </a:p>
      </dgm:t>
    </dgm:pt>
    <dgm:pt modelId="{229478E4-060B-4D8B-BD7D-6B64B8E0FE88}" type="parTrans" cxnId="{D0B0BC34-4C85-4CD0-8775-590F0EC8D696}">
      <dgm:prSet/>
      <dgm:spPr/>
      <dgm:t>
        <a:bodyPr/>
        <a:lstStyle/>
        <a:p>
          <a:endParaRPr lang="ru-RU"/>
        </a:p>
      </dgm:t>
    </dgm:pt>
    <dgm:pt modelId="{C7D12398-D998-4393-9055-DDA2B119AA83}" type="sibTrans" cxnId="{D0B0BC34-4C85-4CD0-8775-590F0EC8D696}">
      <dgm:prSet/>
      <dgm:spPr/>
      <dgm:t>
        <a:bodyPr/>
        <a:lstStyle/>
        <a:p>
          <a:endParaRPr lang="ru-RU"/>
        </a:p>
      </dgm:t>
    </dgm:pt>
    <dgm:pt modelId="{4D188FAB-A7CB-4357-BB80-0DB4FA661E03}">
      <dgm:prSet phldrT="[Текст]"/>
      <dgm:spPr/>
      <dgm:t>
        <a:bodyPr/>
        <a:lstStyle/>
        <a:p>
          <a:r>
            <a:rPr lang="uk-UA" i="1" dirty="0" smtClean="0"/>
            <a:t>Мені відомі Ваші досягнення в...;</a:t>
          </a:r>
          <a:endParaRPr lang="ru-RU" dirty="0"/>
        </a:p>
      </dgm:t>
    </dgm:pt>
    <dgm:pt modelId="{52A4A621-D24B-48FC-8414-8E4DA8FA5FED}" type="parTrans" cxnId="{54DA2D5A-72AC-4229-90CC-1A3D4F93C9CF}">
      <dgm:prSet/>
      <dgm:spPr/>
    </dgm:pt>
    <dgm:pt modelId="{0D1BC9D1-A694-424A-B700-14DF7C1CA875}" type="sibTrans" cxnId="{54DA2D5A-72AC-4229-90CC-1A3D4F93C9CF}">
      <dgm:prSet/>
      <dgm:spPr/>
    </dgm:pt>
    <dgm:pt modelId="{A3DE6439-7407-42C6-B3EE-798CF6317CF3}" type="pres">
      <dgm:prSet presAssocID="{36D9A949-739B-4849-AA7F-5DAD8D0008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34EC6B-D7F8-4B05-88D5-6F0348F1A815}" type="pres">
      <dgm:prSet presAssocID="{A0774EBF-1E1D-4819-A109-0F6FE3AB8A3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D946D-69A3-4C46-9702-CEA25345F2AE}" type="pres">
      <dgm:prSet presAssocID="{A0774EBF-1E1D-4819-A109-0F6FE3AB8A3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A235E-65DD-4158-A4ED-943A74485023}" type="pres">
      <dgm:prSet presAssocID="{05DEFDB5-8D6F-4DEC-BAA4-AD407A32343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B9BAE-8A6B-4718-B9E9-9140F088C994}" type="pres">
      <dgm:prSet presAssocID="{05DEFDB5-8D6F-4DEC-BAA4-AD407A32343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53862D-8D61-4A76-A28C-5E15C9252825}" srcId="{A0774EBF-1E1D-4819-A109-0F6FE3AB8A31}" destId="{86855202-6243-41C9-AA24-E8939F00FABF}" srcOrd="0" destOrd="0" parTransId="{63CB80E3-7F07-434B-937C-57FDCC99ECD4}" sibTransId="{DE463F82-2D79-46E7-8E4D-26DB57449B95}"/>
    <dgm:cxn modelId="{275FC4F1-3426-4106-880B-00A6DEAB6019}" type="presOf" srcId="{BD4B6C39-B544-41E2-97DC-A89E45F9DEE2}" destId="{D23B9BAE-8A6B-4718-B9E9-9140F088C994}" srcOrd="0" destOrd="4" presId="urn:microsoft.com/office/officeart/2005/8/layout/vList2"/>
    <dgm:cxn modelId="{D0B0BC34-4C85-4CD0-8775-590F0EC8D696}" srcId="{05DEFDB5-8D6F-4DEC-BAA4-AD407A323437}" destId="{1466CC7A-0AA0-4CF2-BE98-7C9E52C7E979}" srcOrd="5" destOrd="0" parTransId="{229478E4-060B-4D8B-BD7D-6B64B8E0FE88}" sibTransId="{C7D12398-D998-4393-9055-DDA2B119AA83}"/>
    <dgm:cxn modelId="{0932FDAE-9F88-4FEE-AACA-E2C4484BEB92}" type="presOf" srcId="{9B1FA92B-4744-4BF5-B551-5D22C276651D}" destId="{D23B9BAE-8A6B-4718-B9E9-9140F088C994}" srcOrd="0" destOrd="2" presId="urn:microsoft.com/office/officeart/2005/8/layout/vList2"/>
    <dgm:cxn modelId="{F38F7CAD-BB6A-4730-9098-D3C1FC210E70}" srcId="{05DEFDB5-8D6F-4DEC-BAA4-AD407A323437}" destId="{F8C90F4F-C29B-46D7-A82F-038C3B3F3CA1}" srcOrd="3" destOrd="0" parTransId="{AFACC17D-17CA-4FB3-A326-8332ED704952}" sibTransId="{6B307BD4-CE23-4115-B052-0FB68A2C3552}"/>
    <dgm:cxn modelId="{5DCDECC4-B405-4FEF-AC58-5BCCDB3A788E}" srcId="{05DEFDB5-8D6F-4DEC-BAA4-AD407A323437}" destId="{BD4B6C39-B544-41E2-97DC-A89E45F9DEE2}" srcOrd="4" destOrd="0" parTransId="{0A262C9D-9CDA-4A80-97AB-87B8873BF3CE}" sibTransId="{3968D463-F560-4B89-AA58-326C4B2455A6}"/>
    <dgm:cxn modelId="{D3FDE6FC-E13E-4E37-911A-430EF3890565}" type="presOf" srcId="{05DEFDB5-8D6F-4DEC-BAA4-AD407A323437}" destId="{2F9A235E-65DD-4158-A4ED-943A74485023}" srcOrd="0" destOrd="0" presId="urn:microsoft.com/office/officeart/2005/8/layout/vList2"/>
    <dgm:cxn modelId="{D21F7559-1EE3-4966-A435-88728E3B26B2}" srcId="{36D9A949-739B-4849-AA7F-5DAD8D000813}" destId="{A0774EBF-1E1D-4819-A109-0F6FE3AB8A31}" srcOrd="0" destOrd="0" parTransId="{C5FB9F37-5CCC-4F1B-A9A6-6B5DC58BF968}" sibTransId="{6C9180E7-778F-4791-98F0-1EA199B32AE1}"/>
    <dgm:cxn modelId="{9839D7EF-4AE5-46C9-826F-5A2232CCACF7}" type="presOf" srcId="{36D9A949-739B-4849-AA7F-5DAD8D000813}" destId="{A3DE6439-7407-42C6-B3EE-798CF6317CF3}" srcOrd="0" destOrd="0" presId="urn:microsoft.com/office/officeart/2005/8/layout/vList2"/>
    <dgm:cxn modelId="{ABD9FA7B-AC61-45A7-932A-0B7B5DD0A0D3}" type="presOf" srcId="{1466CC7A-0AA0-4CF2-BE98-7C9E52C7E979}" destId="{D23B9BAE-8A6B-4718-B9E9-9140F088C994}" srcOrd="0" destOrd="5" presId="urn:microsoft.com/office/officeart/2005/8/layout/vList2"/>
    <dgm:cxn modelId="{A1A41462-515A-4781-B62C-A3B4A800BFF9}" srcId="{05DEFDB5-8D6F-4DEC-BAA4-AD407A323437}" destId="{C3EA5A4E-47D1-4552-A906-174F4B444C5C}" srcOrd="0" destOrd="0" parTransId="{23DE9F88-ABCD-4658-8F4A-DA57D6B84686}" sibTransId="{195FD336-B4D2-49DF-9D87-765E6047FAAB}"/>
    <dgm:cxn modelId="{54DA2D5A-72AC-4229-90CC-1A3D4F93C9CF}" srcId="{05DEFDB5-8D6F-4DEC-BAA4-AD407A323437}" destId="{4D188FAB-A7CB-4357-BB80-0DB4FA661E03}" srcOrd="1" destOrd="0" parTransId="{52A4A621-D24B-48FC-8414-8E4DA8FA5FED}" sibTransId="{0D1BC9D1-A694-424A-B700-14DF7C1CA875}"/>
    <dgm:cxn modelId="{29F49670-0DC0-4559-8A60-C22964C2F082}" type="presOf" srcId="{C3EA5A4E-47D1-4552-A906-174F4B444C5C}" destId="{D23B9BAE-8A6B-4718-B9E9-9140F088C994}" srcOrd="0" destOrd="0" presId="urn:microsoft.com/office/officeart/2005/8/layout/vList2"/>
    <dgm:cxn modelId="{40D26C04-F8B1-4690-A077-BE7C8B181C8E}" type="presOf" srcId="{4D188FAB-A7CB-4357-BB80-0DB4FA661E03}" destId="{D23B9BAE-8A6B-4718-B9E9-9140F088C994}" srcOrd="0" destOrd="1" presId="urn:microsoft.com/office/officeart/2005/8/layout/vList2"/>
    <dgm:cxn modelId="{383358EF-D4BA-4FAC-AD2F-772D03E00C0F}" type="presOf" srcId="{F8C90F4F-C29B-46D7-A82F-038C3B3F3CA1}" destId="{D23B9BAE-8A6B-4718-B9E9-9140F088C994}" srcOrd="0" destOrd="3" presId="urn:microsoft.com/office/officeart/2005/8/layout/vList2"/>
    <dgm:cxn modelId="{F4408F7E-9480-4810-9875-EB88BA0C843E}" type="presOf" srcId="{A0774EBF-1E1D-4819-A109-0F6FE3AB8A31}" destId="{2D34EC6B-D7F8-4B05-88D5-6F0348F1A815}" srcOrd="0" destOrd="0" presId="urn:microsoft.com/office/officeart/2005/8/layout/vList2"/>
    <dgm:cxn modelId="{2FD0DE45-C30D-4DC9-B17F-CA227F6A2214}" srcId="{05DEFDB5-8D6F-4DEC-BAA4-AD407A323437}" destId="{9B1FA92B-4744-4BF5-B551-5D22C276651D}" srcOrd="2" destOrd="0" parTransId="{61D5C797-3869-417B-B8EB-4336789B1F82}" sibTransId="{50926A40-9B51-4F18-959B-0A9C3821BE52}"/>
    <dgm:cxn modelId="{731F4194-C656-4394-89DC-C2436480B0B5}" srcId="{36D9A949-739B-4849-AA7F-5DAD8D000813}" destId="{05DEFDB5-8D6F-4DEC-BAA4-AD407A323437}" srcOrd="1" destOrd="0" parTransId="{58D33A03-B3CD-47C5-ACD1-F26B07C31218}" sibTransId="{2D57DB92-C4DF-4725-8311-1109A2B0607C}"/>
    <dgm:cxn modelId="{5729D810-64D4-4FCB-87CA-5D3481432248}" type="presOf" srcId="{86855202-6243-41C9-AA24-E8939F00FABF}" destId="{BA2D946D-69A3-4C46-9702-CEA25345F2AE}" srcOrd="0" destOrd="0" presId="urn:microsoft.com/office/officeart/2005/8/layout/vList2"/>
    <dgm:cxn modelId="{2C632180-EAAC-48EB-A5BA-D025DD4325B7}" type="presParOf" srcId="{A3DE6439-7407-42C6-B3EE-798CF6317CF3}" destId="{2D34EC6B-D7F8-4B05-88D5-6F0348F1A815}" srcOrd="0" destOrd="0" presId="urn:microsoft.com/office/officeart/2005/8/layout/vList2"/>
    <dgm:cxn modelId="{DAFC1EC1-7DBF-4515-9439-DF2F3DD1B070}" type="presParOf" srcId="{A3DE6439-7407-42C6-B3EE-798CF6317CF3}" destId="{BA2D946D-69A3-4C46-9702-CEA25345F2AE}" srcOrd="1" destOrd="0" presId="urn:microsoft.com/office/officeart/2005/8/layout/vList2"/>
    <dgm:cxn modelId="{987307A4-8746-4806-8690-34102F804238}" type="presParOf" srcId="{A3DE6439-7407-42C6-B3EE-798CF6317CF3}" destId="{2F9A235E-65DD-4158-A4ED-943A74485023}" srcOrd="2" destOrd="0" presId="urn:microsoft.com/office/officeart/2005/8/layout/vList2"/>
    <dgm:cxn modelId="{9C618ACA-E858-4BEC-A4CA-EC6C3B4F52F9}" type="presParOf" srcId="{A3DE6439-7407-42C6-B3EE-798CF6317CF3}" destId="{D23B9BAE-8A6B-4718-B9E9-9140F088C99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B77789-9FBD-4704-9F02-7537D3DE8B37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3BBDFD4-F4CC-4AE4-9190-0DA702A55B92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Вітаю</a:t>
          </a:r>
          <a:r>
            <a:rPr lang="ru-RU" b="1" dirty="0" smtClean="0">
              <a:solidFill>
                <a:schemeClr val="tx1"/>
              </a:solidFill>
            </a:rPr>
            <a:t> Вас (тебе) з….</a:t>
          </a:r>
          <a:endParaRPr lang="ru-RU" b="1" dirty="0">
            <a:solidFill>
              <a:schemeClr val="tx1"/>
            </a:solidFill>
          </a:endParaRPr>
        </a:p>
      </dgm:t>
    </dgm:pt>
    <dgm:pt modelId="{8CEA274F-67E3-481C-AED7-0E2A958E38AE}" type="parTrans" cxnId="{231D6613-3CA6-46C0-9D19-27D98536715D}">
      <dgm:prSet/>
      <dgm:spPr/>
      <dgm:t>
        <a:bodyPr/>
        <a:lstStyle/>
        <a:p>
          <a:endParaRPr lang="ru-RU"/>
        </a:p>
      </dgm:t>
    </dgm:pt>
    <dgm:pt modelId="{84E57314-2785-482A-ACCC-1895D9DB0B3E}" type="sibTrans" cxnId="{231D6613-3CA6-46C0-9D19-27D98536715D}">
      <dgm:prSet/>
      <dgm:spPr/>
      <dgm:t>
        <a:bodyPr/>
        <a:lstStyle/>
        <a:p>
          <a:endParaRPr lang="ru-RU"/>
        </a:p>
      </dgm:t>
    </dgm:pt>
    <dgm:pt modelId="{F054E397-D02B-429F-8A53-362694C31BB4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Щиро,Сердечно</a:t>
          </a:r>
          <a:r>
            <a:rPr lang="ru-RU" b="1" dirty="0" smtClean="0">
              <a:solidFill>
                <a:schemeClr val="tx1"/>
              </a:solidFill>
            </a:rPr>
            <a:t>, </a:t>
          </a:r>
          <a:r>
            <a:rPr lang="ru-RU" b="1" dirty="0" err="1" smtClean="0">
              <a:solidFill>
                <a:srgbClr val="FFFF00"/>
              </a:solidFill>
            </a:rPr>
            <a:t>щиросердно</a:t>
          </a:r>
          <a:endParaRPr lang="ru-RU" b="1" dirty="0">
            <a:solidFill>
              <a:srgbClr val="FFFF00"/>
            </a:solidFill>
          </a:endParaRPr>
        </a:p>
      </dgm:t>
    </dgm:pt>
    <dgm:pt modelId="{65B946C4-493E-495E-B25A-CF0D9D5250BF}" type="parTrans" cxnId="{77878154-2778-4846-9032-F5A7FCD89B66}">
      <dgm:prSet/>
      <dgm:spPr/>
      <dgm:t>
        <a:bodyPr/>
        <a:lstStyle/>
        <a:p>
          <a:endParaRPr lang="ru-RU"/>
        </a:p>
      </dgm:t>
    </dgm:pt>
    <dgm:pt modelId="{3089B635-87F3-49D9-9AE4-1270692F87F9}" type="sibTrans" cxnId="{77878154-2778-4846-9032-F5A7FCD89B66}">
      <dgm:prSet/>
      <dgm:spPr/>
      <dgm:t>
        <a:bodyPr/>
        <a:lstStyle/>
        <a:p>
          <a:endParaRPr lang="ru-RU"/>
        </a:p>
      </dgm:t>
    </dgm:pt>
    <dgm:pt modelId="{DE3D23C6-512F-48A8-9671-1405A507E006}">
      <dgm:prSet phldrT="[Текст]" phldr="1"/>
      <dgm:spPr/>
      <dgm:t>
        <a:bodyPr/>
        <a:lstStyle/>
        <a:p>
          <a:endParaRPr lang="ru-RU" b="1" dirty="0">
            <a:solidFill>
              <a:schemeClr val="tx1"/>
            </a:solidFill>
          </a:endParaRPr>
        </a:p>
      </dgm:t>
    </dgm:pt>
    <dgm:pt modelId="{F6C73B07-654D-4C3C-B533-EC0D8BF599E8}" type="parTrans" cxnId="{37A847E8-4705-48F3-B663-99094A96C2FA}">
      <dgm:prSet/>
      <dgm:spPr/>
      <dgm:t>
        <a:bodyPr/>
        <a:lstStyle/>
        <a:p>
          <a:endParaRPr lang="ru-RU"/>
        </a:p>
      </dgm:t>
    </dgm:pt>
    <dgm:pt modelId="{3178D8F8-5C1C-4472-95DF-083E89E54C3B}" type="sibTrans" cxnId="{37A847E8-4705-48F3-B663-99094A96C2FA}">
      <dgm:prSet/>
      <dgm:spPr/>
      <dgm:t>
        <a:bodyPr/>
        <a:lstStyle/>
        <a:p>
          <a:endParaRPr lang="ru-RU"/>
        </a:p>
      </dgm:t>
    </dgm:pt>
    <dgm:pt modelId="{F1340505-13CF-493D-8612-D943D76D2B05}">
      <dgm:prSet phldrT="[Текст]"/>
      <dgm:spPr/>
      <dgm:t>
        <a:bodyPr/>
        <a:lstStyle/>
        <a:p>
          <a:endParaRPr lang="ru-RU"/>
        </a:p>
      </dgm:t>
    </dgm:pt>
    <dgm:pt modelId="{FB8ED83B-DEBF-4604-879C-1D4BC4997156}" type="parTrans" cxnId="{16C03686-1982-4AE8-908C-39467A1EEFEA}">
      <dgm:prSet/>
      <dgm:spPr/>
      <dgm:t>
        <a:bodyPr/>
        <a:lstStyle/>
        <a:p>
          <a:endParaRPr lang="ru-RU"/>
        </a:p>
      </dgm:t>
    </dgm:pt>
    <dgm:pt modelId="{7FA9FC69-A875-4193-94EC-9146E79DF4BA}" type="sibTrans" cxnId="{16C03686-1982-4AE8-908C-39467A1EEFEA}">
      <dgm:prSet/>
      <dgm:spPr/>
      <dgm:t>
        <a:bodyPr/>
        <a:lstStyle/>
        <a:p>
          <a:endParaRPr lang="ru-RU"/>
        </a:p>
      </dgm:t>
    </dgm:pt>
    <dgm:pt modelId="{77863BEB-BF91-4329-B36C-DA824B4815BB}">
      <dgm:prSet phldrT="[Текст]" phldr="1"/>
      <dgm:spPr/>
      <dgm:t>
        <a:bodyPr/>
        <a:lstStyle/>
        <a:p>
          <a:endParaRPr lang="ru-RU" dirty="0"/>
        </a:p>
      </dgm:t>
    </dgm:pt>
    <dgm:pt modelId="{59843A5E-5278-4ED5-BB81-250C788DFF4C}" type="parTrans" cxnId="{B0FD5B45-B141-4235-8251-6E9B52ABB6A7}">
      <dgm:prSet/>
      <dgm:spPr/>
      <dgm:t>
        <a:bodyPr/>
        <a:lstStyle/>
        <a:p>
          <a:endParaRPr lang="ru-RU"/>
        </a:p>
      </dgm:t>
    </dgm:pt>
    <dgm:pt modelId="{198925C2-6626-49BE-8734-BC777D4EF8DE}" type="sibTrans" cxnId="{B0FD5B45-B141-4235-8251-6E9B52ABB6A7}">
      <dgm:prSet/>
      <dgm:spPr/>
      <dgm:t>
        <a:bodyPr/>
        <a:lstStyle/>
        <a:p>
          <a:endParaRPr lang="ru-RU"/>
        </a:p>
      </dgm:t>
    </dgm:pt>
    <dgm:pt modelId="{725EA790-38C8-4421-B365-4BCC6D3C854B}">
      <dgm:prSet custT="1"/>
      <dgm:spPr/>
      <dgm:t>
        <a:bodyPr/>
        <a:lstStyle/>
        <a:p>
          <a:r>
            <a:rPr lang="uk-UA" sz="6000" b="1" dirty="0" smtClean="0">
              <a:solidFill>
                <a:schemeClr val="tx1"/>
              </a:solidFill>
            </a:rPr>
            <a:t>+</a:t>
          </a:r>
          <a:endParaRPr lang="ru-RU" sz="6000" b="1" dirty="0">
            <a:solidFill>
              <a:schemeClr val="tx1"/>
            </a:solidFill>
          </a:endParaRPr>
        </a:p>
      </dgm:t>
    </dgm:pt>
    <dgm:pt modelId="{6B0C2AFE-BB07-4ACE-866B-32FBB397F768}" type="parTrans" cxnId="{96986CA1-F499-4EC2-ADF6-C731C5DD8FAA}">
      <dgm:prSet/>
      <dgm:spPr/>
      <dgm:t>
        <a:bodyPr/>
        <a:lstStyle/>
        <a:p>
          <a:endParaRPr lang="ru-RU"/>
        </a:p>
      </dgm:t>
    </dgm:pt>
    <dgm:pt modelId="{F6093793-469B-4E4E-9F71-D35C4ADA74D9}" type="sibTrans" cxnId="{96986CA1-F499-4EC2-ADF6-C731C5DD8FAA}">
      <dgm:prSet/>
      <dgm:spPr/>
      <dgm:t>
        <a:bodyPr/>
        <a:lstStyle/>
        <a:p>
          <a:endParaRPr lang="ru-RU"/>
        </a:p>
      </dgm:t>
    </dgm:pt>
    <dgm:pt modelId="{26EC595C-8E3E-4BEC-B022-3D35CCB71EB1}">
      <dgm:prSet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Від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усього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серця</a:t>
          </a:r>
          <a:endParaRPr lang="ru-RU" b="1" dirty="0">
            <a:solidFill>
              <a:schemeClr val="tx1"/>
            </a:solidFill>
          </a:endParaRPr>
        </a:p>
      </dgm:t>
    </dgm:pt>
    <dgm:pt modelId="{93A747DB-0362-4912-A38C-584E927B12E6}" type="parTrans" cxnId="{232CC9B3-341F-41BB-AFAE-68A3DC4E18EB}">
      <dgm:prSet/>
      <dgm:spPr/>
      <dgm:t>
        <a:bodyPr/>
        <a:lstStyle/>
        <a:p>
          <a:endParaRPr lang="ru-RU"/>
        </a:p>
      </dgm:t>
    </dgm:pt>
    <dgm:pt modelId="{7505DCF7-3A91-4E82-B876-4CDB42A293D9}" type="sibTrans" cxnId="{232CC9B3-341F-41BB-AFAE-68A3DC4E18EB}">
      <dgm:prSet/>
      <dgm:spPr/>
      <dgm:t>
        <a:bodyPr/>
        <a:lstStyle/>
        <a:p>
          <a:endParaRPr lang="ru-RU"/>
        </a:p>
      </dgm:t>
    </dgm:pt>
    <dgm:pt modelId="{635BF3B5-ED04-44D4-9045-6F186DB9C992}">
      <dgm:prSet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Від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нашої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родини</a:t>
          </a:r>
          <a:r>
            <a:rPr lang="ru-RU" b="1" dirty="0" smtClean="0">
              <a:solidFill>
                <a:schemeClr val="tx1"/>
              </a:solidFill>
            </a:rPr>
            <a:t> та </a:t>
          </a:r>
          <a:r>
            <a:rPr lang="ru-RU" b="1" dirty="0" err="1" smtClean="0">
              <a:solidFill>
                <a:schemeClr val="tx1"/>
              </a:solidFill>
            </a:rPr>
            <a:t>від</a:t>
          </a:r>
          <a:r>
            <a:rPr lang="ru-RU" b="1" dirty="0" smtClean="0">
              <a:solidFill>
                <a:schemeClr val="tx1"/>
              </a:solidFill>
            </a:rPr>
            <a:t> себе </a:t>
          </a:r>
          <a:endParaRPr lang="ru-RU" b="1" dirty="0">
            <a:solidFill>
              <a:schemeClr val="tx1"/>
            </a:solidFill>
          </a:endParaRPr>
        </a:p>
      </dgm:t>
    </dgm:pt>
    <dgm:pt modelId="{B8EF0B3B-4769-4E23-A762-8657ED99516C}" type="parTrans" cxnId="{5CB50B4C-C2AE-41DE-A0EE-B10077B066C8}">
      <dgm:prSet/>
      <dgm:spPr/>
      <dgm:t>
        <a:bodyPr/>
        <a:lstStyle/>
        <a:p>
          <a:endParaRPr lang="ru-RU"/>
        </a:p>
      </dgm:t>
    </dgm:pt>
    <dgm:pt modelId="{89F849E7-205D-4DBA-9D91-C5683A895F11}" type="sibTrans" cxnId="{5CB50B4C-C2AE-41DE-A0EE-B10077B066C8}">
      <dgm:prSet/>
      <dgm:spPr/>
      <dgm:t>
        <a:bodyPr/>
        <a:lstStyle/>
        <a:p>
          <a:endParaRPr lang="ru-RU"/>
        </a:p>
      </dgm:t>
    </dgm:pt>
    <dgm:pt modelId="{D382B8D6-2986-425A-B4F6-BE4F257DB122}" type="pres">
      <dgm:prSet presAssocID="{DDB77789-9FBD-4704-9F02-7537D3DE8B3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7FFE46-AE7C-41B6-9686-E640E4B35785}" type="pres">
      <dgm:prSet presAssocID="{DDB77789-9FBD-4704-9F02-7537D3DE8B37}" presName="matrix" presStyleCnt="0"/>
      <dgm:spPr/>
    </dgm:pt>
    <dgm:pt modelId="{E2FA3807-4185-48A3-85E0-F00B73A6F22E}" type="pres">
      <dgm:prSet presAssocID="{DDB77789-9FBD-4704-9F02-7537D3DE8B37}" presName="tile1" presStyleLbl="node1" presStyleIdx="0" presStyleCnt="4"/>
      <dgm:spPr/>
      <dgm:t>
        <a:bodyPr/>
        <a:lstStyle/>
        <a:p>
          <a:endParaRPr lang="ru-RU"/>
        </a:p>
      </dgm:t>
    </dgm:pt>
    <dgm:pt modelId="{B9ECDA37-1769-4289-ABF8-2A97575B2B8E}" type="pres">
      <dgm:prSet presAssocID="{DDB77789-9FBD-4704-9F02-7537D3DE8B3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43A8E-1603-4505-B57C-F9AEA0B117CB}" type="pres">
      <dgm:prSet presAssocID="{DDB77789-9FBD-4704-9F02-7537D3DE8B37}" presName="tile2" presStyleLbl="node1" presStyleIdx="1" presStyleCnt="4" custLinFactNeighborX="8195" custLinFactNeighborY="-8226"/>
      <dgm:spPr/>
      <dgm:t>
        <a:bodyPr/>
        <a:lstStyle/>
        <a:p>
          <a:endParaRPr lang="ru-RU"/>
        </a:p>
      </dgm:t>
    </dgm:pt>
    <dgm:pt modelId="{C21BFFE5-FC06-4600-9213-80F62A901406}" type="pres">
      <dgm:prSet presAssocID="{DDB77789-9FBD-4704-9F02-7537D3DE8B3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1F565-A262-47DD-A520-6AEDCFFFA6DC}" type="pres">
      <dgm:prSet presAssocID="{DDB77789-9FBD-4704-9F02-7537D3DE8B37}" presName="tile3" presStyleLbl="node1" presStyleIdx="2" presStyleCnt="4"/>
      <dgm:spPr/>
      <dgm:t>
        <a:bodyPr/>
        <a:lstStyle/>
        <a:p>
          <a:endParaRPr lang="ru-RU"/>
        </a:p>
      </dgm:t>
    </dgm:pt>
    <dgm:pt modelId="{670B1207-16CA-41AF-A104-80FC94AA1039}" type="pres">
      <dgm:prSet presAssocID="{DDB77789-9FBD-4704-9F02-7537D3DE8B3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F2CEF-5AFF-4FBD-AACC-2ADC6DD0346B}" type="pres">
      <dgm:prSet presAssocID="{DDB77789-9FBD-4704-9F02-7537D3DE8B37}" presName="tile4" presStyleLbl="node1" presStyleIdx="3" presStyleCnt="4"/>
      <dgm:spPr/>
      <dgm:t>
        <a:bodyPr/>
        <a:lstStyle/>
        <a:p>
          <a:endParaRPr lang="ru-RU"/>
        </a:p>
      </dgm:t>
    </dgm:pt>
    <dgm:pt modelId="{CDF9DF78-5B00-4033-911C-BDA8E4DEC049}" type="pres">
      <dgm:prSet presAssocID="{DDB77789-9FBD-4704-9F02-7537D3DE8B3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973CB-CE5D-4011-82D7-53DE25AA1D4A}" type="pres">
      <dgm:prSet presAssocID="{DDB77789-9FBD-4704-9F02-7537D3DE8B3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6B5558F-F3E2-4752-9335-58E3867F1DE2}" type="presOf" srcId="{F054E397-D02B-429F-8A53-362694C31BB4}" destId="{B9ECDA37-1769-4289-ABF8-2A97575B2B8E}" srcOrd="1" destOrd="0" presId="urn:microsoft.com/office/officeart/2005/8/layout/matrix1"/>
    <dgm:cxn modelId="{A134A72A-3E8D-4CC8-9C0B-15B20413AD40}" type="presOf" srcId="{26EC595C-8E3E-4BEC-B022-3D35CCB71EB1}" destId="{CDF9DF78-5B00-4033-911C-BDA8E4DEC049}" srcOrd="1" destOrd="0" presId="urn:microsoft.com/office/officeart/2005/8/layout/matrix1"/>
    <dgm:cxn modelId="{B0FD5B45-B141-4235-8251-6E9B52ABB6A7}" srcId="{DE3D23C6-512F-48A8-9671-1405A507E006}" destId="{77863BEB-BF91-4329-B36C-DA824B4815BB}" srcOrd="1" destOrd="0" parTransId="{59843A5E-5278-4ED5-BB81-250C788DFF4C}" sibTransId="{198925C2-6626-49BE-8734-BC777D4EF8DE}"/>
    <dgm:cxn modelId="{A0B76749-F656-4594-A4BD-646DBBF8EFAA}" type="presOf" srcId="{26EC595C-8E3E-4BEC-B022-3D35CCB71EB1}" destId="{CDEF2CEF-5AFF-4FBD-AACC-2ADC6DD0346B}" srcOrd="0" destOrd="0" presId="urn:microsoft.com/office/officeart/2005/8/layout/matrix1"/>
    <dgm:cxn modelId="{4A7616B0-6112-4FBA-B472-01A1D82E3826}" type="presOf" srcId="{635BF3B5-ED04-44D4-9045-6F186DB9C992}" destId="{670B1207-16CA-41AF-A104-80FC94AA1039}" srcOrd="1" destOrd="0" presId="urn:microsoft.com/office/officeart/2005/8/layout/matrix1"/>
    <dgm:cxn modelId="{16C03686-1982-4AE8-908C-39467A1EEFEA}" srcId="{DE3D23C6-512F-48A8-9671-1405A507E006}" destId="{F1340505-13CF-493D-8612-D943D76D2B05}" srcOrd="0" destOrd="0" parTransId="{FB8ED83B-DEBF-4604-879C-1D4BC4997156}" sibTransId="{7FA9FC69-A875-4193-94EC-9146E79DF4BA}"/>
    <dgm:cxn modelId="{77878154-2778-4846-9032-F5A7FCD89B66}" srcId="{D3BBDFD4-F4CC-4AE4-9190-0DA702A55B92}" destId="{F054E397-D02B-429F-8A53-362694C31BB4}" srcOrd="0" destOrd="0" parTransId="{65B946C4-493E-495E-B25A-CF0D9D5250BF}" sibTransId="{3089B635-87F3-49D9-9AE4-1270692F87F9}"/>
    <dgm:cxn modelId="{232CC9B3-341F-41BB-AFAE-68A3DC4E18EB}" srcId="{D3BBDFD4-F4CC-4AE4-9190-0DA702A55B92}" destId="{26EC595C-8E3E-4BEC-B022-3D35CCB71EB1}" srcOrd="3" destOrd="0" parTransId="{93A747DB-0362-4912-A38C-584E927B12E6}" sibTransId="{7505DCF7-3A91-4E82-B876-4CDB42A293D9}"/>
    <dgm:cxn modelId="{EC84460E-6D02-4482-98BC-7748F6941B6A}" type="presOf" srcId="{635BF3B5-ED04-44D4-9045-6F186DB9C992}" destId="{2ED1F565-A262-47DD-A520-6AEDCFFFA6DC}" srcOrd="0" destOrd="0" presId="urn:microsoft.com/office/officeart/2005/8/layout/matrix1"/>
    <dgm:cxn modelId="{37A847E8-4705-48F3-B663-99094A96C2FA}" srcId="{DDB77789-9FBD-4704-9F02-7537D3DE8B37}" destId="{DE3D23C6-512F-48A8-9671-1405A507E006}" srcOrd="1" destOrd="0" parTransId="{F6C73B07-654D-4C3C-B533-EC0D8BF599E8}" sibTransId="{3178D8F8-5C1C-4472-95DF-083E89E54C3B}"/>
    <dgm:cxn modelId="{81C1D096-E4C8-4AD6-B893-CB067E2D533F}" type="presOf" srcId="{DDB77789-9FBD-4704-9F02-7537D3DE8B37}" destId="{D382B8D6-2986-425A-B4F6-BE4F257DB122}" srcOrd="0" destOrd="0" presId="urn:microsoft.com/office/officeart/2005/8/layout/matrix1"/>
    <dgm:cxn modelId="{D6E96774-FB25-43F0-B247-1FB4A78D8BD8}" type="presOf" srcId="{725EA790-38C8-4421-B365-4BCC6D3C854B}" destId="{91543A8E-1603-4505-B57C-F9AEA0B117CB}" srcOrd="0" destOrd="0" presId="urn:microsoft.com/office/officeart/2005/8/layout/matrix1"/>
    <dgm:cxn modelId="{B25F6CB3-12F7-46C6-BEA0-FA104BA3843F}" type="presOf" srcId="{F054E397-D02B-429F-8A53-362694C31BB4}" destId="{E2FA3807-4185-48A3-85E0-F00B73A6F22E}" srcOrd="0" destOrd="0" presId="urn:microsoft.com/office/officeart/2005/8/layout/matrix1"/>
    <dgm:cxn modelId="{63FA36EE-E8D0-4019-8CEC-A1AE9CC68B2F}" type="presOf" srcId="{D3BBDFD4-F4CC-4AE4-9190-0DA702A55B92}" destId="{C18973CB-CE5D-4011-82D7-53DE25AA1D4A}" srcOrd="0" destOrd="0" presId="urn:microsoft.com/office/officeart/2005/8/layout/matrix1"/>
    <dgm:cxn modelId="{231D6613-3CA6-46C0-9D19-27D98536715D}" srcId="{DDB77789-9FBD-4704-9F02-7537D3DE8B37}" destId="{D3BBDFD4-F4CC-4AE4-9190-0DA702A55B92}" srcOrd="0" destOrd="0" parTransId="{8CEA274F-67E3-481C-AED7-0E2A958E38AE}" sibTransId="{84E57314-2785-482A-ACCC-1895D9DB0B3E}"/>
    <dgm:cxn modelId="{C9DC9B83-5F8A-45A5-B8B0-8A1A28FF4608}" type="presOf" srcId="{725EA790-38C8-4421-B365-4BCC6D3C854B}" destId="{C21BFFE5-FC06-4600-9213-80F62A901406}" srcOrd="1" destOrd="0" presId="urn:microsoft.com/office/officeart/2005/8/layout/matrix1"/>
    <dgm:cxn modelId="{96986CA1-F499-4EC2-ADF6-C731C5DD8FAA}" srcId="{D3BBDFD4-F4CC-4AE4-9190-0DA702A55B92}" destId="{725EA790-38C8-4421-B365-4BCC6D3C854B}" srcOrd="1" destOrd="0" parTransId="{6B0C2AFE-BB07-4ACE-866B-32FBB397F768}" sibTransId="{F6093793-469B-4E4E-9F71-D35C4ADA74D9}"/>
    <dgm:cxn modelId="{5CB50B4C-C2AE-41DE-A0EE-B10077B066C8}" srcId="{D3BBDFD4-F4CC-4AE4-9190-0DA702A55B92}" destId="{635BF3B5-ED04-44D4-9045-6F186DB9C992}" srcOrd="2" destOrd="0" parTransId="{B8EF0B3B-4769-4E23-A762-8657ED99516C}" sibTransId="{89F849E7-205D-4DBA-9D91-C5683A895F11}"/>
    <dgm:cxn modelId="{3A3B69C8-269A-443B-8CC3-BAC6FC45DF83}" type="presParOf" srcId="{D382B8D6-2986-425A-B4F6-BE4F257DB122}" destId="{637FFE46-AE7C-41B6-9686-E640E4B35785}" srcOrd="0" destOrd="0" presId="urn:microsoft.com/office/officeart/2005/8/layout/matrix1"/>
    <dgm:cxn modelId="{9516E6EB-F026-474D-B28B-1945DB1DF5CE}" type="presParOf" srcId="{637FFE46-AE7C-41B6-9686-E640E4B35785}" destId="{E2FA3807-4185-48A3-85E0-F00B73A6F22E}" srcOrd="0" destOrd="0" presId="urn:microsoft.com/office/officeart/2005/8/layout/matrix1"/>
    <dgm:cxn modelId="{FDC49ED1-022E-4E8C-96B4-F0A05D4F0D80}" type="presParOf" srcId="{637FFE46-AE7C-41B6-9686-E640E4B35785}" destId="{B9ECDA37-1769-4289-ABF8-2A97575B2B8E}" srcOrd="1" destOrd="0" presId="urn:microsoft.com/office/officeart/2005/8/layout/matrix1"/>
    <dgm:cxn modelId="{E0D795B8-3026-44C1-999C-54621817B110}" type="presParOf" srcId="{637FFE46-AE7C-41B6-9686-E640E4B35785}" destId="{91543A8E-1603-4505-B57C-F9AEA0B117CB}" srcOrd="2" destOrd="0" presId="urn:microsoft.com/office/officeart/2005/8/layout/matrix1"/>
    <dgm:cxn modelId="{8B6DE55A-F8C6-48BD-BDD5-3C123A54C337}" type="presParOf" srcId="{637FFE46-AE7C-41B6-9686-E640E4B35785}" destId="{C21BFFE5-FC06-4600-9213-80F62A901406}" srcOrd="3" destOrd="0" presId="urn:microsoft.com/office/officeart/2005/8/layout/matrix1"/>
    <dgm:cxn modelId="{B0E6B478-344E-4EBC-8F3B-A3862EE21A07}" type="presParOf" srcId="{637FFE46-AE7C-41B6-9686-E640E4B35785}" destId="{2ED1F565-A262-47DD-A520-6AEDCFFFA6DC}" srcOrd="4" destOrd="0" presId="urn:microsoft.com/office/officeart/2005/8/layout/matrix1"/>
    <dgm:cxn modelId="{2FE2D2FD-7EF5-41C9-8BA9-F3D8EC1264E0}" type="presParOf" srcId="{637FFE46-AE7C-41B6-9686-E640E4B35785}" destId="{670B1207-16CA-41AF-A104-80FC94AA1039}" srcOrd="5" destOrd="0" presId="urn:microsoft.com/office/officeart/2005/8/layout/matrix1"/>
    <dgm:cxn modelId="{3D5219AC-11A5-4B39-9697-2C4C73C5110F}" type="presParOf" srcId="{637FFE46-AE7C-41B6-9686-E640E4B35785}" destId="{CDEF2CEF-5AFF-4FBD-AACC-2ADC6DD0346B}" srcOrd="6" destOrd="0" presId="urn:microsoft.com/office/officeart/2005/8/layout/matrix1"/>
    <dgm:cxn modelId="{E1B19DC7-7CE5-4921-A8C1-A3AAFE6E3D1E}" type="presParOf" srcId="{637FFE46-AE7C-41B6-9686-E640E4B35785}" destId="{CDF9DF78-5B00-4033-911C-BDA8E4DEC049}" srcOrd="7" destOrd="0" presId="urn:microsoft.com/office/officeart/2005/8/layout/matrix1"/>
    <dgm:cxn modelId="{2A5A6B76-9268-4B05-91B4-0C63D0D8AC5F}" type="presParOf" srcId="{D382B8D6-2986-425A-B4F6-BE4F257DB122}" destId="{C18973CB-CE5D-4011-82D7-53DE25AA1D4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B92C9B-E188-4707-B922-1B15C6875FDE}" type="doc">
      <dgm:prSet loTypeId="urn:microsoft.com/office/officeart/2009/3/layout/OpposingIdeas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843A218-1665-4FF6-8FD9-614BD53299F6}">
      <dgm:prSet phldrT="[Текст]"/>
      <dgm:spPr/>
      <dgm:t>
        <a:bodyPr/>
        <a:lstStyle/>
        <a:p>
          <a:r>
            <a:rPr lang="ru-RU" dirty="0" err="1" smtClean="0"/>
            <a:t>непевність</a:t>
          </a:r>
          <a:r>
            <a:rPr lang="ru-RU" dirty="0" smtClean="0"/>
            <a:t>, </a:t>
          </a:r>
          <a:r>
            <a:rPr lang="ru-RU" dirty="0" err="1" smtClean="0"/>
            <a:t>недовіра</a:t>
          </a:r>
          <a:r>
            <a:rPr lang="ru-RU" dirty="0" smtClean="0"/>
            <a:t> </a:t>
          </a:r>
          <a:endParaRPr lang="ru-RU" dirty="0"/>
        </a:p>
      </dgm:t>
    </dgm:pt>
    <dgm:pt modelId="{F8284480-2A97-42A6-B2C2-1BBC5D62240B}" type="parTrans" cxnId="{7F17A7B9-649A-434A-9D43-487D4F61FE89}">
      <dgm:prSet/>
      <dgm:spPr/>
      <dgm:t>
        <a:bodyPr/>
        <a:lstStyle/>
        <a:p>
          <a:endParaRPr lang="ru-RU"/>
        </a:p>
      </dgm:t>
    </dgm:pt>
    <dgm:pt modelId="{1FBDCEE0-A626-40BC-8FD7-E1864D722BBD}" type="sibTrans" cxnId="{7F17A7B9-649A-434A-9D43-487D4F61FE89}">
      <dgm:prSet/>
      <dgm:spPr/>
      <dgm:t>
        <a:bodyPr/>
        <a:lstStyle/>
        <a:p>
          <a:endParaRPr lang="ru-RU"/>
        </a:p>
      </dgm:t>
    </dgm:pt>
    <dgm:pt modelId="{BCB62C13-1FE5-4281-812A-E70A58F80C52}">
      <dgm:prSet phldrT="[Текст]"/>
      <dgm:spPr/>
      <dgm:t>
        <a:bodyPr/>
        <a:lstStyle/>
        <a:p>
          <a:r>
            <a:rPr lang="ru-RU" b="1" i="1" dirty="0" err="1" smtClean="0"/>
            <a:t>Невже</a:t>
          </a:r>
          <a:r>
            <a:rPr lang="ru-RU" b="1" i="1" dirty="0" smtClean="0"/>
            <a:t>?; Та </a:t>
          </a:r>
          <a:r>
            <a:rPr lang="ru-RU" b="1" i="1" dirty="0" err="1" smtClean="0"/>
            <a:t>невже</a:t>
          </a:r>
          <a:r>
            <a:rPr lang="ru-RU" b="1" i="1" dirty="0" smtClean="0"/>
            <a:t>?; Правда?; </a:t>
          </a:r>
          <a:r>
            <a:rPr lang="ru-RU" b="1" i="1" dirty="0" err="1" smtClean="0"/>
            <a:t>Ти</a:t>
          </a:r>
          <a:r>
            <a:rPr lang="ru-RU" b="1" i="1" dirty="0" smtClean="0"/>
            <a:t> (Ви) </a:t>
          </a:r>
          <a:r>
            <a:rPr lang="ru-RU" b="1" i="1" dirty="0" err="1" smtClean="0"/>
            <a:t>справді</a:t>
          </a:r>
          <a:r>
            <a:rPr lang="ru-RU" b="1" i="1" dirty="0" smtClean="0"/>
            <a:t> так </a:t>
          </a:r>
          <a:r>
            <a:rPr lang="ru-RU" b="1" i="1" dirty="0" err="1" smtClean="0"/>
            <a:t>вважаєш</a:t>
          </a:r>
          <a:r>
            <a:rPr lang="ru-RU" b="1" i="1" dirty="0" smtClean="0"/>
            <a:t> (-</a:t>
          </a:r>
          <a:r>
            <a:rPr lang="ru-RU" b="1" i="1" dirty="0" err="1" smtClean="0"/>
            <a:t>єте</a:t>
          </a:r>
          <a:r>
            <a:rPr lang="ru-RU" b="1" i="1" dirty="0" smtClean="0"/>
            <a:t>)?; Цю </a:t>
          </a:r>
          <a:r>
            <a:rPr lang="ru-RU" b="1" i="1" dirty="0" err="1" smtClean="0"/>
            <a:t>інформацію</a:t>
          </a:r>
          <a:r>
            <a:rPr lang="ru-RU" b="1" i="1" dirty="0" smtClean="0"/>
            <a:t> </a:t>
          </a:r>
          <a:r>
            <a:rPr lang="ru-RU" b="1" i="1" dirty="0" err="1" smtClean="0"/>
            <a:t>ти</a:t>
          </a:r>
          <a:r>
            <a:rPr lang="ru-RU" b="1" i="1" dirty="0" smtClean="0"/>
            <a:t> (Ви) </a:t>
          </a:r>
          <a:r>
            <a:rPr lang="ru-RU" b="1" i="1" dirty="0" err="1" smtClean="0"/>
            <a:t>отримав</a:t>
          </a:r>
          <a:r>
            <a:rPr lang="ru-RU" b="1" i="1" dirty="0" smtClean="0"/>
            <a:t> ( ли) з </a:t>
          </a:r>
          <a:r>
            <a:rPr lang="ru-RU" b="1" i="1" dirty="0" err="1" smtClean="0"/>
            <a:t>надійного</a:t>
          </a:r>
          <a:r>
            <a:rPr lang="ru-RU" b="1" i="1" dirty="0" smtClean="0"/>
            <a:t> </a:t>
          </a:r>
          <a:r>
            <a:rPr lang="ru-RU" b="1" i="1" dirty="0" err="1" smtClean="0"/>
            <a:t>джерела</a:t>
          </a:r>
          <a:r>
            <a:rPr lang="ru-RU" b="1" i="1" dirty="0" smtClean="0"/>
            <a:t>?; І я в </a:t>
          </a:r>
          <a:r>
            <a:rPr lang="ru-RU" b="1" i="1" dirty="0" err="1" smtClean="0"/>
            <a:t>це</a:t>
          </a:r>
          <a:r>
            <a:rPr lang="ru-RU" b="1" i="1" dirty="0" smtClean="0"/>
            <a:t> маю </a:t>
          </a:r>
          <a:r>
            <a:rPr lang="ru-RU" b="1" i="1" dirty="0" err="1" smtClean="0"/>
            <a:t>повірити</a:t>
          </a:r>
          <a:r>
            <a:rPr lang="ru-RU" b="1" i="1" dirty="0" smtClean="0"/>
            <a:t>?</a:t>
          </a:r>
          <a:endParaRPr lang="ru-RU" b="1" dirty="0"/>
        </a:p>
      </dgm:t>
    </dgm:pt>
    <dgm:pt modelId="{50901BA8-8913-42D0-B3E0-3416C8AE6375}" type="parTrans" cxnId="{192D00D9-5925-4A00-90F1-86DB3D3F5F47}">
      <dgm:prSet/>
      <dgm:spPr/>
      <dgm:t>
        <a:bodyPr/>
        <a:lstStyle/>
        <a:p>
          <a:endParaRPr lang="ru-RU"/>
        </a:p>
      </dgm:t>
    </dgm:pt>
    <dgm:pt modelId="{DF953980-8D1E-43CE-876D-CD3D1A4F1EC7}" type="sibTrans" cxnId="{192D00D9-5925-4A00-90F1-86DB3D3F5F47}">
      <dgm:prSet/>
      <dgm:spPr/>
      <dgm:t>
        <a:bodyPr/>
        <a:lstStyle/>
        <a:p>
          <a:endParaRPr lang="ru-RU"/>
        </a:p>
      </dgm:t>
    </dgm:pt>
    <dgm:pt modelId="{7876596F-E31B-4B4B-AB2F-73BB175D193E}">
      <dgm:prSet phldrT="[Текст]"/>
      <dgm:spPr/>
      <dgm:t>
        <a:bodyPr/>
        <a:lstStyle/>
        <a:p>
          <a:r>
            <a:rPr lang="uk-UA" dirty="0" smtClean="0"/>
            <a:t>Розповідність </a:t>
          </a:r>
          <a:endParaRPr lang="ru-RU" dirty="0"/>
        </a:p>
      </dgm:t>
    </dgm:pt>
    <dgm:pt modelId="{439DBBFC-62E1-47B8-9A81-47DCEA9EC32A}" type="parTrans" cxnId="{ACB5692B-56BA-4082-8230-E3DF9153820C}">
      <dgm:prSet/>
      <dgm:spPr/>
      <dgm:t>
        <a:bodyPr/>
        <a:lstStyle/>
        <a:p>
          <a:endParaRPr lang="ru-RU"/>
        </a:p>
      </dgm:t>
    </dgm:pt>
    <dgm:pt modelId="{C05EC6F7-0EE1-4EA4-8F8D-F3288FCC8136}" type="sibTrans" cxnId="{ACB5692B-56BA-4082-8230-E3DF9153820C}">
      <dgm:prSet/>
      <dgm:spPr/>
      <dgm:t>
        <a:bodyPr/>
        <a:lstStyle/>
        <a:p>
          <a:endParaRPr lang="ru-RU"/>
        </a:p>
      </dgm:t>
    </dgm:pt>
    <dgm:pt modelId="{9A3BAECF-3BA9-451A-BE4C-E70D4E62A08E}">
      <dgm:prSet phldrT="[Текст]"/>
      <dgm:spPr/>
      <dgm:t>
        <a:bodyPr/>
        <a:lstStyle/>
        <a:p>
          <a:r>
            <a:rPr lang="uk-UA" b="1" i="1" dirty="0" smtClean="0"/>
            <a:t>Сумнівно, щоб...; Вельми сумніваюся, чи...; Вам краще видно, але...; Воно ніби переконливо, проте...; (Мені) хотілося б вірити, однак...; (Мені) важко сказати, чи...; Мені здається, що цей варіант розв’язання проблеми хибує на...</a:t>
          </a:r>
          <a:r>
            <a:rPr lang="uk-UA" b="1" dirty="0" smtClean="0"/>
            <a:t> .</a:t>
          </a:r>
          <a:endParaRPr lang="ru-RU" b="1" dirty="0"/>
        </a:p>
      </dgm:t>
    </dgm:pt>
    <dgm:pt modelId="{492430D7-F2D9-4F1E-9DA2-431DFD3D675F}" type="parTrans" cxnId="{6FB79F4B-4785-44BC-AD37-DAF34F611F05}">
      <dgm:prSet/>
      <dgm:spPr/>
      <dgm:t>
        <a:bodyPr/>
        <a:lstStyle/>
        <a:p>
          <a:endParaRPr lang="ru-RU"/>
        </a:p>
      </dgm:t>
    </dgm:pt>
    <dgm:pt modelId="{EDECE4B1-4763-4961-B05D-C171D86B257A}" type="sibTrans" cxnId="{6FB79F4B-4785-44BC-AD37-DAF34F611F05}">
      <dgm:prSet/>
      <dgm:spPr/>
      <dgm:t>
        <a:bodyPr/>
        <a:lstStyle/>
        <a:p>
          <a:endParaRPr lang="ru-RU"/>
        </a:p>
      </dgm:t>
    </dgm:pt>
    <dgm:pt modelId="{D0FAD847-0392-4C69-8E44-10F244E78F7D}" type="pres">
      <dgm:prSet presAssocID="{A8B92C9B-E188-4707-B922-1B15C6875FDE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11F90E-924B-4801-912C-5DCEEC08E784}" type="pres">
      <dgm:prSet presAssocID="{A8B92C9B-E188-4707-B922-1B15C6875FDE}" presName="Background" presStyleLbl="node1" presStyleIdx="0" presStyleCnt="1"/>
      <dgm:spPr/>
    </dgm:pt>
    <dgm:pt modelId="{CD5070BC-FD88-4FB2-B0D9-26364E89D8EF}" type="pres">
      <dgm:prSet presAssocID="{A8B92C9B-E188-4707-B922-1B15C6875FDE}" presName="Divider" presStyleLbl="callout" presStyleIdx="0" presStyleCnt="1"/>
      <dgm:spPr/>
    </dgm:pt>
    <dgm:pt modelId="{270A1600-8328-4847-925B-EEA563E4A1F4}" type="pres">
      <dgm:prSet presAssocID="{A8B92C9B-E188-4707-B922-1B15C6875FDE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48744-73C6-4EF9-858E-684654261C54}" type="pres">
      <dgm:prSet presAssocID="{A8B92C9B-E188-4707-B922-1B15C6875FDE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A7E76-039D-497D-A851-7DA46AF083C7}" type="pres">
      <dgm:prSet presAssocID="{A8B92C9B-E188-4707-B922-1B15C6875FDE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DCCBDCB5-B5B6-4354-9DC5-048FA75C139F}" type="pres">
      <dgm:prSet presAssocID="{A8B92C9B-E188-4707-B922-1B15C6875FDE}" presName="ParentShape1" presStyleLbl="alignImgPlace1" presStyleIdx="0" presStyleCnt="2">
        <dgm:presLayoutVars/>
      </dgm:prSet>
      <dgm:spPr/>
      <dgm:t>
        <a:bodyPr/>
        <a:lstStyle/>
        <a:p>
          <a:endParaRPr lang="ru-RU"/>
        </a:p>
      </dgm:t>
    </dgm:pt>
    <dgm:pt modelId="{D2068746-FB16-4CBE-803C-7C7ED8D103E2}" type="pres">
      <dgm:prSet presAssocID="{A8B92C9B-E188-4707-B922-1B15C6875FDE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8A70F6C4-CA5A-4E88-B3EE-FA7B1E4181CD}" type="pres">
      <dgm:prSet presAssocID="{A8B92C9B-E188-4707-B922-1B15C6875FDE}" presName="ParentShape2" presStyleLbl="alignImgPlace1" presStyleIdx="1" presStyleCnt="2">
        <dgm:presLayoutVars/>
      </dgm:prSet>
      <dgm:spPr/>
      <dgm:t>
        <a:bodyPr/>
        <a:lstStyle/>
        <a:p>
          <a:endParaRPr lang="ru-RU"/>
        </a:p>
      </dgm:t>
    </dgm:pt>
  </dgm:ptLst>
  <dgm:cxnLst>
    <dgm:cxn modelId="{7F17A7B9-649A-434A-9D43-487D4F61FE89}" srcId="{A8B92C9B-E188-4707-B922-1B15C6875FDE}" destId="{D843A218-1665-4FF6-8FD9-614BD53299F6}" srcOrd="0" destOrd="0" parTransId="{F8284480-2A97-42A6-B2C2-1BBC5D62240B}" sibTransId="{1FBDCEE0-A626-40BC-8FD7-E1864D722BBD}"/>
    <dgm:cxn modelId="{9F32B921-A2EA-404F-8063-A6479F1825A4}" type="presOf" srcId="{D843A218-1665-4FF6-8FD9-614BD53299F6}" destId="{67FA7E76-039D-497D-A851-7DA46AF083C7}" srcOrd="0" destOrd="0" presId="urn:microsoft.com/office/officeart/2009/3/layout/OpposingIdeas"/>
    <dgm:cxn modelId="{55BF47C6-152D-48A3-882C-53C267343612}" type="presOf" srcId="{7876596F-E31B-4B4B-AB2F-73BB175D193E}" destId="{8A70F6C4-CA5A-4E88-B3EE-FA7B1E4181CD}" srcOrd="1" destOrd="0" presId="urn:microsoft.com/office/officeart/2009/3/layout/OpposingIdeas"/>
    <dgm:cxn modelId="{41816300-11B1-4AFF-9279-B62295A89FAB}" type="presOf" srcId="{9A3BAECF-3BA9-451A-BE4C-E70D4E62A08E}" destId="{B6548744-73C6-4EF9-858E-684654261C54}" srcOrd="0" destOrd="0" presId="urn:microsoft.com/office/officeart/2009/3/layout/OpposingIdeas"/>
    <dgm:cxn modelId="{A3FB20CF-52B0-402E-B5DA-D2073C4CF3C9}" type="presOf" srcId="{D843A218-1665-4FF6-8FD9-614BD53299F6}" destId="{DCCBDCB5-B5B6-4354-9DC5-048FA75C139F}" srcOrd="1" destOrd="0" presId="urn:microsoft.com/office/officeart/2009/3/layout/OpposingIdeas"/>
    <dgm:cxn modelId="{95FFFCB2-29D1-4094-9FCF-F8D7078655D3}" type="presOf" srcId="{7876596F-E31B-4B4B-AB2F-73BB175D193E}" destId="{D2068746-FB16-4CBE-803C-7C7ED8D103E2}" srcOrd="0" destOrd="0" presId="urn:microsoft.com/office/officeart/2009/3/layout/OpposingIdeas"/>
    <dgm:cxn modelId="{4BC165E3-E3B1-4E36-A6A7-0129DD335638}" type="presOf" srcId="{A8B92C9B-E188-4707-B922-1B15C6875FDE}" destId="{D0FAD847-0392-4C69-8E44-10F244E78F7D}" srcOrd="0" destOrd="0" presId="urn:microsoft.com/office/officeart/2009/3/layout/OpposingIdeas"/>
    <dgm:cxn modelId="{192D00D9-5925-4A00-90F1-86DB3D3F5F47}" srcId="{D843A218-1665-4FF6-8FD9-614BD53299F6}" destId="{BCB62C13-1FE5-4281-812A-E70A58F80C52}" srcOrd="0" destOrd="0" parTransId="{50901BA8-8913-42D0-B3E0-3416C8AE6375}" sibTransId="{DF953980-8D1E-43CE-876D-CD3D1A4F1EC7}"/>
    <dgm:cxn modelId="{6FB79F4B-4785-44BC-AD37-DAF34F611F05}" srcId="{7876596F-E31B-4B4B-AB2F-73BB175D193E}" destId="{9A3BAECF-3BA9-451A-BE4C-E70D4E62A08E}" srcOrd="0" destOrd="0" parTransId="{492430D7-F2D9-4F1E-9DA2-431DFD3D675F}" sibTransId="{EDECE4B1-4763-4961-B05D-C171D86B257A}"/>
    <dgm:cxn modelId="{F671B2BD-DA66-4D60-98E2-48D42E4F3C09}" type="presOf" srcId="{BCB62C13-1FE5-4281-812A-E70A58F80C52}" destId="{270A1600-8328-4847-925B-EEA563E4A1F4}" srcOrd="0" destOrd="0" presId="urn:microsoft.com/office/officeart/2009/3/layout/OpposingIdeas"/>
    <dgm:cxn modelId="{ACB5692B-56BA-4082-8230-E3DF9153820C}" srcId="{A8B92C9B-E188-4707-B922-1B15C6875FDE}" destId="{7876596F-E31B-4B4B-AB2F-73BB175D193E}" srcOrd="1" destOrd="0" parTransId="{439DBBFC-62E1-47B8-9A81-47DCEA9EC32A}" sibTransId="{C05EC6F7-0EE1-4EA4-8F8D-F3288FCC8136}"/>
    <dgm:cxn modelId="{08A4D6CF-6CEC-4EED-A4DA-287A8C3071A3}" type="presParOf" srcId="{D0FAD847-0392-4C69-8E44-10F244E78F7D}" destId="{4311F90E-924B-4801-912C-5DCEEC08E784}" srcOrd="0" destOrd="0" presId="urn:microsoft.com/office/officeart/2009/3/layout/OpposingIdeas"/>
    <dgm:cxn modelId="{B6E08904-275C-441D-B72B-202AE427F951}" type="presParOf" srcId="{D0FAD847-0392-4C69-8E44-10F244E78F7D}" destId="{CD5070BC-FD88-4FB2-B0D9-26364E89D8EF}" srcOrd="1" destOrd="0" presId="urn:microsoft.com/office/officeart/2009/3/layout/OpposingIdeas"/>
    <dgm:cxn modelId="{023B94F7-0A57-4FEE-A10A-B69CD9DCEA4D}" type="presParOf" srcId="{D0FAD847-0392-4C69-8E44-10F244E78F7D}" destId="{270A1600-8328-4847-925B-EEA563E4A1F4}" srcOrd="2" destOrd="0" presId="urn:microsoft.com/office/officeart/2009/3/layout/OpposingIdeas"/>
    <dgm:cxn modelId="{6DBD8FC9-3124-4B97-82F5-B65FF3545F34}" type="presParOf" srcId="{D0FAD847-0392-4C69-8E44-10F244E78F7D}" destId="{B6548744-73C6-4EF9-858E-684654261C54}" srcOrd="3" destOrd="0" presId="urn:microsoft.com/office/officeart/2009/3/layout/OpposingIdeas"/>
    <dgm:cxn modelId="{4CADD5FE-2436-4677-B6BC-7355B39FF551}" type="presParOf" srcId="{D0FAD847-0392-4C69-8E44-10F244E78F7D}" destId="{67FA7E76-039D-497D-A851-7DA46AF083C7}" srcOrd="4" destOrd="0" presId="urn:microsoft.com/office/officeart/2009/3/layout/OpposingIdeas"/>
    <dgm:cxn modelId="{578C7B97-69D8-4683-8571-A3360FA0A1CA}" type="presParOf" srcId="{D0FAD847-0392-4C69-8E44-10F244E78F7D}" destId="{DCCBDCB5-B5B6-4354-9DC5-048FA75C139F}" srcOrd="5" destOrd="0" presId="urn:microsoft.com/office/officeart/2009/3/layout/OpposingIdeas"/>
    <dgm:cxn modelId="{3AA7DD57-890B-408B-847B-3B6A2B3F4130}" type="presParOf" srcId="{D0FAD847-0392-4C69-8E44-10F244E78F7D}" destId="{D2068746-FB16-4CBE-803C-7C7ED8D103E2}" srcOrd="6" destOrd="0" presId="urn:microsoft.com/office/officeart/2009/3/layout/OpposingIdeas"/>
    <dgm:cxn modelId="{9F232895-D3F0-46E9-9B51-0CE39DCE8331}" type="presParOf" srcId="{D0FAD847-0392-4C69-8E44-10F244E78F7D}" destId="{8A70F6C4-CA5A-4E88-B3EE-FA7B1E4181CD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5C5ED1-54C0-455A-8CF7-AF1281318691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E97480B-5178-4919-A881-1886B8A4AFBA}">
      <dgm:prSet phldrT="[Текст]"/>
      <dgm:spPr/>
      <dgm:t>
        <a:bodyPr/>
        <a:lstStyle/>
        <a:p>
          <a:r>
            <a:rPr lang="ru-RU" b="1" dirty="0" err="1" smtClean="0"/>
            <a:t>граматичними</a:t>
          </a:r>
          <a:r>
            <a:rPr lang="ru-RU" b="1" dirty="0" smtClean="0"/>
            <a:t> </a:t>
          </a:r>
          <a:r>
            <a:rPr lang="ru-RU" b="1" dirty="0" err="1" smtClean="0"/>
            <a:t>конструкціями</a:t>
          </a:r>
          <a:r>
            <a:rPr lang="ru-RU" b="1" dirty="0" smtClean="0"/>
            <a:t> з </a:t>
          </a:r>
          <a:r>
            <a:rPr lang="ru-RU" b="1" dirty="0" err="1" smtClean="0"/>
            <a:t>предикативним</a:t>
          </a:r>
          <a:r>
            <a:rPr lang="ru-RU" b="1" dirty="0" smtClean="0"/>
            <a:t> (</a:t>
          </a:r>
          <a:r>
            <a:rPr lang="ru-RU" b="1" dirty="0" err="1" smtClean="0"/>
            <a:t>присудковим</a:t>
          </a:r>
          <a:r>
            <a:rPr lang="ru-RU" b="1" dirty="0" smtClean="0"/>
            <a:t>) </a:t>
          </a:r>
          <a:r>
            <a:rPr lang="ru-RU" b="1" dirty="0" err="1" smtClean="0"/>
            <a:t>прислівником</a:t>
          </a:r>
          <a:r>
            <a:rPr lang="ru-RU" b="1" dirty="0" smtClean="0"/>
            <a:t> як </a:t>
          </a:r>
          <a:r>
            <a:rPr lang="ru-RU" b="1" dirty="0" err="1" smtClean="0"/>
            <a:t>граматичним</a:t>
          </a:r>
          <a:r>
            <a:rPr lang="ru-RU" b="1" dirty="0" smtClean="0"/>
            <a:t> центром: </a:t>
          </a:r>
          <a:r>
            <a:rPr lang="ru-RU" b="1" i="1" dirty="0" smtClean="0"/>
            <a:t>Не треба </a:t>
          </a:r>
          <a:r>
            <a:rPr lang="ru-RU" b="1" i="1" dirty="0" err="1" smtClean="0"/>
            <a:t>хвилюватися</a:t>
          </a:r>
          <a:r>
            <a:rPr lang="ru-RU" b="1" i="1" dirty="0" smtClean="0"/>
            <a:t>!; Не </a:t>
          </a:r>
          <a:r>
            <a:rPr lang="ru-RU" b="1" i="1" dirty="0" err="1" smtClean="0"/>
            <a:t>потрібно</a:t>
          </a:r>
          <a:r>
            <a:rPr lang="ru-RU" b="1" i="1" dirty="0" smtClean="0"/>
            <a:t> про </a:t>
          </a:r>
          <a:r>
            <a:rPr lang="ru-RU" b="1" i="1" dirty="0" err="1" smtClean="0"/>
            <a:t>це</a:t>
          </a:r>
          <a:r>
            <a:rPr lang="ru-RU" b="1" i="1" dirty="0" smtClean="0"/>
            <a:t> </a:t>
          </a:r>
          <a:r>
            <a:rPr lang="ru-RU" b="1" i="1" dirty="0" err="1" smtClean="0"/>
            <a:t>думати</a:t>
          </a:r>
          <a:r>
            <a:rPr lang="ru-RU" b="1" i="1" dirty="0" smtClean="0"/>
            <a:t>!; Не </a:t>
          </a:r>
          <a:r>
            <a:rPr lang="ru-RU" b="1" i="1" dirty="0" err="1" smtClean="0"/>
            <a:t>варто</a:t>
          </a:r>
          <a:r>
            <a:rPr lang="ru-RU" b="1" i="1" dirty="0" smtClean="0"/>
            <a:t> </a:t>
          </a:r>
          <a:r>
            <a:rPr lang="ru-RU" b="1" i="1" dirty="0" err="1" smtClean="0"/>
            <a:t>брати</a:t>
          </a:r>
          <a:r>
            <a:rPr lang="ru-RU" b="1" i="1" dirty="0" smtClean="0"/>
            <a:t> </a:t>
          </a:r>
          <a:r>
            <a:rPr lang="ru-RU" b="1" i="1" dirty="0" err="1" smtClean="0"/>
            <a:t>собі</a:t>
          </a:r>
          <a:r>
            <a:rPr lang="ru-RU" b="1" i="1" dirty="0" smtClean="0"/>
            <a:t> </a:t>
          </a:r>
          <a:r>
            <a:rPr lang="ru-RU" b="1" i="1" dirty="0" err="1" smtClean="0"/>
            <a:t>це</a:t>
          </a:r>
          <a:r>
            <a:rPr lang="ru-RU" b="1" i="1" dirty="0" smtClean="0"/>
            <a:t> до </a:t>
          </a:r>
          <a:r>
            <a:rPr lang="ru-RU" b="1" i="1" dirty="0" err="1" smtClean="0"/>
            <a:t>серця</a:t>
          </a:r>
          <a:r>
            <a:rPr lang="ru-RU" b="1" i="1" dirty="0" smtClean="0"/>
            <a:t> (до </a:t>
          </a:r>
          <a:r>
            <a:rPr lang="ru-RU" b="1" i="1" dirty="0" err="1" smtClean="0"/>
            <a:t>душі</a:t>
          </a:r>
          <a:r>
            <a:rPr lang="ru-RU" b="1" i="1" dirty="0" smtClean="0"/>
            <a:t>; до </a:t>
          </a:r>
          <a:r>
            <a:rPr lang="ru-RU" b="1" i="1" dirty="0" err="1" smtClean="0"/>
            <a:t>голови</a:t>
          </a:r>
          <a:r>
            <a:rPr lang="ru-RU" b="1" i="1" dirty="0" smtClean="0"/>
            <a:t>)!;</a:t>
          </a:r>
          <a:endParaRPr lang="ru-RU" b="1" dirty="0"/>
        </a:p>
      </dgm:t>
    </dgm:pt>
    <dgm:pt modelId="{B21D2B74-7025-4C74-9D25-AD703F32B5DC}" type="parTrans" cxnId="{3419F806-9D56-4DDB-894A-A60369B50A0A}">
      <dgm:prSet/>
      <dgm:spPr/>
      <dgm:t>
        <a:bodyPr/>
        <a:lstStyle/>
        <a:p>
          <a:endParaRPr lang="ru-RU"/>
        </a:p>
      </dgm:t>
    </dgm:pt>
    <dgm:pt modelId="{1B75B213-5676-4C16-96E1-A7FCBE18EC38}" type="sibTrans" cxnId="{3419F806-9D56-4DDB-894A-A60369B50A0A}">
      <dgm:prSet/>
      <dgm:spPr/>
      <dgm:t>
        <a:bodyPr/>
        <a:lstStyle/>
        <a:p>
          <a:endParaRPr lang="ru-RU"/>
        </a:p>
      </dgm:t>
    </dgm:pt>
    <dgm:pt modelId="{E78EFAA2-EE48-4877-B1E4-075B5D3E2DAD}">
      <dgm:prSet phldrT="[Текст]"/>
      <dgm:spPr/>
      <dgm:t>
        <a:bodyPr/>
        <a:lstStyle/>
        <a:p>
          <a:r>
            <a:rPr lang="ru-RU" b="1" dirty="0" smtClean="0"/>
            <a:t> </a:t>
          </a:r>
          <a:r>
            <a:rPr lang="ru-RU" b="1" i="1" dirty="0" err="1" smtClean="0"/>
            <a:t>Ти</a:t>
          </a:r>
          <a:r>
            <a:rPr lang="ru-RU" b="1" i="1" dirty="0" smtClean="0"/>
            <a:t> (Ви) </a:t>
          </a:r>
          <a:r>
            <a:rPr lang="ru-RU" b="1" i="1" dirty="0" err="1" smtClean="0"/>
            <a:t>маєш</a:t>
          </a:r>
          <a:r>
            <a:rPr lang="ru-RU" b="1" i="1" dirty="0" smtClean="0"/>
            <a:t>, (-</a:t>
          </a:r>
          <a:r>
            <a:rPr lang="ru-RU" b="1" i="1" dirty="0" err="1" smtClean="0"/>
            <a:t>єте</a:t>
          </a:r>
          <a:r>
            <a:rPr lang="ru-RU" b="1" i="1" dirty="0" smtClean="0"/>
            <a:t>) (</a:t>
          </a:r>
          <a:r>
            <a:rPr lang="ru-RU" b="1" i="1" dirty="0" err="1" smtClean="0"/>
            <a:t>мусиш</a:t>
          </a:r>
          <a:r>
            <a:rPr lang="ru-RU" b="1" i="1" dirty="0" smtClean="0"/>
            <a:t> ( </a:t>
          </a:r>
          <a:r>
            <a:rPr lang="ru-RU" b="1" i="1" dirty="0" err="1" smtClean="0"/>
            <a:t>ите</a:t>
          </a:r>
          <a:r>
            <a:rPr lang="ru-RU" b="1" i="1" dirty="0" smtClean="0"/>
            <a:t>)) </a:t>
          </a:r>
          <a:r>
            <a:rPr lang="ru-RU" b="1" i="1" dirty="0" err="1" smtClean="0"/>
            <a:t>надіятися</a:t>
          </a:r>
          <a:r>
            <a:rPr lang="ru-RU" b="1" i="1" dirty="0" smtClean="0"/>
            <a:t> (</a:t>
          </a:r>
          <a:r>
            <a:rPr lang="ru-RU" b="1" i="1" dirty="0" err="1" smtClean="0"/>
            <a:t>сподіватися</a:t>
          </a:r>
          <a:r>
            <a:rPr lang="ru-RU" b="1" i="1" dirty="0" smtClean="0"/>
            <a:t>) на </a:t>
          </a:r>
          <a:r>
            <a:rPr lang="ru-RU" b="1" i="1" dirty="0" err="1" smtClean="0"/>
            <a:t>краще</a:t>
          </a:r>
          <a:r>
            <a:rPr lang="ru-RU" b="1" i="1" dirty="0" smtClean="0"/>
            <a:t>; </a:t>
          </a:r>
          <a:r>
            <a:rPr lang="ru-RU" b="1" i="1" dirty="0" err="1" smtClean="0"/>
            <a:t>Ти</a:t>
          </a:r>
          <a:r>
            <a:rPr lang="ru-RU" b="1" i="1" dirty="0" smtClean="0"/>
            <a:t> (Ви) не повинен ( </a:t>
          </a:r>
          <a:r>
            <a:rPr lang="ru-RU" b="1" i="1" dirty="0" err="1" smtClean="0"/>
            <a:t>нні</a:t>
          </a:r>
          <a:r>
            <a:rPr lang="ru-RU" b="1" i="1" dirty="0" smtClean="0"/>
            <a:t>) </a:t>
          </a:r>
          <a:r>
            <a:rPr lang="ru-RU" b="1" i="1" dirty="0" err="1" smtClean="0"/>
            <a:t>втрачати</a:t>
          </a:r>
          <a:r>
            <a:rPr lang="ru-RU" b="1" i="1" dirty="0" smtClean="0"/>
            <a:t> </a:t>
          </a:r>
          <a:r>
            <a:rPr lang="ru-RU" b="1" i="1" dirty="0" smtClean="0"/>
            <a:t>самоконтролю </a:t>
          </a:r>
          <a:r>
            <a:rPr lang="ru-RU" b="1" i="1" dirty="0" smtClean="0"/>
            <a:t>(</a:t>
          </a:r>
          <a:r>
            <a:rPr lang="ru-RU" b="1" i="1" dirty="0" err="1" smtClean="0"/>
            <a:t>влади</a:t>
          </a:r>
          <a:r>
            <a:rPr lang="ru-RU" b="1" i="1" dirty="0" smtClean="0"/>
            <a:t> над собою)!</a:t>
          </a:r>
          <a:endParaRPr lang="ru-RU" b="1" dirty="0"/>
        </a:p>
      </dgm:t>
    </dgm:pt>
    <dgm:pt modelId="{D8F2A9E4-AAEF-4C01-A372-9679CDBBC49C}" type="parTrans" cxnId="{18D1383E-DB3B-4B1D-BFFD-01A1E106E98A}">
      <dgm:prSet/>
      <dgm:spPr/>
      <dgm:t>
        <a:bodyPr/>
        <a:lstStyle/>
        <a:p>
          <a:endParaRPr lang="ru-RU"/>
        </a:p>
      </dgm:t>
    </dgm:pt>
    <dgm:pt modelId="{0E340195-8DCC-4816-982A-AEF502C2F01B}" type="sibTrans" cxnId="{18D1383E-DB3B-4B1D-BFFD-01A1E106E98A}">
      <dgm:prSet/>
      <dgm:spPr/>
      <dgm:t>
        <a:bodyPr/>
        <a:lstStyle/>
        <a:p>
          <a:endParaRPr lang="ru-RU"/>
        </a:p>
      </dgm:t>
    </dgm:pt>
    <dgm:pt modelId="{7B672040-F964-4DE2-A4E4-79C57D660A4C}" type="pres">
      <dgm:prSet presAssocID="{8F5C5ED1-54C0-455A-8CF7-AF1281318691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B330DFC-0972-4232-9740-606BE1ACBBBC}" type="pres">
      <dgm:prSet presAssocID="{8F5C5ED1-54C0-455A-8CF7-AF1281318691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4C1B4-0553-436A-8553-EE3196A191A0}" type="pres">
      <dgm:prSet presAssocID="{8F5C5ED1-54C0-455A-8CF7-AF1281318691}" presName="LeftNode" presStyleLbl="bgImgPlace1" presStyleIdx="0" presStyleCnt="2" custScaleX="141759" custLinFactNeighborX="-14499" custLinFactNeighborY="-3108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DECA5489-9094-4A24-85EB-0F9D5C06E7CC}" type="pres">
      <dgm:prSet presAssocID="{8F5C5ED1-54C0-455A-8CF7-AF1281318691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A0472-22D1-4B13-B517-92A15301C634}" type="pres">
      <dgm:prSet presAssocID="{8F5C5ED1-54C0-455A-8CF7-AF1281318691}" presName="RightNode" presStyleLbl="bgImgPlace1" presStyleIdx="1" presStyleCnt="2" custScaleX="141667" custLinFactNeighborX="27662" custLinFactNeighborY="198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29BB784-26F2-4F8E-8C92-136368394E63}" type="pres">
      <dgm:prSet presAssocID="{8F5C5ED1-54C0-455A-8CF7-AF1281318691}" presName="TopArrow" presStyleLbl="node1" presStyleIdx="0" presStyleCnt="2"/>
      <dgm:spPr/>
    </dgm:pt>
    <dgm:pt modelId="{1A7EBA27-C13C-48B9-B447-D7DD9460A13B}" type="pres">
      <dgm:prSet presAssocID="{8F5C5ED1-54C0-455A-8CF7-AF1281318691}" presName="BottomArrow" presStyleLbl="node1" presStyleIdx="1" presStyleCnt="2"/>
      <dgm:spPr/>
    </dgm:pt>
  </dgm:ptLst>
  <dgm:cxnLst>
    <dgm:cxn modelId="{38D43D99-E1BD-4DEE-ABD6-FD015BA96D94}" type="presOf" srcId="{5E97480B-5178-4919-A881-1886B8A4AFBA}" destId="{AAB4C1B4-0553-436A-8553-EE3196A191A0}" srcOrd="1" destOrd="0" presId="urn:microsoft.com/office/officeart/2009/layout/ReverseList"/>
    <dgm:cxn modelId="{18D1383E-DB3B-4B1D-BFFD-01A1E106E98A}" srcId="{8F5C5ED1-54C0-455A-8CF7-AF1281318691}" destId="{E78EFAA2-EE48-4877-B1E4-075B5D3E2DAD}" srcOrd="1" destOrd="0" parTransId="{D8F2A9E4-AAEF-4C01-A372-9679CDBBC49C}" sibTransId="{0E340195-8DCC-4816-982A-AEF502C2F01B}"/>
    <dgm:cxn modelId="{7733D8F8-A02B-46AC-82FF-FA556A830DA8}" type="presOf" srcId="{5E97480B-5178-4919-A881-1886B8A4AFBA}" destId="{7B330DFC-0972-4232-9740-606BE1ACBBBC}" srcOrd="0" destOrd="0" presId="urn:microsoft.com/office/officeart/2009/layout/ReverseList"/>
    <dgm:cxn modelId="{234CEC81-C0A5-4BCE-BB36-D41CA698766A}" type="presOf" srcId="{8F5C5ED1-54C0-455A-8CF7-AF1281318691}" destId="{7B672040-F964-4DE2-A4E4-79C57D660A4C}" srcOrd="0" destOrd="0" presId="urn:microsoft.com/office/officeart/2009/layout/ReverseList"/>
    <dgm:cxn modelId="{23060D6B-0DDF-44ED-8DDF-D598C21B2404}" type="presOf" srcId="{E78EFAA2-EE48-4877-B1E4-075B5D3E2DAD}" destId="{DECA5489-9094-4A24-85EB-0F9D5C06E7CC}" srcOrd="0" destOrd="0" presId="urn:microsoft.com/office/officeart/2009/layout/ReverseList"/>
    <dgm:cxn modelId="{3419F806-9D56-4DDB-894A-A60369B50A0A}" srcId="{8F5C5ED1-54C0-455A-8CF7-AF1281318691}" destId="{5E97480B-5178-4919-A881-1886B8A4AFBA}" srcOrd="0" destOrd="0" parTransId="{B21D2B74-7025-4C74-9D25-AD703F32B5DC}" sibTransId="{1B75B213-5676-4C16-96E1-A7FCBE18EC38}"/>
    <dgm:cxn modelId="{3BB3197C-862F-4EDA-89AA-92C3BA88EA0A}" type="presOf" srcId="{E78EFAA2-EE48-4877-B1E4-075B5D3E2DAD}" destId="{F50A0472-22D1-4B13-B517-92A15301C634}" srcOrd="1" destOrd="0" presId="urn:microsoft.com/office/officeart/2009/layout/ReverseList"/>
    <dgm:cxn modelId="{BC542EB9-B715-44DB-B134-0A000820BD5B}" type="presParOf" srcId="{7B672040-F964-4DE2-A4E4-79C57D660A4C}" destId="{7B330DFC-0972-4232-9740-606BE1ACBBBC}" srcOrd="0" destOrd="0" presId="urn:microsoft.com/office/officeart/2009/layout/ReverseList"/>
    <dgm:cxn modelId="{17EFBCA9-F49A-42CA-984F-71198C62E355}" type="presParOf" srcId="{7B672040-F964-4DE2-A4E4-79C57D660A4C}" destId="{AAB4C1B4-0553-436A-8553-EE3196A191A0}" srcOrd="1" destOrd="0" presId="urn:microsoft.com/office/officeart/2009/layout/ReverseList"/>
    <dgm:cxn modelId="{6B23C9AE-319B-4235-B825-E26990DE31B5}" type="presParOf" srcId="{7B672040-F964-4DE2-A4E4-79C57D660A4C}" destId="{DECA5489-9094-4A24-85EB-0F9D5C06E7CC}" srcOrd="2" destOrd="0" presId="urn:microsoft.com/office/officeart/2009/layout/ReverseList"/>
    <dgm:cxn modelId="{922358E1-1CA4-4840-B4DF-7C2A336F03A7}" type="presParOf" srcId="{7B672040-F964-4DE2-A4E4-79C57D660A4C}" destId="{F50A0472-22D1-4B13-B517-92A15301C634}" srcOrd="3" destOrd="0" presId="urn:microsoft.com/office/officeart/2009/layout/ReverseList"/>
    <dgm:cxn modelId="{32465213-5026-4D6E-B5FA-53EF074F93B3}" type="presParOf" srcId="{7B672040-F964-4DE2-A4E4-79C57D660A4C}" destId="{429BB784-26F2-4F8E-8C92-136368394E63}" srcOrd="4" destOrd="0" presId="urn:microsoft.com/office/officeart/2009/layout/ReverseList"/>
    <dgm:cxn modelId="{9C4661CF-CD21-4B36-BF58-CF96181D6B12}" type="presParOf" srcId="{7B672040-F964-4DE2-A4E4-79C57D660A4C}" destId="{1A7EBA27-C13C-48B9-B447-D7DD9460A13B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9663C4-992F-4CF1-934D-C611EBD22FC7}" type="doc">
      <dgm:prSet loTypeId="urn:microsoft.com/office/officeart/2005/8/layout/arrow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1E6638-280F-4F19-8456-803D46E7D97E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співпереживання</a:t>
          </a:r>
          <a:r>
            <a:rPr lang="ru-RU" b="1" dirty="0" smtClean="0">
              <a:solidFill>
                <a:schemeClr val="tx1"/>
              </a:solidFill>
            </a:rPr>
            <a:t> адресанта, </a:t>
          </a:r>
          <a:r>
            <a:rPr lang="ru-RU" b="1" dirty="0" err="1" smtClean="0">
              <a:solidFill>
                <a:schemeClr val="tx1"/>
              </a:solidFill>
            </a:rPr>
            <a:t>його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чуйне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ставлення</a:t>
          </a:r>
          <a:r>
            <a:rPr lang="ru-RU" b="1" dirty="0" smtClean="0">
              <a:solidFill>
                <a:schemeClr val="tx1"/>
              </a:solidFill>
            </a:rPr>
            <a:t> до адресата. </a:t>
          </a:r>
          <a:r>
            <a:rPr lang="ru-RU" b="1" i="1" dirty="0" smtClean="0">
              <a:solidFill>
                <a:schemeClr val="tx1"/>
              </a:solidFill>
            </a:rPr>
            <a:t>(Я) горюю разом, </a:t>
          </a:r>
          <a:r>
            <a:rPr lang="ru-RU" b="1" i="1" dirty="0" err="1" smtClean="0">
              <a:solidFill>
                <a:schemeClr val="tx1"/>
              </a:solidFill>
            </a:rPr>
            <a:t>із</a:t>
          </a:r>
          <a:r>
            <a:rPr lang="ru-RU" b="1" i="1" dirty="0" smtClean="0">
              <a:solidFill>
                <a:schemeClr val="tx1"/>
              </a:solidFill>
            </a:rPr>
            <a:t> тобою (Вами); (Я) </a:t>
          </a:r>
          <a:r>
            <a:rPr lang="ru-RU" b="1" i="1" dirty="0" err="1" smtClean="0">
              <a:solidFill>
                <a:schemeClr val="tx1"/>
              </a:solidFill>
            </a:rPr>
            <a:t>розумію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i="1" dirty="0" err="1" smtClean="0">
              <a:solidFill>
                <a:schemeClr val="tx1"/>
              </a:solidFill>
            </a:rPr>
            <a:t>твоє</a:t>
          </a:r>
          <a:r>
            <a:rPr lang="ru-RU" b="1" i="1" dirty="0" smtClean="0">
              <a:solidFill>
                <a:schemeClr val="tx1"/>
              </a:solidFill>
            </a:rPr>
            <a:t> (Ваше) горе; (Я) </a:t>
          </a:r>
          <a:r>
            <a:rPr lang="ru-RU" b="1" i="1" dirty="0" err="1" smtClean="0">
              <a:solidFill>
                <a:schemeClr val="tx1"/>
              </a:solidFill>
            </a:rPr>
            <a:t>поділяю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i="1" dirty="0" err="1" smtClean="0">
              <a:solidFill>
                <a:schemeClr val="tx1"/>
              </a:solidFill>
            </a:rPr>
            <a:t>твій</a:t>
          </a:r>
          <a:r>
            <a:rPr lang="ru-RU" b="1" i="1" dirty="0" smtClean="0">
              <a:solidFill>
                <a:schemeClr val="tx1"/>
              </a:solidFill>
            </a:rPr>
            <a:t> (Ваш) </a:t>
          </a:r>
          <a:r>
            <a:rPr lang="ru-RU" b="1" i="1" dirty="0" err="1" smtClean="0">
              <a:solidFill>
                <a:schemeClr val="tx1"/>
              </a:solidFill>
            </a:rPr>
            <a:t>смуток</a:t>
          </a:r>
          <a:r>
            <a:rPr lang="ru-RU" b="1" i="1" dirty="0" smtClean="0">
              <a:solidFill>
                <a:schemeClr val="tx1"/>
              </a:solidFill>
            </a:rPr>
            <a:t>;</a:t>
          </a:r>
          <a:endParaRPr lang="ru-RU" b="1" dirty="0">
            <a:solidFill>
              <a:schemeClr val="tx1"/>
            </a:solidFill>
          </a:endParaRPr>
        </a:p>
      </dgm:t>
    </dgm:pt>
    <dgm:pt modelId="{C8E628EC-F23C-4D05-9F3F-A663CF96178E}" type="parTrans" cxnId="{C151B7AB-86E8-4CDA-AD1C-481E54A8650F}">
      <dgm:prSet/>
      <dgm:spPr/>
      <dgm:t>
        <a:bodyPr/>
        <a:lstStyle/>
        <a:p>
          <a:endParaRPr lang="ru-RU"/>
        </a:p>
      </dgm:t>
    </dgm:pt>
    <dgm:pt modelId="{A16A017E-452D-4583-AA20-66BB270224D5}" type="sibTrans" cxnId="{C151B7AB-86E8-4CDA-AD1C-481E54A8650F}">
      <dgm:prSet/>
      <dgm:spPr/>
      <dgm:t>
        <a:bodyPr/>
        <a:lstStyle/>
        <a:p>
          <a:endParaRPr lang="ru-RU"/>
        </a:p>
      </dgm:t>
    </dgm:pt>
    <dgm:pt modelId="{DEA79DE8-8F0B-4AA2-8197-3D1893B7BF1C}">
      <dgm:prSet phldrT="[Текст]"/>
      <dgm:spPr/>
      <dgm:t>
        <a:bodyPr/>
        <a:lstStyle/>
        <a:p>
          <a:r>
            <a:rPr lang="ru-RU" b="1" dirty="0" err="1" smtClean="0">
              <a:solidFill>
                <a:srgbClr val="FFC000"/>
              </a:solidFill>
            </a:rPr>
            <a:t>оцінну</a:t>
          </a:r>
          <a:r>
            <a:rPr lang="ru-RU" b="1" dirty="0" smtClean="0">
              <a:solidFill>
                <a:srgbClr val="FFC000"/>
              </a:solidFill>
            </a:rPr>
            <a:t>, </a:t>
          </a:r>
          <a:r>
            <a:rPr lang="ru-RU" b="1" dirty="0" err="1" smtClean="0">
              <a:solidFill>
                <a:srgbClr val="FFC000"/>
              </a:solidFill>
            </a:rPr>
            <a:t>емоційно-експресивну</a:t>
          </a:r>
          <a:r>
            <a:rPr lang="ru-RU" b="1" dirty="0" smtClean="0">
              <a:solidFill>
                <a:srgbClr val="FFC000"/>
              </a:solidFill>
            </a:rPr>
            <a:t> </a:t>
          </a:r>
          <a:r>
            <a:rPr lang="ru-RU" b="1" dirty="0" err="1" smtClean="0">
              <a:solidFill>
                <a:srgbClr val="FFC000"/>
              </a:solidFill>
            </a:rPr>
            <a:t>констатацію</a:t>
          </a:r>
          <a:r>
            <a:rPr lang="ru-RU" b="1" dirty="0" smtClean="0">
              <a:solidFill>
                <a:srgbClr val="FFC000"/>
              </a:solidFill>
            </a:rPr>
            <a:t> того, </a:t>
          </a:r>
          <a:r>
            <a:rPr lang="ru-RU" b="1" dirty="0" err="1" smtClean="0">
              <a:solidFill>
                <a:srgbClr val="FFC000"/>
              </a:solidFill>
            </a:rPr>
            <a:t>що</a:t>
          </a:r>
          <a:r>
            <a:rPr lang="ru-RU" b="1" dirty="0" smtClean="0">
              <a:solidFill>
                <a:srgbClr val="FFC000"/>
              </a:solidFill>
            </a:rPr>
            <a:t> </a:t>
          </a:r>
          <a:r>
            <a:rPr lang="ru-RU" b="1" dirty="0" err="1" smtClean="0">
              <a:solidFill>
                <a:srgbClr val="FFC000"/>
              </a:solidFill>
            </a:rPr>
            <a:t>сталося</a:t>
          </a:r>
          <a:r>
            <a:rPr lang="ru-RU" b="1" dirty="0" smtClean="0">
              <a:solidFill>
                <a:srgbClr val="FFC000"/>
              </a:solidFill>
            </a:rPr>
            <a:t>: </a:t>
          </a:r>
          <a:r>
            <a:rPr lang="ru-RU" b="1" i="1" dirty="0" smtClean="0">
              <a:solidFill>
                <a:srgbClr val="FFC000"/>
              </a:solidFill>
            </a:rPr>
            <a:t>Тебе (Вас) </a:t>
          </a:r>
          <a:r>
            <a:rPr lang="ru-RU" b="1" i="1" dirty="0" err="1" smtClean="0">
              <a:solidFill>
                <a:srgbClr val="FFC000"/>
              </a:solidFill>
            </a:rPr>
            <a:t>спіткало</a:t>
          </a:r>
          <a:r>
            <a:rPr lang="ru-RU" b="1" i="1" dirty="0" smtClean="0">
              <a:solidFill>
                <a:srgbClr val="FFC000"/>
              </a:solidFill>
            </a:rPr>
            <a:t> </a:t>
          </a:r>
          <a:r>
            <a:rPr lang="ru-RU" b="1" i="1" dirty="0" err="1" smtClean="0">
              <a:solidFill>
                <a:srgbClr val="FFC000"/>
              </a:solidFill>
            </a:rPr>
            <a:t>велике</a:t>
          </a:r>
          <a:r>
            <a:rPr lang="ru-RU" b="1" i="1" dirty="0" smtClean="0">
              <a:solidFill>
                <a:srgbClr val="FFC000"/>
              </a:solidFill>
            </a:rPr>
            <a:t> </a:t>
          </a:r>
          <a:r>
            <a:rPr lang="ru-RU" b="1" i="1" dirty="0" err="1" smtClean="0">
              <a:solidFill>
                <a:srgbClr val="FFC000"/>
              </a:solidFill>
            </a:rPr>
            <a:t>нещастя</a:t>
          </a:r>
          <a:r>
            <a:rPr lang="ru-RU" b="1" i="1" dirty="0" smtClean="0">
              <a:solidFill>
                <a:srgbClr val="FFC000"/>
              </a:solidFill>
            </a:rPr>
            <a:t>!; У тебе (Вас) </a:t>
          </a:r>
          <a:r>
            <a:rPr lang="ru-RU" b="1" i="1" dirty="0" err="1" smtClean="0">
              <a:solidFill>
                <a:srgbClr val="FFC000"/>
              </a:solidFill>
            </a:rPr>
            <a:t>таке</a:t>
          </a:r>
          <a:r>
            <a:rPr lang="ru-RU" b="1" i="1" dirty="0" smtClean="0">
              <a:solidFill>
                <a:srgbClr val="FFC000"/>
              </a:solidFill>
            </a:rPr>
            <a:t> горе!; Ви понесли </a:t>
          </a:r>
          <a:r>
            <a:rPr lang="ru-RU" b="1" i="1" dirty="0" err="1" smtClean="0">
              <a:solidFill>
                <a:srgbClr val="FFC000"/>
              </a:solidFill>
            </a:rPr>
            <a:t>велику</a:t>
          </a:r>
          <a:r>
            <a:rPr lang="ru-RU" b="1" i="1" dirty="0" smtClean="0">
              <a:solidFill>
                <a:srgbClr val="FFC000"/>
              </a:solidFill>
            </a:rPr>
            <a:t> (</a:t>
          </a:r>
          <a:r>
            <a:rPr lang="ru-RU" b="1" i="1" dirty="0" err="1" smtClean="0">
              <a:solidFill>
                <a:srgbClr val="FFC000"/>
              </a:solidFill>
            </a:rPr>
            <a:t>непоправну</a:t>
          </a:r>
          <a:r>
            <a:rPr lang="ru-RU" b="1" i="1" dirty="0" smtClean="0">
              <a:solidFill>
                <a:srgbClr val="FFC000"/>
              </a:solidFill>
            </a:rPr>
            <a:t>) </a:t>
          </a:r>
          <a:r>
            <a:rPr lang="ru-RU" b="1" i="1" dirty="0" err="1" smtClean="0">
              <a:solidFill>
                <a:srgbClr val="FFC000"/>
              </a:solidFill>
            </a:rPr>
            <a:t>втрату</a:t>
          </a:r>
          <a:r>
            <a:rPr lang="ru-RU" b="1" i="1" dirty="0" smtClean="0">
              <a:solidFill>
                <a:srgbClr val="FFC000"/>
              </a:solidFill>
            </a:rPr>
            <a:t>!; Яке (</a:t>
          </a:r>
          <a:r>
            <a:rPr lang="ru-RU" b="1" i="1" dirty="0" err="1" smtClean="0">
              <a:solidFill>
                <a:srgbClr val="FFC000"/>
              </a:solidFill>
            </a:rPr>
            <a:t>жахливе</a:t>
          </a:r>
          <a:r>
            <a:rPr lang="ru-RU" b="1" i="1" dirty="0" smtClean="0">
              <a:solidFill>
                <a:srgbClr val="FFC000"/>
              </a:solidFill>
            </a:rPr>
            <a:t>) </a:t>
          </a:r>
          <a:r>
            <a:rPr lang="ru-RU" b="1" i="1" dirty="0" err="1" smtClean="0">
              <a:solidFill>
                <a:srgbClr val="FFC000"/>
              </a:solidFill>
            </a:rPr>
            <a:t>нещастя</a:t>
          </a:r>
          <a:r>
            <a:rPr lang="ru-RU" b="1" i="1" dirty="0" smtClean="0">
              <a:solidFill>
                <a:srgbClr val="FFC000"/>
              </a:solidFill>
            </a:rPr>
            <a:t>!; </a:t>
          </a:r>
          <a:r>
            <a:rPr lang="ru-RU" b="1" i="1" dirty="0" err="1" smtClean="0">
              <a:solidFill>
                <a:srgbClr val="FFC000"/>
              </a:solidFill>
            </a:rPr>
            <a:t>Який</a:t>
          </a:r>
          <a:r>
            <a:rPr lang="ru-RU" b="1" i="1" dirty="0" smtClean="0">
              <a:solidFill>
                <a:srgbClr val="FFC000"/>
              </a:solidFill>
            </a:rPr>
            <a:t> </a:t>
          </a:r>
          <a:r>
            <a:rPr lang="ru-RU" b="1" i="1" dirty="0" err="1" smtClean="0">
              <a:solidFill>
                <a:srgbClr val="FFC000"/>
              </a:solidFill>
            </a:rPr>
            <a:t>фатальний</a:t>
          </a:r>
          <a:r>
            <a:rPr lang="ru-RU" b="1" i="1" dirty="0" smtClean="0">
              <a:solidFill>
                <a:srgbClr val="FFC000"/>
              </a:solidFill>
            </a:rPr>
            <a:t> </a:t>
          </a:r>
          <a:r>
            <a:rPr lang="ru-RU" b="1" i="1" dirty="0" err="1" smtClean="0">
              <a:solidFill>
                <a:srgbClr val="FFC000"/>
              </a:solidFill>
            </a:rPr>
            <a:t>випадок</a:t>
          </a:r>
          <a:r>
            <a:rPr lang="ru-RU" b="1" i="1" dirty="0" smtClean="0">
              <a:solidFill>
                <a:srgbClr val="FFC000"/>
              </a:solidFill>
            </a:rPr>
            <a:t>!</a:t>
          </a:r>
          <a:endParaRPr lang="ru-RU" b="1" dirty="0">
            <a:solidFill>
              <a:srgbClr val="FFC000"/>
            </a:solidFill>
          </a:endParaRPr>
        </a:p>
      </dgm:t>
    </dgm:pt>
    <dgm:pt modelId="{28C2DFBD-A862-49A4-BE7C-80E915A78F40}" type="parTrans" cxnId="{AA85DDD5-95E1-4022-9A5C-4707563FF124}">
      <dgm:prSet/>
      <dgm:spPr/>
      <dgm:t>
        <a:bodyPr/>
        <a:lstStyle/>
        <a:p>
          <a:endParaRPr lang="ru-RU"/>
        </a:p>
      </dgm:t>
    </dgm:pt>
    <dgm:pt modelId="{64F2D46F-24E5-411A-ACC2-D0F6784A28DE}" type="sibTrans" cxnId="{AA85DDD5-95E1-4022-9A5C-4707563FF124}">
      <dgm:prSet/>
      <dgm:spPr/>
      <dgm:t>
        <a:bodyPr/>
        <a:lstStyle/>
        <a:p>
          <a:endParaRPr lang="ru-RU"/>
        </a:p>
      </dgm:t>
    </dgm:pt>
    <dgm:pt modelId="{30659F3B-1FE6-4A8B-BC70-6A934996B5C9}" type="pres">
      <dgm:prSet presAssocID="{1F9663C4-992F-4CF1-934D-C611EBD22F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FE3C87-7687-4A6A-AD60-70ACD3ED826C}" type="pres">
      <dgm:prSet presAssocID="{891E6638-280F-4F19-8456-803D46E7D97E}" presName="arrow" presStyleLbl="node1" presStyleIdx="0" presStyleCnt="2" custScaleX="142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9063A-C26A-4CB4-82D9-365C56C8CB7C}" type="pres">
      <dgm:prSet presAssocID="{DEA79DE8-8F0B-4AA2-8197-3D1893B7BF1C}" presName="arrow" presStyleLbl="node1" presStyleIdx="1" presStyleCnt="2" custScaleX="137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85DDD5-95E1-4022-9A5C-4707563FF124}" srcId="{1F9663C4-992F-4CF1-934D-C611EBD22FC7}" destId="{DEA79DE8-8F0B-4AA2-8197-3D1893B7BF1C}" srcOrd="1" destOrd="0" parTransId="{28C2DFBD-A862-49A4-BE7C-80E915A78F40}" sibTransId="{64F2D46F-24E5-411A-ACC2-D0F6784A28DE}"/>
    <dgm:cxn modelId="{C46CF277-BC36-469E-A9B6-6FA8787AD2F8}" type="presOf" srcId="{1F9663C4-992F-4CF1-934D-C611EBD22FC7}" destId="{30659F3B-1FE6-4A8B-BC70-6A934996B5C9}" srcOrd="0" destOrd="0" presId="urn:microsoft.com/office/officeart/2005/8/layout/arrow5"/>
    <dgm:cxn modelId="{EB696331-278D-41A6-97DE-964D293FF8A9}" type="presOf" srcId="{DEA79DE8-8F0B-4AA2-8197-3D1893B7BF1C}" destId="{9AC9063A-C26A-4CB4-82D9-365C56C8CB7C}" srcOrd="0" destOrd="0" presId="urn:microsoft.com/office/officeart/2005/8/layout/arrow5"/>
    <dgm:cxn modelId="{C884C947-AF3C-4670-B629-957FCC652C3F}" type="presOf" srcId="{891E6638-280F-4F19-8456-803D46E7D97E}" destId="{1BFE3C87-7687-4A6A-AD60-70ACD3ED826C}" srcOrd="0" destOrd="0" presId="urn:microsoft.com/office/officeart/2005/8/layout/arrow5"/>
    <dgm:cxn modelId="{C151B7AB-86E8-4CDA-AD1C-481E54A8650F}" srcId="{1F9663C4-992F-4CF1-934D-C611EBD22FC7}" destId="{891E6638-280F-4F19-8456-803D46E7D97E}" srcOrd="0" destOrd="0" parTransId="{C8E628EC-F23C-4D05-9F3F-A663CF96178E}" sibTransId="{A16A017E-452D-4583-AA20-66BB270224D5}"/>
    <dgm:cxn modelId="{CEE6F363-39B1-4EDD-9074-72DAAED31773}" type="presParOf" srcId="{30659F3B-1FE6-4A8B-BC70-6A934996B5C9}" destId="{1BFE3C87-7687-4A6A-AD60-70ACD3ED826C}" srcOrd="0" destOrd="0" presId="urn:microsoft.com/office/officeart/2005/8/layout/arrow5"/>
    <dgm:cxn modelId="{E0058D1D-7724-442E-88D1-D38C51F4D019}" type="presParOf" srcId="{30659F3B-1FE6-4A8B-BC70-6A934996B5C9}" destId="{9AC9063A-C26A-4CB4-82D9-365C56C8CB7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13C7A-B6FC-4867-8B16-D62ABDDF7C41}">
      <dsp:nvSpPr>
        <dsp:cNvPr id="0" name=""/>
        <dsp:cNvSpPr/>
      </dsp:nvSpPr>
      <dsp:spPr>
        <a:xfrm>
          <a:off x="1943360" y="1"/>
          <a:ext cx="4934234" cy="44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>
              <a:solidFill>
                <a:srgbClr val="C00000"/>
              </a:solidFill>
            </a:rPr>
            <a:t>Гречний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1943360" y="1"/>
        <a:ext cx="4934234" cy="448566"/>
      </dsp:txXfrm>
    </dsp:sp>
    <dsp:sp modelId="{566DB426-DB5C-420B-AB27-45A0DBEDB4AD}">
      <dsp:nvSpPr>
        <dsp:cNvPr id="0" name=""/>
        <dsp:cNvSpPr/>
      </dsp:nvSpPr>
      <dsp:spPr>
        <a:xfrm>
          <a:off x="2839861" y="450134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F93BB-A585-4E19-B07D-B9BD16DB4127}">
      <dsp:nvSpPr>
        <dsp:cNvPr id="0" name=""/>
        <dsp:cNvSpPr/>
      </dsp:nvSpPr>
      <dsp:spPr>
        <a:xfrm>
          <a:off x="3533396" y="450134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63191"/>
            <a:satOff val="-66"/>
            <a:lumOff val="80"/>
            <a:alphaOff val="0"/>
          </a:schemeClr>
        </a:solidFill>
        <a:ln w="15875" cap="rnd" cmpd="sng" algn="ctr">
          <a:solidFill>
            <a:schemeClr val="accent5">
              <a:hueOff val="63191"/>
              <a:satOff val="-66"/>
              <a:lumOff val="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F4E3E-7169-42C5-868A-83C89F7B9774}">
      <dsp:nvSpPr>
        <dsp:cNvPr id="0" name=""/>
        <dsp:cNvSpPr/>
      </dsp:nvSpPr>
      <dsp:spPr>
        <a:xfrm>
          <a:off x="4227478" y="450134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126383"/>
            <a:satOff val="-132"/>
            <a:lumOff val="160"/>
            <a:alphaOff val="0"/>
          </a:schemeClr>
        </a:solidFill>
        <a:ln w="15875" cap="rnd" cmpd="sng" algn="ctr">
          <a:solidFill>
            <a:schemeClr val="accent5">
              <a:hueOff val="126383"/>
              <a:satOff val="-132"/>
              <a:lumOff val="1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AC182-B1D8-4B27-BEF3-8C42041DA4F4}">
      <dsp:nvSpPr>
        <dsp:cNvPr id="0" name=""/>
        <dsp:cNvSpPr/>
      </dsp:nvSpPr>
      <dsp:spPr>
        <a:xfrm>
          <a:off x="4921012" y="450134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189574"/>
            <a:satOff val="-197"/>
            <a:lumOff val="239"/>
            <a:alphaOff val="0"/>
          </a:schemeClr>
        </a:solidFill>
        <a:ln w="15875" cap="rnd" cmpd="sng" algn="ctr">
          <a:solidFill>
            <a:schemeClr val="accent5">
              <a:hueOff val="189574"/>
              <a:satOff val="-197"/>
              <a:lumOff val="2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CC502-D642-4397-9195-1F6B8978FC4D}">
      <dsp:nvSpPr>
        <dsp:cNvPr id="0" name=""/>
        <dsp:cNvSpPr/>
      </dsp:nvSpPr>
      <dsp:spPr>
        <a:xfrm>
          <a:off x="5615094" y="450134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252765"/>
            <a:satOff val="-263"/>
            <a:lumOff val="319"/>
            <a:alphaOff val="0"/>
          </a:schemeClr>
        </a:solidFill>
        <a:ln w="15875" cap="rnd" cmpd="sng" algn="ctr">
          <a:solidFill>
            <a:schemeClr val="accent5">
              <a:hueOff val="252765"/>
              <a:satOff val="-263"/>
              <a:lumOff val="3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F31A9-4DBC-47CA-B73B-B3FBA48D94EB}">
      <dsp:nvSpPr>
        <dsp:cNvPr id="0" name=""/>
        <dsp:cNvSpPr/>
      </dsp:nvSpPr>
      <dsp:spPr>
        <a:xfrm>
          <a:off x="6308628" y="450134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315957"/>
            <a:satOff val="-329"/>
            <a:lumOff val="399"/>
            <a:alphaOff val="0"/>
          </a:schemeClr>
        </a:solidFill>
        <a:ln w="15875" cap="rnd" cmpd="sng" algn="ctr">
          <a:solidFill>
            <a:schemeClr val="accent5">
              <a:hueOff val="315957"/>
              <a:satOff val="-329"/>
              <a:lumOff val="3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CBC8D-7999-4896-9B53-AFAB6C89DB62}">
      <dsp:nvSpPr>
        <dsp:cNvPr id="0" name=""/>
        <dsp:cNvSpPr/>
      </dsp:nvSpPr>
      <dsp:spPr>
        <a:xfrm>
          <a:off x="7002711" y="450134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379148"/>
            <a:satOff val="-395"/>
            <a:lumOff val="479"/>
            <a:alphaOff val="0"/>
          </a:schemeClr>
        </a:solidFill>
        <a:ln w="15875" cap="rnd" cmpd="sng" algn="ctr">
          <a:solidFill>
            <a:schemeClr val="accent5">
              <a:hueOff val="379148"/>
              <a:satOff val="-395"/>
              <a:lumOff val="4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F1753-8A33-41F8-AE97-4D1F7C53B5F7}">
      <dsp:nvSpPr>
        <dsp:cNvPr id="0" name=""/>
        <dsp:cNvSpPr/>
      </dsp:nvSpPr>
      <dsp:spPr>
        <a:xfrm>
          <a:off x="2839861" y="541508"/>
          <a:ext cx="4998379" cy="730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err="1" smtClean="0">
              <a:solidFill>
                <a:srgbClr val="FF0000"/>
              </a:solidFill>
              <a:hlinkClick xmlns:r="http://schemas.openxmlformats.org/officeDocument/2006/relationships" r:id="rId1"/>
            </a:rPr>
            <a:t>ввічливий</a:t>
          </a:r>
          <a:r>
            <a:rPr lang="ru-RU" sz="1800" b="0" i="0" u="none" kern="1200" dirty="0" smtClean="0">
              <a:solidFill>
                <a:srgbClr val="FF0000"/>
              </a:solidFill>
              <a:hlinkClick xmlns:r="http://schemas.openxmlformats.org/officeDocument/2006/relationships" r:id="rId1"/>
            </a:rPr>
            <a:t>, </a:t>
          </a:r>
          <a:r>
            <a:rPr lang="ru-RU" sz="1800" b="0" i="0" u="none" kern="1200" dirty="0" err="1" smtClean="0">
              <a:solidFill>
                <a:srgbClr val="FF0000"/>
              </a:solidFill>
              <a:hlinkClick xmlns:r="http://schemas.openxmlformats.org/officeDocument/2006/relationships" r:id="rId1"/>
            </a:rPr>
            <a:t>чемний</a:t>
          </a:r>
          <a:r>
            <a:rPr lang="ru-RU" sz="1800" b="0" i="0" u="none" kern="1200" dirty="0" smtClean="0">
              <a:solidFill>
                <a:srgbClr val="FF0000"/>
              </a:solidFill>
              <a:hlinkClick xmlns:r="http://schemas.openxmlformats.org/officeDocument/2006/relationships" r:id="rId1"/>
            </a:rPr>
            <a:t>, </a:t>
          </a:r>
          <a:r>
            <a:rPr lang="ru-RU" sz="1800" b="0" i="0" u="none" kern="1200" dirty="0" err="1" smtClean="0">
              <a:solidFill>
                <a:srgbClr val="FF0000"/>
              </a:solidFill>
              <a:hlinkClick xmlns:r="http://schemas.openxmlformats.org/officeDocument/2006/relationships" r:id="rId1"/>
            </a:rPr>
            <a:t>люб’язний</a:t>
          </a:r>
          <a:r>
            <a:rPr lang="ru-RU" sz="1800" b="0" i="0" u="none" kern="1200" dirty="0" smtClean="0">
              <a:solidFill>
                <a:srgbClr val="FF0000"/>
              </a:solidFill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solidFill>
                <a:srgbClr val="C00000"/>
              </a:solidFill>
            </a:rPr>
            <a:t>(з </a:t>
          </a:r>
          <a:r>
            <a:rPr lang="ru-RU" sz="1800" b="0" i="0" u="none" kern="1200" dirty="0" err="1" smtClean="0">
              <a:solidFill>
                <a:srgbClr val="C00000"/>
              </a:solidFill>
            </a:rPr>
            <a:t>польської</a:t>
          </a:r>
          <a:r>
            <a:rPr lang="ru-RU" sz="1800" b="0" i="0" u="none" kern="1200" dirty="0" smtClean="0">
              <a:solidFill>
                <a:srgbClr val="C00000"/>
              </a:solidFill>
            </a:rPr>
            <a:t> - </a:t>
          </a:r>
          <a:r>
            <a:rPr lang="ru-RU" sz="1800" b="0" i="0" u="none" kern="1200" dirty="0" err="1" smtClean="0">
              <a:solidFill>
                <a:srgbClr val="C00000"/>
              </a:solidFill>
            </a:rPr>
            <a:t>доречний</a:t>
          </a:r>
          <a:r>
            <a:rPr lang="ru-RU" sz="1800" b="0" i="0" u="none" kern="1200" dirty="0" smtClean="0">
              <a:solidFill>
                <a:srgbClr val="C00000"/>
              </a:solidFill>
            </a:rPr>
            <a:t>)</a:t>
          </a:r>
          <a:endParaRPr lang="ru-RU" sz="1800" u="none" kern="1200" dirty="0">
            <a:solidFill>
              <a:srgbClr val="C00000"/>
            </a:solidFill>
          </a:endParaRPr>
        </a:p>
      </dsp:txBody>
      <dsp:txXfrm>
        <a:off x="2839861" y="541508"/>
        <a:ext cx="4998379" cy="730997"/>
      </dsp:txXfrm>
    </dsp:sp>
    <dsp:sp modelId="{70D0BC3C-5AD1-4F37-8F65-4C8D36E896E4}">
      <dsp:nvSpPr>
        <dsp:cNvPr id="0" name=""/>
        <dsp:cNvSpPr/>
      </dsp:nvSpPr>
      <dsp:spPr>
        <a:xfrm>
          <a:off x="1510924" y="1419921"/>
          <a:ext cx="4934234" cy="44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B050"/>
              </a:solidFill>
            </a:rPr>
            <a:t>Поштивий</a:t>
          </a:r>
          <a:endParaRPr lang="ru-RU" sz="2000" b="1" kern="1200" dirty="0">
            <a:solidFill>
              <a:srgbClr val="00B050"/>
            </a:solidFill>
          </a:endParaRPr>
        </a:p>
      </dsp:txBody>
      <dsp:txXfrm>
        <a:off x="1510924" y="1419921"/>
        <a:ext cx="4934234" cy="448566"/>
      </dsp:txXfrm>
    </dsp:sp>
    <dsp:sp modelId="{ED859A4C-0309-4A5A-8F1C-AF50F2E4B799}">
      <dsp:nvSpPr>
        <dsp:cNvPr id="0" name=""/>
        <dsp:cNvSpPr/>
      </dsp:nvSpPr>
      <dsp:spPr>
        <a:xfrm>
          <a:off x="2839861" y="1868488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442339"/>
            <a:satOff val="-461"/>
            <a:lumOff val="559"/>
            <a:alphaOff val="0"/>
          </a:schemeClr>
        </a:solidFill>
        <a:ln w="15875" cap="rnd" cmpd="sng" algn="ctr">
          <a:solidFill>
            <a:schemeClr val="accent5">
              <a:hueOff val="442339"/>
              <a:satOff val="-461"/>
              <a:lumOff val="5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507C6-ABDB-40D4-ADCB-668F7BA20249}">
      <dsp:nvSpPr>
        <dsp:cNvPr id="0" name=""/>
        <dsp:cNvSpPr/>
      </dsp:nvSpPr>
      <dsp:spPr>
        <a:xfrm>
          <a:off x="3533396" y="1868488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505531"/>
            <a:satOff val="-527"/>
            <a:lumOff val="639"/>
            <a:alphaOff val="0"/>
          </a:schemeClr>
        </a:solidFill>
        <a:ln w="15875" cap="rnd" cmpd="sng" algn="ctr">
          <a:solidFill>
            <a:schemeClr val="accent5">
              <a:hueOff val="505531"/>
              <a:satOff val="-527"/>
              <a:lumOff val="6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ADCDC-4B9A-4F7B-B7C8-2A45171DBAED}">
      <dsp:nvSpPr>
        <dsp:cNvPr id="0" name=""/>
        <dsp:cNvSpPr/>
      </dsp:nvSpPr>
      <dsp:spPr>
        <a:xfrm>
          <a:off x="4227478" y="1868488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568722"/>
            <a:satOff val="-592"/>
            <a:lumOff val="718"/>
            <a:alphaOff val="0"/>
          </a:schemeClr>
        </a:solidFill>
        <a:ln w="15875" cap="rnd" cmpd="sng" algn="ctr">
          <a:solidFill>
            <a:schemeClr val="accent5">
              <a:hueOff val="568722"/>
              <a:satOff val="-592"/>
              <a:lumOff val="7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1A5AD-64CE-4DF8-BED3-D2D123FF878D}">
      <dsp:nvSpPr>
        <dsp:cNvPr id="0" name=""/>
        <dsp:cNvSpPr/>
      </dsp:nvSpPr>
      <dsp:spPr>
        <a:xfrm>
          <a:off x="4921012" y="1868488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631913"/>
            <a:satOff val="-658"/>
            <a:lumOff val="798"/>
            <a:alphaOff val="0"/>
          </a:schemeClr>
        </a:solidFill>
        <a:ln w="15875" cap="rnd" cmpd="sng" algn="ctr">
          <a:solidFill>
            <a:schemeClr val="accent5">
              <a:hueOff val="631913"/>
              <a:satOff val="-658"/>
              <a:lumOff val="7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55CE8-AAE8-47CE-8710-EC04ECFBE269}">
      <dsp:nvSpPr>
        <dsp:cNvPr id="0" name=""/>
        <dsp:cNvSpPr/>
      </dsp:nvSpPr>
      <dsp:spPr>
        <a:xfrm>
          <a:off x="5615094" y="1868488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695105"/>
            <a:satOff val="-724"/>
            <a:lumOff val="878"/>
            <a:alphaOff val="0"/>
          </a:schemeClr>
        </a:solidFill>
        <a:ln w="15875" cap="rnd" cmpd="sng" algn="ctr">
          <a:solidFill>
            <a:schemeClr val="accent5">
              <a:hueOff val="695105"/>
              <a:satOff val="-724"/>
              <a:lumOff val="8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230E8-0B49-414F-8C1E-0401E06E7921}">
      <dsp:nvSpPr>
        <dsp:cNvPr id="0" name=""/>
        <dsp:cNvSpPr/>
      </dsp:nvSpPr>
      <dsp:spPr>
        <a:xfrm>
          <a:off x="6308628" y="1868488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758296"/>
            <a:satOff val="-790"/>
            <a:lumOff val="958"/>
            <a:alphaOff val="0"/>
          </a:schemeClr>
        </a:solidFill>
        <a:ln w="15875" cap="rnd" cmpd="sng" algn="ctr">
          <a:solidFill>
            <a:schemeClr val="accent5">
              <a:hueOff val="758296"/>
              <a:satOff val="-790"/>
              <a:lumOff val="9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2E4D8-5C3D-4610-82B6-96B85E3B57BE}">
      <dsp:nvSpPr>
        <dsp:cNvPr id="0" name=""/>
        <dsp:cNvSpPr/>
      </dsp:nvSpPr>
      <dsp:spPr>
        <a:xfrm>
          <a:off x="7002711" y="1868488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821487"/>
            <a:satOff val="-856"/>
            <a:lumOff val="1038"/>
            <a:alphaOff val="0"/>
          </a:schemeClr>
        </a:solidFill>
        <a:ln w="15875" cap="rnd" cmpd="sng" algn="ctr">
          <a:solidFill>
            <a:schemeClr val="accent5">
              <a:hueOff val="821487"/>
              <a:satOff val="-856"/>
              <a:lumOff val="10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482A3-C412-4DAC-882B-DD5CF5BADBB0}">
      <dsp:nvSpPr>
        <dsp:cNvPr id="0" name=""/>
        <dsp:cNvSpPr/>
      </dsp:nvSpPr>
      <dsp:spPr>
        <a:xfrm>
          <a:off x="2839861" y="1959863"/>
          <a:ext cx="4998379" cy="730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568722"/>
              <a:satOff val="-592"/>
              <a:lumOff val="7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err="1" smtClean="0">
              <a:solidFill>
                <a:schemeClr val="tx1"/>
              </a:solidFill>
              <a:hlinkClick xmlns:r="http://schemas.openxmlformats.org/officeDocument/2006/relationships" r:id="rId2"/>
            </a:rPr>
            <a:t>чемний</a:t>
          </a:r>
          <a:r>
            <a:rPr lang="ru-RU" sz="1800" b="0" i="0" kern="1200" dirty="0" smtClean="0">
              <a:solidFill>
                <a:schemeClr val="tx1"/>
              </a:solidFill>
            </a:rPr>
            <a:t>, </a:t>
          </a:r>
          <a:r>
            <a:rPr lang="ru-RU" sz="1800" b="0" i="0" kern="1200" dirty="0" err="1" smtClean="0">
              <a:solidFill>
                <a:schemeClr val="tx1"/>
              </a:solidFill>
              <a:hlinkClick xmlns:r="http://schemas.openxmlformats.org/officeDocument/2006/relationships" r:id="rId3"/>
            </a:rPr>
            <a:t>ввічливий</a:t>
          </a:r>
          <a:r>
            <a:rPr lang="ru-RU" sz="1800" b="0" i="0" kern="1200" dirty="0" smtClean="0"/>
            <a:t>, </a:t>
          </a:r>
          <a:r>
            <a:rPr lang="ru-RU" sz="1800" b="0" i="0" kern="1200" dirty="0" err="1" smtClean="0"/>
            <a:t>який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виявляє</a:t>
          </a:r>
          <a:r>
            <a:rPr lang="ru-RU" sz="1800" b="0" i="0" kern="1200" dirty="0" smtClean="0"/>
            <a:t> </a:t>
          </a:r>
          <a:r>
            <a:rPr lang="ru-RU" sz="1800" b="1" i="0" kern="1200" dirty="0" smtClean="0">
              <a:solidFill>
                <a:srgbClr val="00B050"/>
              </a:solidFill>
            </a:rPr>
            <a:t>почт, чтить </a:t>
          </a:r>
          <a:r>
            <a:rPr lang="ru-RU" sz="1800" b="1" i="0" kern="1200" dirty="0" err="1" smtClean="0">
              <a:solidFill>
                <a:srgbClr val="00B050"/>
              </a:solidFill>
            </a:rPr>
            <a:t>когось</a:t>
          </a:r>
          <a:endParaRPr lang="ru-RU" sz="1800" b="1" kern="1200" dirty="0">
            <a:solidFill>
              <a:srgbClr val="00B050"/>
            </a:solidFill>
          </a:endParaRPr>
        </a:p>
      </dsp:txBody>
      <dsp:txXfrm>
        <a:off x="2839861" y="1959863"/>
        <a:ext cx="4998379" cy="730997"/>
      </dsp:txXfrm>
    </dsp:sp>
    <dsp:sp modelId="{474F716A-FC1D-4B2E-AEF5-0A91ECD41E83}">
      <dsp:nvSpPr>
        <dsp:cNvPr id="0" name=""/>
        <dsp:cNvSpPr/>
      </dsp:nvSpPr>
      <dsp:spPr>
        <a:xfrm>
          <a:off x="1254936" y="2838276"/>
          <a:ext cx="4934234" cy="44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0000"/>
              </a:solidFill>
            </a:rPr>
            <a:t>Шляхетний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1254936" y="2838276"/>
        <a:ext cx="4934234" cy="448566"/>
      </dsp:txXfrm>
    </dsp:sp>
    <dsp:sp modelId="{B749D03B-A1EC-43D8-97C0-A757C3F911C9}">
      <dsp:nvSpPr>
        <dsp:cNvPr id="0" name=""/>
        <dsp:cNvSpPr/>
      </dsp:nvSpPr>
      <dsp:spPr>
        <a:xfrm>
          <a:off x="2839861" y="3286843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884679"/>
            <a:satOff val="-921"/>
            <a:lumOff val="1117"/>
            <a:alphaOff val="0"/>
          </a:schemeClr>
        </a:solidFill>
        <a:ln w="15875" cap="rnd" cmpd="sng" algn="ctr">
          <a:solidFill>
            <a:schemeClr val="accent5">
              <a:hueOff val="884679"/>
              <a:satOff val="-921"/>
              <a:lumOff val="1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CA324-1528-41FD-B48F-C1F44FC16C64}">
      <dsp:nvSpPr>
        <dsp:cNvPr id="0" name=""/>
        <dsp:cNvSpPr/>
      </dsp:nvSpPr>
      <dsp:spPr>
        <a:xfrm>
          <a:off x="3533396" y="3286843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947870"/>
            <a:satOff val="-987"/>
            <a:lumOff val="1197"/>
            <a:alphaOff val="0"/>
          </a:schemeClr>
        </a:solidFill>
        <a:ln w="15875" cap="rnd" cmpd="sng" algn="ctr">
          <a:solidFill>
            <a:schemeClr val="accent5">
              <a:hueOff val="947870"/>
              <a:satOff val="-987"/>
              <a:lumOff val="1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28E9E-C784-4CD2-BA66-3003793AEA9A}">
      <dsp:nvSpPr>
        <dsp:cNvPr id="0" name=""/>
        <dsp:cNvSpPr/>
      </dsp:nvSpPr>
      <dsp:spPr>
        <a:xfrm>
          <a:off x="4227478" y="3286843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1011061"/>
            <a:satOff val="-1053"/>
            <a:lumOff val="1277"/>
            <a:alphaOff val="0"/>
          </a:schemeClr>
        </a:solidFill>
        <a:ln w="15875" cap="rnd" cmpd="sng" algn="ctr">
          <a:solidFill>
            <a:schemeClr val="accent5">
              <a:hueOff val="1011061"/>
              <a:satOff val="-1053"/>
              <a:lumOff val="1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043EE-B420-4310-B469-158CA8E15E5C}">
      <dsp:nvSpPr>
        <dsp:cNvPr id="0" name=""/>
        <dsp:cNvSpPr/>
      </dsp:nvSpPr>
      <dsp:spPr>
        <a:xfrm>
          <a:off x="4921012" y="3286843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1074253"/>
            <a:satOff val="-1119"/>
            <a:lumOff val="1357"/>
            <a:alphaOff val="0"/>
          </a:schemeClr>
        </a:solidFill>
        <a:ln w="15875" cap="rnd" cmpd="sng" algn="ctr">
          <a:solidFill>
            <a:schemeClr val="accent5">
              <a:hueOff val="1074253"/>
              <a:satOff val="-1119"/>
              <a:lumOff val="13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AD1A0-00B5-47E6-9989-293C388609E0}">
      <dsp:nvSpPr>
        <dsp:cNvPr id="0" name=""/>
        <dsp:cNvSpPr/>
      </dsp:nvSpPr>
      <dsp:spPr>
        <a:xfrm>
          <a:off x="5615094" y="3286843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1137444"/>
            <a:satOff val="-1185"/>
            <a:lumOff val="1437"/>
            <a:alphaOff val="0"/>
          </a:schemeClr>
        </a:solidFill>
        <a:ln w="15875" cap="rnd" cmpd="sng" algn="ctr">
          <a:solidFill>
            <a:schemeClr val="accent5">
              <a:hueOff val="1137444"/>
              <a:satOff val="-1185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8B3BE-1C01-45D5-8F97-D1151EE6A50C}">
      <dsp:nvSpPr>
        <dsp:cNvPr id="0" name=""/>
        <dsp:cNvSpPr/>
      </dsp:nvSpPr>
      <dsp:spPr>
        <a:xfrm>
          <a:off x="6308628" y="3286843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1200635"/>
            <a:satOff val="-1250"/>
            <a:lumOff val="1516"/>
            <a:alphaOff val="0"/>
          </a:schemeClr>
        </a:solidFill>
        <a:ln w="15875" cap="rnd" cmpd="sng" algn="ctr">
          <a:solidFill>
            <a:schemeClr val="accent5">
              <a:hueOff val="1200635"/>
              <a:satOff val="-1250"/>
              <a:lumOff val="15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248A0-EEFA-44A8-993D-D12A0C20AE14}">
      <dsp:nvSpPr>
        <dsp:cNvPr id="0" name=""/>
        <dsp:cNvSpPr/>
      </dsp:nvSpPr>
      <dsp:spPr>
        <a:xfrm>
          <a:off x="7002711" y="3286843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1263826"/>
            <a:satOff val="-1316"/>
            <a:lumOff val="1596"/>
            <a:alphaOff val="0"/>
          </a:schemeClr>
        </a:solidFill>
        <a:ln w="15875" cap="rnd" cmpd="sng" algn="ctr">
          <a:solidFill>
            <a:schemeClr val="accent5">
              <a:hueOff val="1263826"/>
              <a:satOff val="-1316"/>
              <a:lumOff val="15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B40A9-F5D9-474E-AFA6-9753B8C2119F}">
      <dsp:nvSpPr>
        <dsp:cNvPr id="0" name=""/>
        <dsp:cNvSpPr/>
      </dsp:nvSpPr>
      <dsp:spPr>
        <a:xfrm>
          <a:off x="2839861" y="3378217"/>
          <a:ext cx="4998379" cy="730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1137444"/>
              <a:satOff val="-1185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Вихований, благородний </a:t>
          </a:r>
          <a:r>
            <a:rPr lang="uk-UA" sz="1800" kern="1200" dirty="0" smtClean="0">
              <a:solidFill>
                <a:srgbClr val="FF0000"/>
              </a:solidFill>
            </a:rPr>
            <a:t>(з польської –шляхта)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2839861" y="3378217"/>
        <a:ext cx="4998379" cy="730997"/>
      </dsp:txXfrm>
    </dsp:sp>
    <dsp:sp modelId="{8F23C06C-7397-4355-ABC0-E66A4D82FA14}">
      <dsp:nvSpPr>
        <dsp:cNvPr id="0" name=""/>
        <dsp:cNvSpPr/>
      </dsp:nvSpPr>
      <dsp:spPr>
        <a:xfrm>
          <a:off x="876924" y="4159094"/>
          <a:ext cx="4934234" cy="44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33CC"/>
              </a:solidFill>
            </a:rPr>
            <a:t>Делікатний</a:t>
          </a:r>
          <a:endParaRPr lang="ru-RU" sz="2000" b="1" kern="1200" dirty="0">
            <a:solidFill>
              <a:srgbClr val="0033CC"/>
            </a:solidFill>
          </a:endParaRPr>
        </a:p>
      </dsp:txBody>
      <dsp:txXfrm>
        <a:off x="876924" y="4159094"/>
        <a:ext cx="4934234" cy="448566"/>
      </dsp:txXfrm>
    </dsp:sp>
    <dsp:sp modelId="{11D95404-F94F-41FB-98D7-6552BB609281}">
      <dsp:nvSpPr>
        <dsp:cNvPr id="0" name=""/>
        <dsp:cNvSpPr/>
      </dsp:nvSpPr>
      <dsp:spPr>
        <a:xfrm>
          <a:off x="2839861" y="4705197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1327018"/>
            <a:satOff val="-1382"/>
            <a:lumOff val="1676"/>
            <a:alphaOff val="0"/>
          </a:schemeClr>
        </a:solidFill>
        <a:ln w="15875" cap="rnd" cmpd="sng" algn="ctr">
          <a:solidFill>
            <a:schemeClr val="accent5">
              <a:hueOff val="1327018"/>
              <a:satOff val="-1382"/>
              <a:lumOff val="1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3AF15-17CD-40AD-93C1-5A99EE9769B2}">
      <dsp:nvSpPr>
        <dsp:cNvPr id="0" name=""/>
        <dsp:cNvSpPr/>
      </dsp:nvSpPr>
      <dsp:spPr>
        <a:xfrm>
          <a:off x="3533396" y="4705197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1390209"/>
            <a:satOff val="-1448"/>
            <a:lumOff val="1756"/>
            <a:alphaOff val="0"/>
          </a:schemeClr>
        </a:solidFill>
        <a:ln w="15875" cap="rnd" cmpd="sng" algn="ctr">
          <a:solidFill>
            <a:schemeClr val="accent5">
              <a:hueOff val="1390209"/>
              <a:satOff val="-1448"/>
              <a:lumOff val="17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7B515-2C32-46E7-9A0A-1EB1A1148D92}">
      <dsp:nvSpPr>
        <dsp:cNvPr id="0" name=""/>
        <dsp:cNvSpPr/>
      </dsp:nvSpPr>
      <dsp:spPr>
        <a:xfrm>
          <a:off x="4227478" y="4705197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1453401"/>
            <a:satOff val="-1514"/>
            <a:lumOff val="1836"/>
            <a:alphaOff val="0"/>
          </a:schemeClr>
        </a:solidFill>
        <a:ln w="15875" cap="rnd" cmpd="sng" algn="ctr">
          <a:solidFill>
            <a:schemeClr val="accent5">
              <a:hueOff val="1453401"/>
              <a:satOff val="-1514"/>
              <a:lumOff val="18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61AB7-E256-4B16-835B-1F1AC77BEB6F}">
      <dsp:nvSpPr>
        <dsp:cNvPr id="0" name=""/>
        <dsp:cNvSpPr/>
      </dsp:nvSpPr>
      <dsp:spPr>
        <a:xfrm>
          <a:off x="4921012" y="4705197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1516592"/>
            <a:satOff val="-1580"/>
            <a:lumOff val="1916"/>
            <a:alphaOff val="0"/>
          </a:schemeClr>
        </a:solidFill>
        <a:ln w="15875" cap="rnd" cmpd="sng" algn="ctr">
          <a:solidFill>
            <a:schemeClr val="accent5">
              <a:hueOff val="1516592"/>
              <a:satOff val="-1580"/>
              <a:lumOff val="19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BA184-B28C-480B-8694-A77530BEE761}">
      <dsp:nvSpPr>
        <dsp:cNvPr id="0" name=""/>
        <dsp:cNvSpPr/>
      </dsp:nvSpPr>
      <dsp:spPr>
        <a:xfrm>
          <a:off x="5615094" y="4705197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1579783"/>
            <a:satOff val="-1645"/>
            <a:lumOff val="1995"/>
            <a:alphaOff val="0"/>
          </a:schemeClr>
        </a:solidFill>
        <a:ln w="15875" cap="rnd" cmpd="sng" algn="ctr">
          <a:solidFill>
            <a:schemeClr val="accent5">
              <a:hueOff val="1579783"/>
              <a:satOff val="-1645"/>
              <a:lumOff val="19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6E69C-9F65-4D99-8479-23538DC27BA5}">
      <dsp:nvSpPr>
        <dsp:cNvPr id="0" name=""/>
        <dsp:cNvSpPr/>
      </dsp:nvSpPr>
      <dsp:spPr>
        <a:xfrm>
          <a:off x="6308628" y="4705197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1642974"/>
            <a:satOff val="-1711"/>
            <a:lumOff val="2075"/>
            <a:alphaOff val="0"/>
          </a:schemeClr>
        </a:solidFill>
        <a:ln w="15875" cap="rnd" cmpd="sng" algn="ctr">
          <a:solidFill>
            <a:schemeClr val="accent5">
              <a:hueOff val="1642974"/>
              <a:satOff val="-1711"/>
              <a:lumOff val="2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DD676-8B1B-48D5-89DB-EDB2DBDF0B6E}">
      <dsp:nvSpPr>
        <dsp:cNvPr id="0" name=""/>
        <dsp:cNvSpPr/>
      </dsp:nvSpPr>
      <dsp:spPr>
        <a:xfrm>
          <a:off x="7002711" y="4705197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1706166"/>
            <a:satOff val="-1777"/>
            <a:lumOff val="2155"/>
            <a:alphaOff val="0"/>
          </a:schemeClr>
        </a:solidFill>
        <a:ln w="15875" cap="rnd" cmpd="sng" algn="ctr">
          <a:solidFill>
            <a:schemeClr val="accent5">
              <a:hueOff val="1706166"/>
              <a:satOff val="-1777"/>
              <a:lumOff val="21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2D540-96CD-4A6C-B745-20A0AE95A1AC}">
      <dsp:nvSpPr>
        <dsp:cNvPr id="0" name=""/>
        <dsp:cNvSpPr/>
      </dsp:nvSpPr>
      <dsp:spPr>
        <a:xfrm>
          <a:off x="2839861" y="4796572"/>
          <a:ext cx="4998379" cy="730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1706166"/>
              <a:satOff val="-1777"/>
              <a:lumOff val="21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Ввічливий, чемний, тендітний, витончений </a:t>
          </a:r>
          <a:r>
            <a:rPr lang="uk-UA" sz="1800" b="1" kern="1200" dirty="0" smtClean="0">
              <a:solidFill>
                <a:srgbClr val="0033CC"/>
              </a:solidFill>
            </a:rPr>
            <a:t>(з </a:t>
          </a:r>
          <a:r>
            <a:rPr lang="uk-UA" sz="1800" b="1" kern="1200" dirty="0" err="1" smtClean="0">
              <a:solidFill>
                <a:srgbClr val="0033CC"/>
              </a:solidFill>
            </a:rPr>
            <a:t>франц</a:t>
          </a:r>
          <a:r>
            <a:rPr lang="uk-UA" sz="1800" b="1" kern="1200" dirty="0" smtClean="0">
              <a:solidFill>
                <a:srgbClr val="0033CC"/>
              </a:solidFill>
            </a:rPr>
            <a:t>. ніжний) </a:t>
          </a:r>
          <a:endParaRPr lang="ru-RU" sz="1800" b="1" kern="1200" dirty="0">
            <a:solidFill>
              <a:srgbClr val="0033CC"/>
            </a:solidFill>
          </a:endParaRPr>
        </a:p>
      </dsp:txBody>
      <dsp:txXfrm>
        <a:off x="2839861" y="4796572"/>
        <a:ext cx="4998379" cy="730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CEDA7-68C3-4383-A228-6D60B9F46A89}">
      <dsp:nvSpPr>
        <dsp:cNvPr id="0" name=""/>
        <dsp:cNvSpPr/>
      </dsp:nvSpPr>
      <dsp:spPr>
        <a:xfrm>
          <a:off x="0" y="258144"/>
          <a:ext cx="8915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D7CDB-7F87-4077-8ED6-6760C7C60392}">
      <dsp:nvSpPr>
        <dsp:cNvPr id="0" name=""/>
        <dsp:cNvSpPr/>
      </dsp:nvSpPr>
      <dsp:spPr>
        <a:xfrm>
          <a:off x="445770" y="7224"/>
          <a:ext cx="6240780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err="1" smtClean="0">
              <a:solidFill>
                <a:schemeClr val="tx1"/>
              </a:solidFill>
            </a:rPr>
            <a:t>Висока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470268" y="31722"/>
        <a:ext cx="6191784" cy="452844"/>
      </dsp:txXfrm>
    </dsp:sp>
    <dsp:sp modelId="{11763E84-C02C-4C12-B168-FDF716D720FE}">
      <dsp:nvSpPr>
        <dsp:cNvPr id="0" name=""/>
        <dsp:cNvSpPr/>
      </dsp:nvSpPr>
      <dsp:spPr>
        <a:xfrm>
          <a:off x="0" y="1029264"/>
          <a:ext cx="8915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426541"/>
              <a:satOff val="-444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96B49-195B-4F05-91A8-E146E3BEE455}">
      <dsp:nvSpPr>
        <dsp:cNvPr id="0" name=""/>
        <dsp:cNvSpPr/>
      </dsp:nvSpPr>
      <dsp:spPr>
        <a:xfrm>
          <a:off x="445770" y="778344"/>
          <a:ext cx="6240780" cy="501840"/>
        </a:xfrm>
        <a:prstGeom prst="roundRect">
          <a:avLst/>
        </a:prstGeom>
        <a:solidFill>
          <a:schemeClr val="accent5">
            <a:hueOff val="426541"/>
            <a:satOff val="-444"/>
            <a:lumOff val="53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chemeClr val="tx1"/>
              </a:solidFill>
            </a:rPr>
            <a:t>Нейтральна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470268" y="802842"/>
        <a:ext cx="6191784" cy="452844"/>
      </dsp:txXfrm>
    </dsp:sp>
    <dsp:sp modelId="{7FB90F49-3453-4F6E-9E30-6C22187213DE}">
      <dsp:nvSpPr>
        <dsp:cNvPr id="0" name=""/>
        <dsp:cNvSpPr/>
      </dsp:nvSpPr>
      <dsp:spPr>
        <a:xfrm>
          <a:off x="0" y="1800385"/>
          <a:ext cx="8915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853083"/>
              <a:satOff val="-888"/>
              <a:lumOff val="1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0AD27-AF05-4609-A9F3-B387B08F5C94}">
      <dsp:nvSpPr>
        <dsp:cNvPr id="0" name=""/>
        <dsp:cNvSpPr/>
      </dsp:nvSpPr>
      <dsp:spPr>
        <a:xfrm>
          <a:off x="445770" y="1549464"/>
          <a:ext cx="6240780" cy="501840"/>
        </a:xfrm>
        <a:prstGeom prst="roundRect">
          <a:avLst/>
        </a:prstGeom>
        <a:solidFill>
          <a:schemeClr val="accent5">
            <a:hueOff val="853083"/>
            <a:satOff val="-888"/>
            <a:lumOff val="107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err="1" smtClean="0">
              <a:solidFill>
                <a:schemeClr val="tx1"/>
              </a:solidFill>
            </a:rPr>
            <a:t>Звичайна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470268" y="1573962"/>
        <a:ext cx="6191784" cy="452844"/>
      </dsp:txXfrm>
    </dsp:sp>
    <dsp:sp modelId="{58DB2753-5F20-4C21-BA70-0B9BD1CC727F}">
      <dsp:nvSpPr>
        <dsp:cNvPr id="0" name=""/>
        <dsp:cNvSpPr/>
      </dsp:nvSpPr>
      <dsp:spPr>
        <a:xfrm>
          <a:off x="0" y="2571505"/>
          <a:ext cx="8915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1279624"/>
              <a:satOff val="-1333"/>
              <a:lumOff val="16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7D77D-5947-43B1-B0D5-DBB0F9EFEBA2}">
      <dsp:nvSpPr>
        <dsp:cNvPr id="0" name=""/>
        <dsp:cNvSpPr/>
      </dsp:nvSpPr>
      <dsp:spPr>
        <a:xfrm>
          <a:off x="445770" y="2320585"/>
          <a:ext cx="6240780" cy="501840"/>
        </a:xfrm>
        <a:prstGeom prst="roundRect">
          <a:avLst/>
        </a:prstGeom>
        <a:solidFill>
          <a:schemeClr val="accent5">
            <a:hueOff val="1279624"/>
            <a:satOff val="-1333"/>
            <a:lumOff val="161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err="1" smtClean="0">
              <a:solidFill>
                <a:schemeClr val="tx1"/>
              </a:solidFill>
            </a:rPr>
            <a:t>Фамільярна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470268" y="2345083"/>
        <a:ext cx="6191784" cy="452844"/>
      </dsp:txXfrm>
    </dsp:sp>
    <dsp:sp modelId="{09DD5484-6F9F-4E1B-A4A5-75623FF1A476}">
      <dsp:nvSpPr>
        <dsp:cNvPr id="0" name=""/>
        <dsp:cNvSpPr/>
      </dsp:nvSpPr>
      <dsp:spPr>
        <a:xfrm>
          <a:off x="0" y="3342625"/>
          <a:ext cx="8915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1706166"/>
              <a:satOff val="-1777"/>
              <a:lumOff val="21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BF87A-C354-44B9-943F-4829C8E36F9A}">
      <dsp:nvSpPr>
        <dsp:cNvPr id="0" name=""/>
        <dsp:cNvSpPr/>
      </dsp:nvSpPr>
      <dsp:spPr>
        <a:xfrm>
          <a:off x="445770" y="3091705"/>
          <a:ext cx="6240780" cy="501840"/>
        </a:xfrm>
        <a:prstGeom prst="roundRect">
          <a:avLst/>
        </a:prstGeom>
        <a:solidFill>
          <a:schemeClr val="accent5">
            <a:hueOff val="1706166"/>
            <a:satOff val="-1777"/>
            <a:lumOff val="215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chemeClr val="tx1"/>
              </a:solidFill>
            </a:rPr>
            <a:t>Вульгарна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470268" y="3116203"/>
        <a:ext cx="6191784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A95FA-5E60-4069-B4B2-BBFD897D4443}">
      <dsp:nvSpPr>
        <dsp:cNvPr id="0" name=""/>
        <dsp:cNvSpPr/>
      </dsp:nvSpPr>
      <dsp:spPr>
        <a:xfrm>
          <a:off x="3541346" y="1951"/>
          <a:ext cx="1832706" cy="11912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>
              <a:solidFill>
                <a:schemeClr val="tx1"/>
              </a:solidFill>
            </a:rPr>
            <a:t>Вітання-побажання: </a:t>
          </a:r>
          <a:r>
            <a:rPr lang="uk-UA" sz="1000" b="1" i="1" kern="1200" dirty="0" smtClean="0">
              <a:solidFill>
                <a:schemeClr val="tx1"/>
              </a:solidFill>
            </a:rPr>
            <a:t>Доброго ранку! (Доброго дня!; Добрий вечір!).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3599498" y="60103"/>
        <a:ext cx="1716402" cy="1074955"/>
      </dsp:txXfrm>
    </dsp:sp>
    <dsp:sp modelId="{6279A5AD-3EA2-4BF5-86DB-C9E84468B400}">
      <dsp:nvSpPr>
        <dsp:cNvPr id="0" name=""/>
        <dsp:cNvSpPr/>
      </dsp:nvSpPr>
      <dsp:spPr>
        <a:xfrm>
          <a:off x="2078508" y="597580"/>
          <a:ext cx="4758383" cy="4758383"/>
        </a:xfrm>
        <a:custGeom>
          <a:avLst/>
          <a:gdLst/>
          <a:ahLst/>
          <a:cxnLst/>
          <a:rect l="0" t="0" r="0" b="0"/>
          <a:pathLst>
            <a:path>
              <a:moveTo>
                <a:pt x="3540866" y="302881"/>
              </a:moveTo>
              <a:arcTo wR="2379191" hR="2379191" stAng="17953594" swAng="1211287"/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F16E4-ABC2-4712-9EFA-58CC9E27529A}">
      <dsp:nvSpPr>
        <dsp:cNvPr id="0" name=""/>
        <dsp:cNvSpPr/>
      </dsp:nvSpPr>
      <dsp:spPr>
        <a:xfrm>
          <a:off x="5804092" y="1645932"/>
          <a:ext cx="1832706" cy="1191259"/>
        </a:xfrm>
        <a:prstGeom prst="roundRect">
          <a:avLst/>
        </a:prstGeom>
        <a:solidFill>
          <a:schemeClr val="accent5">
            <a:hueOff val="426541"/>
            <a:satOff val="-444"/>
            <a:lumOff val="53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>
              <a:solidFill>
                <a:schemeClr val="tx1"/>
              </a:solidFill>
            </a:rPr>
            <a:t>Вибачення</a:t>
          </a:r>
          <a:r>
            <a:rPr lang="ru-RU" sz="1000" b="1" kern="1200" dirty="0" smtClean="0">
              <a:solidFill>
                <a:schemeClr val="tx1"/>
              </a:solidFill>
            </a:rPr>
            <a:t> і </a:t>
          </a:r>
          <a:r>
            <a:rPr lang="ru-RU" sz="1000" b="1" kern="1200" dirty="0" err="1" smtClean="0">
              <a:solidFill>
                <a:schemeClr val="tx1"/>
              </a:solidFill>
            </a:rPr>
            <a:t>прохання</a:t>
          </a:r>
          <a:r>
            <a:rPr lang="ru-RU" sz="1000" b="1" kern="1200" dirty="0" smtClean="0">
              <a:solidFill>
                <a:schemeClr val="tx1"/>
              </a:solidFill>
            </a:rPr>
            <a:t>: </a:t>
          </a:r>
          <a:r>
            <a:rPr lang="ru-RU" sz="1000" b="1" i="1" kern="1200" dirty="0" err="1" smtClean="0">
              <a:solidFill>
                <a:schemeClr val="tx1"/>
              </a:solidFill>
            </a:rPr>
            <a:t>Вибачте</a:t>
          </a:r>
          <a:r>
            <a:rPr lang="ru-RU" sz="1000" b="1" i="1" kern="1200" dirty="0" smtClean="0">
              <a:solidFill>
                <a:schemeClr val="tx1"/>
              </a:solidFill>
            </a:rPr>
            <a:t>, </a:t>
          </a:r>
          <a:r>
            <a:rPr lang="ru-RU" sz="1000" b="1" i="1" kern="1200" dirty="0" err="1" smtClean="0">
              <a:solidFill>
                <a:schemeClr val="tx1"/>
              </a:solidFill>
            </a:rPr>
            <a:t>що</a:t>
          </a:r>
          <a:r>
            <a:rPr lang="ru-RU" sz="1000" b="1" i="1" kern="1200" dirty="0" smtClean="0">
              <a:solidFill>
                <a:schemeClr val="tx1"/>
              </a:solidFill>
            </a:rPr>
            <a:t> </a:t>
          </a:r>
          <a:r>
            <a:rPr lang="ru-RU" sz="1000" b="1" i="1" kern="1200" dirty="0" err="1" smtClean="0">
              <a:solidFill>
                <a:schemeClr val="tx1"/>
              </a:solidFill>
            </a:rPr>
            <a:t>відвертаю</a:t>
          </a:r>
          <a:r>
            <a:rPr lang="ru-RU" sz="1000" b="1" i="1" kern="1200" dirty="0" smtClean="0">
              <a:solidFill>
                <a:schemeClr val="tx1"/>
              </a:solidFill>
            </a:rPr>
            <a:t> Вашу </a:t>
          </a:r>
          <a:r>
            <a:rPr lang="ru-RU" sz="1000" b="1" i="1" kern="1200" dirty="0" err="1" smtClean="0">
              <a:solidFill>
                <a:schemeClr val="tx1"/>
              </a:solidFill>
            </a:rPr>
            <a:t>увагу</a:t>
          </a:r>
          <a:r>
            <a:rPr lang="ru-RU" sz="1000" b="1" i="1" kern="1200" dirty="0" smtClean="0">
              <a:solidFill>
                <a:schemeClr val="tx1"/>
              </a:solidFill>
            </a:rPr>
            <a:t> (</a:t>
          </a:r>
          <a:r>
            <a:rPr lang="ru-RU" sz="1000" b="1" i="1" kern="1200" dirty="0" err="1" smtClean="0">
              <a:solidFill>
                <a:schemeClr val="tx1"/>
              </a:solidFill>
            </a:rPr>
            <a:t>затримую</a:t>
          </a:r>
          <a:r>
            <a:rPr lang="ru-RU" sz="1000" b="1" i="1" kern="1200" dirty="0" smtClean="0">
              <a:solidFill>
                <a:schemeClr val="tx1"/>
              </a:solidFill>
            </a:rPr>
            <a:t> Вас)! </a:t>
          </a:r>
          <a:r>
            <a:rPr lang="ru-RU" sz="1000" b="1" i="1" kern="1200" dirty="0" err="1" smtClean="0">
              <a:solidFill>
                <a:schemeClr val="tx1"/>
              </a:solidFill>
            </a:rPr>
            <a:t>Скажіть</a:t>
          </a:r>
          <a:r>
            <a:rPr lang="ru-RU" sz="1000" b="1" i="1" kern="1200" dirty="0" smtClean="0">
              <a:solidFill>
                <a:schemeClr val="tx1"/>
              </a:solidFill>
            </a:rPr>
            <a:t>, будь ласка (Будьте </a:t>
          </a:r>
          <a:r>
            <a:rPr lang="ru-RU" sz="1000" b="1" i="1" kern="1200" dirty="0" err="1" smtClean="0">
              <a:solidFill>
                <a:schemeClr val="tx1"/>
              </a:solidFill>
            </a:rPr>
            <a:t>ласкаві</a:t>
          </a:r>
          <a:r>
            <a:rPr lang="ru-RU" sz="1000" b="1" i="1" kern="1200" dirty="0" smtClean="0">
              <a:solidFill>
                <a:schemeClr val="tx1"/>
              </a:solidFill>
            </a:rPr>
            <a:t>, </a:t>
          </a:r>
          <a:r>
            <a:rPr lang="ru-RU" sz="1000" b="1" i="1" kern="1200" dirty="0" err="1" smtClean="0">
              <a:solidFill>
                <a:schemeClr val="tx1"/>
              </a:solidFill>
            </a:rPr>
            <a:t>скажіть</a:t>
          </a:r>
          <a:r>
            <a:rPr lang="ru-RU" sz="1000" b="1" i="1" kern="1200" dirty="0" smtClean="0">
              <a:solidFill>
                <a:schemeClr val="tx1"/>
              </a:solidFill>
            </a:rPr>
            <a:t>; </a:t>
          </a:r>
          <a:r>
            <a:rPr lang="ru-RU" sz="1000" b="1" i="1" kern="1200" dirty="0" err="1" smtClean="0">
              <a:solidFill>
                <a:schemeClr val="tx1"/>
              </a:solidFill>
            </a:rPr>
            <a:t>Чи</a:t>
          </a:r>
          <a:r>
            <a:rPr lang="ru-RU" sz="1000" b="1" i="1" kern="1200" dirty="0" smtClean="0">
              <a:solidFill>
                <a:schemeClr val="tx1"/>
              </a:solidFill>
            </a:rPr>
            <a:t> не могли б Ви </a:t>
          </a:r>
          <a:r>
            <a:rPr lang="ru-RU" sz="1000" b="1" i="1" kern="1200" dirty="0" err="1" smtClean="0">
              <a:solidFill>
                <a:schemeClr val="tx1"/>
              </a:solidFill>
            </a:rPr>
            <a:t>сказати</a:t>
          </a:r>
          <a:r>
            <a:rPr lang="ru-RU" sz="1000" b="1" i="1" kern="1200" dirty="0" smtClean="0">
              <a:solidFill>
                <a:schemeClr val="tx1"/>
              </a:solidFill>
            </a:rPr>
            <a:t>)...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5862244" y="1704084"/>
        <a:ext cx="1716402" cy="1074955"/>
      </dsp:txXfrm>
    </dsp:sp>
    <dsp:sp modelId="{9D32C60D-37BE-4A7D-A3ED-D8D65F6B5A6C}">
      <dsp:nvSpPr>
        <dsp:cNvPr id="0" name=""/>
        <dsp:cNvSpPr/>
      </dsp:nvSpPr>
      <dsp:spPr>
        <a:xfrm>
          <a:off x="2078508" y="597580"/>
          <a:ext cx="4758383" cy="4758383"/>
        </a:xfrm>
        <a:custGeom>
          <a:avLst/>
          <a:gdLst/>
          <a:ahLst/>
          <a:cxnLst/>
          <a:rect l="0" t="0" r="0" b="0"/>
          <a:pathLst>
            <a:path>
              <a:moveTo>
                <a:pt x="4752672" y="2543944"/>
              </a:moveTo>
              <a:arcTo wR="2379191" hR="2379191" stAng="21838245" swAng="1359531"/>
            </a:path>
          </a:pathLst>
        </a:custGeom>
        <a:noFill/>
        <a:ln w="9525" cap="rnd" cmpd="sng" algn="ctr">
          <a:solidFill>
            <a:schemeClr val="accent5">
              <a:hueOff val="426541"/>
              <a:satOff val="-444"/>
              <a:lumOff val="53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7132D-A4F6-4965-A0DF-A23FFB097477}">
      <dsp:nvSpPr>
        <dsp:cNvPr id="0" name=""/>
        <dsp:cNvSpPr/>
      </dsp:nvSpPr>
      <dsp:spPr>
        <a:xfrm>
          <a:off x="4939800" y="4305949"/>
          <a:ext cx="1832706" cy="1191259"/>
        </a:xfrm>
        <a:prstGeom prst="roundRect">
          <a:avLst/>
        </a:prstGeom>
        <a:solidFill>
          <a:schemeClr val="accent5">
            <a:hueOff val="853083"/>
            <a:satOff val="-888"/>
            <a:lumOff val="107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>
              <a:solidFill>
                <a:schemeClr val="tx1"/>
              </a:solidFill>
            </a:rPr>
            <a:t>Подяка</a:t>
          </a:r>
          <a:r>
            <a:rPr lang="ru-RU" sz="1000" b="1" kern="1200" dirty="0" smtClean="0">
              <a:solidFill>
                <a:schemeClr val="tx1"/>
              </a:solidFill>
            </a:rPr>
            <a:t>: </a:t>
          </a:r>
          <a:r>
            <a:rPr lang="ru-RU" sz="1000" b="1" i="1" kern="1200" dirty="0" err="1" smtClean="0">
              <a:solidFill>
                <a:schemeClr val="tx1"/>
              </a:solidFill>
            </a:rPr>
            <a:t>Щиро</a:t>
          </a:r>
          <a:r>
            <a:rPr lang="ru-RU" sz="1000" b="1" i="1" kern="1200" dirty="0" smtClean="0">
              <a:solidFill>
                <a:schemeClr val="tx1"/>
              </a:solidFill>
            </a:rPr>
            <a:t> (сердечно) </a:t>
          </a:r>
          <a:r>
            <a:rPr lang="ru-RU" sz="1000" b="1" i="1" kern="1200" dirty="0" err="1" smtClean="0">
              <a:solidFill>
                <a:schemeClr val="tx1"/>
              </a:solidFill>
            </a:rPr>
            <a:t>дякую</a:t>
          </a:r>
          <a:r>
            <a:rPr lang="ru-RU" sz="1000" b="1" i="1" kern="1200" dirty="0" smtClean="0">
              <a:solidFill>
                <a:schemeClr val="tx1"/>
              </a:solidFill>
            </a:rPr>
            <a:t> (</a:t>
          </a:r>
          <a:r>
            <a:rPr lang="ru-RU" sz="1000" b="1" i="1" kern="1200" dirty="0" err="1" smtClean="0">
              <a:solidFill>
                <a:schemeClr val="tx1"/>
              </a:solidFill>
            </a:rPr>
            <a:t>вдячний</a:t>
          </a:r>
          <a:r>
            <a:rPr lang="ru-RU" sz="1000" b="1" i="1" kern="1200" dirty="0" smtClean="0">
              <a:solidFill>
                <a:schemeClr val="tx1"/>
              </a:solidFill>
            </a:rPr>
            <a:t>) (Вам.) за...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4997952" y="4364101"/>
        <a:ext cx="1716402" cy="1074955"/>
      </dsp:txXfrm>
    </dsp:sp>
    <dsp:sp modelId="{19ECBB00-5C44-49A6-A1C9-49E7176A841C}">
      <dsp:nvSpPr>
        <dsp:cNvPr id="0" name=""/>
        <dsp:cNvSpPr/>
      </dsp:nvSpPr>
      <dsp:spPr>
        <a:xfrm>
          <a:off x="2078508" y="597580"/>
          <a:ext cx="4758383" cy="4758383"/>
        </a:xfrm>
        <a:custGeom>
          <a:avLst/>
          <a:gdLst/>
          <a:ahLst/>
          <a:cxnLst/>
          <a:rect l="0" t="0" r="0" b="0"/>
          <a:pathLst>
            <a:path>
              <a:moveTo>
                <a:pt x="2671076" y="4740411"/>
              </a:moveTo>
              <a:arcTo wR="2379191" hR="2379191" stAng="4977184" swAng="845632"/>
            </a:path>
          </a:pathLst>
        </a:custGeom>
        <a:noFill/>
        <a:ln w="9525" cap="rnd" cmpd="sng" algn="ctr">
          <a:solidFill>
            <a:schemeClr val="accent5">
              <a:hueOff val="853083"/>
              <a:satOff val="-888"/>
              <a:lumOff val="107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C76C2-D32C-4DB9-9F2A-07FA8BB82511}">
      <dsp:nvSpPr>
        <dsp:cNvPr id="0" name=""/>
        <dsp:cNvSpPr/>
      </dsp:nvSpPr>
      <dsp:spPr>
        <a:xfrm>
          <a:off x="2142892" y="4305949"/>
          <a:ext cx="1832706" cy="1191259"/>
        </a:xfrm>
        <a:prstGeom prst="roundRect">
          <a:avLst/>
        </a:prstGeom>
        <a:solidFill>
          <a:schemeClr val="accent5">
            <a:hueOff val="1279624"/>
            <a:satOff val="-1333"/>
            <a:lumOff val="161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>
              <a:solidFill>
                <a:schemeClr val="tx1"/>
              </a:solidFill>
            </a:rPr>
            <a:t>Вибачення</a:t>
          </a:r>
          <a:r>
            <a:rPr lang="ru-RU" sz="1000" b="1" i="1" kern="1200" dirty="0" smtClean="0">
              <a:solidFill>
                <a:schemeClr val="tx1"/>
              </a:solidFill>
            </a:rPr>
            <a:t>: </a:t>
          </a:r>
          <a:r>
            <a:rPr lang="ru-RU" sz="1000" b="1" i="1" kern="1200" dirty="0" err="1" smtClean="0">
              <a:solidFill>
                <a:schemeClr val="tx1"/>
              </a:solidFill>
            </a:rPr>
            <a:t>Пробачте</a:t>
          </a:r>
          <a:r>
            <a:rPr lang="ru-RU" sz="1000" b="1" i="1" kern="1200" dirty="0" smtClean="0">
              <a:solidFill>
                <a:schemeClr val="tx1"/>
              </a:solidFill>
            </a:rPr>
            <a:t>, </a:t>
          </a:r>
          <a:r>
            <a:rPr lang="ru-RU" sz="1000" b="1" i="1" kern="1200" dirty="0" err="1" smtClean="0">
              <a:solidFill>
                <a:schemeClr val="tx1"/>
              </a:solidFill>
            </a:rPr>
            <a:t>що</a:t>
          </a:r>
          <a:r>
            <a:rPr lang="ru-RU" sz="1000" b="1" i="1" kern="1200" dirty="0" smtClean="0">
              <a:solidFill>
                <a:schemeClr val="tx1"/>
              </a:solidFill>
            </a:rPr>
            <a:t> </a:t>
          </a:r>
          <a:r>
            <a:rPr lang="ru-RU" sz="1000" b="1" i="1" kern="1200" dirty="0" err="1" smtClean="0">
              <a:solidFill>
                <a:schemeClr val="tx1"/>
              </a:solidFill>
            </a:rPr>
            <a:t>затримав</a:t>
          </a:r>
          <a:r>
            <a:rPr lang="ru-RU" sz="1000" b="1" i="1" kern="1200" dirty="0" smtClean="0">
              <a:solidFill>
                <a:schemeClr val="tx1"/>
              </a:solidFill>
            </a:rPr>
            <a:t> Вас (</a:t>
          </a:r>
          <a:r>
            <a:rPr lang="ru-RU" sz="1000" b="1" i="1" kern="1200" dirty="0" err="1" smtClean="0">
              <a:solidFill>
                <a:schemeClr val="tx1"/>
              </a:solidFill>
            </a:rPr>
            <a:t>Вибачте</a:t>
          </a:r>
          <a:r>
            <a:rPr lang="ru-RU" sz="1000" b="1" i="1" kern="1200" dirty="0" smtClean="0">
              <a:solidFill>
                <a:schemeClr val="tx1"/>
              </a:solidFill>
            </a:rPr>
            <a:t>, </a:t>
          </a:r>
          <a:r>
            <a:rPr lang="ru-RU" sz="1000" b="1" i="1" kern="1200" dirty="0" err="1" smtClean="0">
              <a:solidFill>
                <a:schemeClr val="tx1"/>
              </a:solidFill>
            </a:rPr>
            <a:t>що</a:t>
          </a:r>
          <a:r>
            <a:rPr lang="ru-RU" sz="1000" b="1" i="1" kern="1200" dirty="0" smtClean="0">
              <a:solidFill>
                <a:schemeClr val="tx1"/>
              </a:solidFill>
            </a:rPr>
            <a:t> за</a:t>
          </a:r>
          <a:r>
            <a:rPr lang="uk-UA" sz="1000" b="1" i="1" kern="1200" dirty="0" smtClean="0">
              <a:solidFill>
                <a:schemeClr val="tx1"/>
              </a:solidFill>
            </a:rPr>
            <a:t>брав </a:t>
          </a:r>
          <a:r>
            <a:rPr lang="ru-RU" sz="1000" b="1" i="1" kern="1200" dirty="0" smtClean="0">
              <a:solidFill>
                <a:schemeClr val="tx1"/>
              </a:solidFill>
            </a:rPr>
            <a:t>Ваш час; Даруйте, </a:t>
          </a:r>
          <a:r>
            <a:rPr lang="ru-RU" sz="1000" b="1" i="1" kern="1200" dirty="0" err="1" smtClean="0">
              <a:solidFill>
                <a:schemeClr val="tx1"/>
              </a:solidFill>
            </a:rPr>
            <a:t>що</a:t>
          </a:r>
          <a:r>
            <a:rPr lang="ru-RU" sz="1000" b="1" i="1" kern="1200" dirty="0" smtClean="0">
              <a:solidFill>
                <a:schemeClr val="tx1"/>
              </a:solidFill>
            </a:rPr>
            <a:t> </a:t>
          </a:r>
          <a:r>
            <a:rPr lang="ru-RU" sz="1000" b="1" i="1" kern="1200" dirty="0" err="1" smtClean="0">
              <a:solidFill>
                <a:schemeClr val="tx1"/>
              </a:solidFill>
            </a:rPr>
            <a:t>завдав</a:t>
          </a:r>
          <a:r>
            <a:rPr lang="ru-RU" sz="1000" b="1" i="1" kern="1200" dirty="0" smtClean="0">
              <a:solidFill>
                <a:schemeClr val="tx1"/>
              </a:solidFill>
            </a:rPr>
            <a:t> Вам </a:t>
          </a:r>
          <a:r>
            <a:rPr lang="ru-RU" sz="1000" b="1" i="1" kern="1200" dirty="0" err="1" smtClean="0">
              <a:solidFill>
                <a:schemeClr val="tx1"/>
              </a:solidFill>
            </a:rPr>
            <a:t>клопоту</a:t>
          </a:r>
          <a:r>
            <a:rPr lang="ru-RU" sz="1000" b="1" i="1" kern="1200" dirty="0" smtClean="0">
              <a:solidFill>
                <a:schemeClr val="tx1"/>
              </a:solidFill>
            </a:rPr>
            <a:t>!).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2201044" y="4364101"/>
        <a:ext cx="1716402" cy="1074955"/>
      </dsp:txXfrm>
    </dsp:sp>
    <dsp:sp modelId="{6C1F657E-826F-4808-9E1C-D3472882E560}">
      <dsp:nvSpPr>
        <dsp:cNvPr id="0" name=""/>
        <dsp:cNvSpPr/>
      </dsp:nvSpPr>
      <dsp:spPr>
        <a:xfrm>
          <a:off x="2078508" y="597580"/>
          <a:ext cx="4758383" cy="4758383"/>
        </a:xfrm>
        <a:custGeom>
          <a:avLst/>
          <a:gdLst/>
          <a:ahLst/>
          <a:cxnLst/>
          <a:rect l="0" t="0" r="0" b="0"/>
          <a:pathLst>
            <a:path>
              <a:moveTo>
                <a:pt x="252378" y="3445595"/>
              </a:moveTo>
              <a:arcTo wR="2379191" hR="2379191" stAng="9202223" swAng="1359531"/>
            </a:path>
          </a:pathLst>
        </a:custGeom>
        <a:noFill/>
        <a:ln w="9525" cap="rnd" cmpd="sng" algn="ctr">
          <a:solidFill>
            <a:schemeClr val="accent5">
              <a:hueOff val="1279624"/>
              <a:satOff val="-1333"/>
              <a:lumOff val="161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D63EC-207C-4813-B0AA-A3AB4BDE4C51}">
      <dsp:nvSpPr>
        <dsp:cNvPr id="0" name=""/>
        <dsp:cNvSpPr/>
      </dsp:nvSpPr>
      <dsp:spPr>
        <a:xfrm>
          <a:off x="1278600" y="1645932"/>
          <a:ext cx="1832706" cy="1191259"/>
        </a:xfrm>
        <a:prstGeom prst="roundRect">
          <a:avLst/>
        </a:prstGeom>
        <a:solidFill>
          <a:schemeClr val="accent5">
            <a:hueOff val="1706166"/>
            <a:satOff val="-1777"/>
            <a:lumOff val="215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>
              <a:solidFill>
                <a:schemeClr val="tx1"/>
              </a:solidFill>
            </a:rPr>
            <a:t>Прощання</a:t>
          </a:r>
          <a:r>
            <a:rPr lang="ru-RU" sz="1000" b="1" kern="1200" dirty="0" smtClean="0">
              <a:solidFill>
                <a:schemeClr val="tx1"/>
              </a:solidFill>
            </a:rPr>
            <a:t>: </a:t>
          </a:r>
          <a:r>
            <a:rPr lang="ru-RU" sz="1000" b="1" i="1" kern="1200" dirty="0" smtClean="0">
              <a:solidFill>
                <a:schemeClr val="tx1"/>
              </a:solidFill>
            </a:rPr>
            <a:t>До </a:t>
          </a:r>
          <a:r>
            <a:rPr lang="ru-RU" sz="1000" b="1" i="1" kern="1200" dirty="0" err="1" smtClean="0">
              <a:solidFill>
                <a:schemeClr val="tx1"/>
              </a:solidFill>
            </a:rPr>
            <a:t>побачення</a:t>
          </a:r>
          <a:r>
            <a:rPr lang="ru-RU" sz="1000" b="1" i="1" kern="1200" dirty="0" smtClean="0">
              <a:solidFill>
                <a:schemeClr val="tx1"/>
              </a:solidFill>
            </a:rPr>
            <a:t>! (</a:t>
          </a:r>
          <a:r>
            <a:rPr lang="ru-RU" sz="1000" b="1" i="1" kern="1200" dirty="0" err="1" smtClean="0">
              <a:solidFill>
                <a:schemeClr val="tx1"/>
              </a:solidFill>
            </a:rPr>
            <a:t>Бувайте</a:t>
          </a:r>
          <a:r>
            <a:rPr lang="ru-RU" sz="1000" b="1" i="1" kern="1200" dirty="0" smtClean="0">
              <a:solidFill>
                <a:schemeClr val="tx1"/>
              </a:solidFill>
            </a:rPr>
            <a:t> </a:t>
          </a:r>
          <a:r>
            <a:rPr lang="ru-RU" sz="1000" b="1" i="1" kern="1200" dirty="0" err="1" smtClean="0">
              <a:solidFill>
                <a:schemeClr val="tx1"/>
              </a:solidFill>
            </a:rPr>
            <a:t>здорові</a:t>
          </a:r>
          <a:r>
            <a:rPr lang="ru-RU" sz="1000" b="1" i="1" kern="1200" dirty="0" smtClean="0">
              <a:solidFill>
                <a:schemeClr val="tx1"/>
              </a:solidFill>
            </a:rPr>
            <a:t>!; </a:t>
          </a:r>
          <a:r>
            <a:rPr lang="ru-RU" sz="1000" b="1" i="1" kern="1200" dirty="0" err="1" smtClean="0">
              <a:solidFill>
                <a:schemeClr val="tx1"/>
              </a:solidFill>
            </a:rPr>
            <a:t>Усього</a:t>
          </a:r>
          <a:r>
            <a:rPr lang="ru-RU" sz="1000" b="1" i="1" kern="1200" dirty="0" smtClean="0">
              <a:solidFill>
                <a:schemeClr val="tx1"/>
              </a:solidFill>
            </a:rPr>
            <a:t> (Вам) </a:t>
          </a:r>
          <a:r>
            <a:rPr lang="ru-RU" sz="1000" b="1" i="1" kern="1200" dirty="0" err="1" smtClean="0">
              <a:solidFill>
                <a:schemeClr val="tx1"/>
              </a:solidFill>
            </a:rPr>
            <a:t>найкращого</a:t>
          </a:r>
          <a:r>
            <a:rPr lang="ru-RU" sz="1000" b="1" i="1" kern="1200" dirty="0" smtClean="0">
              <a:solidFill>
                <a:schemeClr val="tx1"/>
              </a:solidFill>
            </a:rPr>
            <a:t>!).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1336752" y="1704084"/>
        <a:ext cx="1716402" cy="1074955"/>
      </dsp:txXfrm>
    </dsp:sp>
    <dsp:sp modelId="{4B1284CE-153A-4CE0-A52B-DE4274B63C80}">
      <dsp:nvSpPr>
        <dsp:cNvPr id="0" name=""/>
        <dsp:cNvSpPr/>
      </dsp:nvSpPr>
      <dsp:spPr>
        <a:xfrm>
          <a:off x="2078508" y="597580"/>
          <a:ext cx="4758383" cy="4758383"/>
        </a:xfrm>
        <a:custGeom>
          <a:avLst/>
          <a:gdLst/>
          <a:ahLst/>
          <a:cxnLst/>
          <a:rect l="0" t="0" r="0" b="0"/>
          <a:pathLst>
            <a:path>
              <a:moveTo>
                <a:pt x="572343" y="831337"/>
              </a:moveTo>
              <a:arcTo wR="2379191" hR="2379191" stAng="13235119" swAng="1211287"/>
            </a:path>
          </a:pathLst>
        </a:custGeom>
        <a:noFill/>
        <a:ln w="9525" cap="rnd" cmpd="sng" algn="ctr">
          <a:solidFill>
            <a:schemeClr val="accent5">
              <a:hueOff val="1706166"/>
              <a:satOff val="-1777"/>
              <a:lumOff val="215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4EC6B-D7F8-4B05-88D5-6F0348F1A815}">
      <dsp:nvSpPr>
        <dsp:cNvPr id="0" name=""/>
        <dsp:cNvSpPr/>
      </dsp:nvSpPr>
      <dsp:spPr>
        <a:xfrm>
          <a:off x="0" y="14687"/>
          <a:ext cx="8915400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Від 3 особи (посередник)</a:t>
          </a:r>
          <a:endParaRPr lang="ru-RU" sz="3200" kern="1200" dirty="0"/>
        </a:p>
      </dsp:txBody>
      <dsp:txXfrm>
        <a:off x="37467" y="52154"/>
        <a:ext cx="8840466" cy="692586"/>
      </dsp:txXfrm>
    </dsp:sp>
    <dsp:sp modelId="{BA2D946D-69A3-4C46-9702-CEA25345F2AE}">
      <dsp:nvSpPr>
        <dsp:cNvPr id="0" name=""/>
        <dsp:cNvSpPr/>
      </dsp:nvSpPr>
      <dsp:spPr>
        <a:xfrm>
          <a:off x="0" y="782207"/>
          <a:ext cx="891540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500" i="1" kern="1200" dirty="0" smtClean="0">
              <a:solidFill>
                <a:schemeClr val="accent6">
                  <a:lumMod val="75000"/>
                </a:schemeClr>
              </a:solidFill>
            </a:rPr>
            <a:t>(Чи) Ви знайомі?</a:t>
          </a:r>
          <a:r>
            <a:rPr lang="uk-UA" sz="25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uk-UA" sz="2500" i="1" kern="1200" dirty="0" smtClean="0"/>
            <a:t>Познайомтесь, будь ласка! Дозвольте познайомити вас!</a:t>
          </a:r>
          <a:r>
            <a:rPr lang="uk-UA" sz="2500" kern="1200" dirty="0" smtClean="0"/>
            <a:t> </a:t>
          </a:r>
          <a:endParaRPr lang="ru-RU" sz="2500" kern="1200" dirty="0"/>
        </a:p>
      </dsp:txBody>
      <dsp:txXfrm>
        <a:off x="0" y="782207"/>
        <a:ext cx="8915400" cy="794880"/>
      </dsp:txXfrm>
    </dsp:sp>
    <dsp:sp modelId="{2F9A235E-65DD-4158-A4ED-943A74485023}">
      <dsp:nvSpPr>
        <dsp:cNvPr id="0" name=""/>
        <dsp:cNvSpPr/>
      </dsp:nvSpPr>
      <dsp:spPr>
        <a:xfrm>
          <a:off x="0" y="1577087"/>
          <a:ext cx="8915400" cy="767520"/>
        </a:xfrm>
        <a:prstGeom prst="roundRect">
          <a:avLst/>
        </a:prstGeom>
        <a:solidFill>
          <a:schemeClr val="accent4">
            <a:hueOff val="1114968"/>
            <a:satOff val="23662"/>
            <a:lumOff val="78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Відповідь</a:t>
          </a:r>
          <a:endParaRPr lang="ru-RU" sz="3200" kern="1200" dirty="0"/>
        </a:p>
      </dsp:txBody>
      <dsp:txXfrm>
        <a:off x="37467" y="1614554"/>
        <a:ext cx="8840466" cy="692586"/>
      </dsp:txXfrm>
    </dsp:sp>
    <dsp:sp modelId="{D23B9BAE-8A6B-4718-B9E9-9140F088C994}">
      <dsp:nvSpPr>
        <dsp:cNvPr id="0" name=""/>
        <dsp:cNvSpPr/>
      </dsp:nvSpPr>
      <dsp:spPr>
        <a:xfrm>
          <a:off x="0" y="2344608"/>
          <a:ext cx="8915400" cy="298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500" i="1" kern="1200" dirty="0" smtClean="0"/>
            <a:t>Я вже чув про Вас; 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500" i="1" kern="1200" dirty="0" smtClean="0"/>
            <a:t>Мені відомі Ваші досягнення в...;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500" i="1" kern="1200" dirty="0" smtClean="0"/>
            <a:t> Мені про Вас розповідали стільки цікавого</a:t>
          </a:r>
          <a:r>
            <a:rPr lang="uk-UA" sz="2500" kern="1200" dirty="0" smtClean="0"/>
            <a:t>! 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500" i="1" kern="1200" dirty="0" smtClean="0"/>
            <a:t>Дуже приємно!; 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500" i="1" kern="1200" dirty="0" smtClean="0"/>
            <a:t>Мені (надзвичайно) приємно з Вами познайомитися!; 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500" i="1" kern="1200" dirty="0" smtClean="0"/>
            <a:t>Я радий знайомству з Вами!</a:t>
          </a:r>
          <a:endParaRPr lang="ru-RU" sz="2500" kern="1200" dirty="0"/>
        </a:p>
      </dsp:txBody>
      <dsp:txXfrm>
        <a:off x="0" y="2344608"/>
        <a:ext cx="8915400" cy="2980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A3807-4185-48A3-85E0-F00B73A6F22E}">
      <dsp:nvSpPr>
        <dsp:cNvPr id="0" name=""/>
        <dsp:cNvSpPr/>
      </dsp:nvSpPr>
      <dsp:spPr>
        <a:xfrm rot="16200000">
          <a:off x="247650" y="-247650"/>
          <a:ext cx="1676400" cy="21717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Щиро,Сердечно</a:t>
          </a:r>
          <a:r>
            <a:rPr lang="ru-RU" sz="1600" b="1" kern="1200" dirty="0" smtClean="0">
              <a:solidFill>
                <a:schemeClr val="tx1"/>
              </a:solidFill>
            </a:rPr>
            <a:t>, </a:t>
          </a:r>
          <a:r>
            <a:rPr lang="ru-RU" sz="1600" b="1" kern="1200" dirty="0" err="1" smtClean="0">
              <a:solidFill>
                <a:srgbClr val="FFFF00"/>
              </a:solidFill>
            </a:rPr>
            <a:t>щиросердно</a:t>
          </a:r>
          <a:endParaRPr lang="ru-RU" sz="1600" b="1" kern="1200" dirty="0">
            <a:solidFill>
              <a:srgbClr val="FFFF00"/>
            </a:solidFill>
          </a:endParaRPr>
        </a:p>
      </dsp:txBody>
      <dsp:txXfrm rot="5400000">
        <a:off x="0" y="0"/>
        <a:ext cx="2171700" cy="1257300"/>
      </dsp:txXfrm>
    </dsp:sp>
    <dsp:sp modelId="{91543A8E-1603-4505-B57C-F9AEA0B117CB}">
      <dsp:nvSpPr>
        <dsp:cNvPr id="0" name=""/>
        <dsp:cNvSpPr/>
      </dsp:nvSpPr>
      <dsp:spPr>
        <a:xfrm>
          <a:off x="2171700" y="0"/>
          <a:ext cx="2171700" cy="1676400"/>
        </a:xfrm>
        <a:prstGeom prst="round1Rect">
          <a:avLst/>
        </a:prstGeom>
        <a:solidFill>
          <a:schemeClr val="accent5">
            <a:hueOff val="568722"/>
            <a:satOff val="-592"/>
            <a:lumOff val="71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b="1" kern="1200" dirty="0" smtClean="0">
              <a:solidFill>
                <a:schemeClr val="tx1"/>
              </a:solidFill>
            </a:rPr>
            <a:t>+</a:t>
          </a:r>
          <a:endParaRPr lang="ru-RU" sz="6000" b="1" kern="1200" dirty="0">
            <a:solidFill>
              <a:schemeClr val="tx1"/>
            </a:solidFill>
          </a:endParaRPr>
        </a:p>
      </dsp:txBody>
      <dsp:txXfrm>
        <a:off x="2171700" y="0"/>
        <a:ext cx="2171700" cy="1257300"/>
      </dsp:txXfrm>
    </dsp:sp>
    <dsp:sp modelId="{2ED1F565-A262-47DD-A520-6AEDCFFFA6DC}">
      <dsp:nvSpPr>
        <dsp:cNvPr id="0" name=""/>
        <dsp:cNvSpPr/>
      </dsp:nvSpPr>
      <dsp:spPr>
        <a:xfrm rot="10800000">
          <a:off x="0" y="1676400"/>
          <a:ext cx="2171700" cy="1676400"/>
        </a:xfrm>
        <a:prstGeom prst="round1Rect">
          <a:avLst/>
        </a:prstGeom>
        <a:solidFill>
          <a:schemeClr val="accent5">
            <a:hueOff val="1137444"/>
            <a:satOff val="-1185"/>
            <a:lumOff val="14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Від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</a:rPr>
            <a:t>нашої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</a:rPr>
            <a:t>родини</a:t>
          </a:r>
          <a:r>
            <a:rPr lang="ru-RU" sz="1600" b="1" kern="1200" dirty="0" smtClean="0">
              <a:solidFill>
                <a:schemeClr val="tx1"/>
              </a:solidFill>
            </a:rPr>
            <a:t> та </a:t>
          </a:r>
          <a:r>
            <a:rPr lang="ru-RU" sz="1600" b="1" kern="1200" dirty="0" err="1" smtClean="0">
              <a:solidFill>
                <a:schemeClr val="tx1"/>
              </a:solidFill>
            </a:rPr>
            <a:t>від</a:t>
          </a:r>
          <a:r>
            <a:rPr lang="ru-RU" sz="1600" b="1" kern="1200" dirty="0" smtClean="0">
              <a:solidFill>
                <a:schemeClr val="tx1"/>
              </a:solidFill>
            </a:rPr>
            <a:t> себе </a:t>
          </a:r>
          <a:endParaRPr lang="ru-RU" sz="1600" b="1" kern="1200" dirty="0">
            <a:solidFill>
              <a:schemeClr val="tx1"/>
            </a:solidFill>
          </a:endParaRPr>
        </a:p>
      </dsp:txBody>
      <dsp:txXfrm rot="10800000">
        <a:off x="0" y="2095500"/>
        <a:ext cx="2171700" cy="1257300"/>
      </dsp:txXfrm>
    </dsp:sp>
    <dsp:sp modelId="{CDEF2CEF-5AFF-4FBD-AACC-2ADC6DD0346B}">
      <dsp:nvSpPr>
        <dsp:cNvPr id="0" name=""/>
        <dsp:cNvSpPr/>
      </dsp:nvSpPr>
      <dsp:spPr>
        <a:xfrm rot="5400000">
          <a:off x="2419350" y="1428750"/>
          <a:ext cx="1676400" cy="2171700"/>
        </a:xfrm>
        <a:prstGeom prst="round1Rect">
          <a:avLst/>
        </a:prstGeom>
        <a:solidFill>
          <a:schemeClr val="accent5">
            <a:hueOff val="1706166"/>
            <a:satOff val="-1777"/>
            <a:lumOff val="215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Від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</a:rPr>
            <a:t>усього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</a:rPr>
            <a:t>серця</a:t>
          </a:r>
          <a:endParaRPr lang="ru-RU" sz="1600" b="1" kern="1200" dirty="0">
            <a:solidFill>
              <a:schemeClr val="tx1"/>
            </a:solidFill>
          </a:endParaRPr>
        </a:p>
      </dsp:txBody>
      <dsp:txXfrm rot="-5400000">
        <a:off x="2171700" y="2095500"/>
        <a:ext cx="2171700" cy="1257300"/>
      </dsp:txXfrm>
    </dsp:sp>
    <dsp:sp modelId="{C18973CB-CE5D-4011-82D7-53DE25AA1D4A}">
      <dsp:nvSpPr>
        <dsp:cNvPr id="0" name=""/>
        <dsp:cNvSpPr/>
      </dsp:nvSpPr>
      <dsp:spPr>
        <a:xfrm>
          <a:off x="1520190" y="1257300"/>
          <a:ext cx="1303020" cy="838200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Вітаю</a:t>
          </a:r>
          <a:r>
            <a:rPr lang="ru-RU" sz="1600" b="1" kern="1200" dirty="0" smtClean="0">
              <a:solidFill>
                <a:schemeClr val="tx1"/>
              </a:solidFill>
            </a:rPr>
            <a:t> Вас (тебе) з….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561108" y="1298218"/>
        <a:ext cx="1221184" cy="7563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1F90E-924B-4801-912C-5DCEEC08E784}">
      <dsp:nvSpPr>
        <dsp:cNvPr id="0" name=""/>
        <dsp:cNvSpPr/>
      </dsp:nvSpPr>
      <dsp:spPr>
        <a:xfrm>
          <a:off x="1114424" y="994069"/>
          <a:ext cx="6686549" cy="3595797"/>
        </a:xfrm>
        <a:prstGeom prst="round2DiagRect">
          <a:avLst>
            <a:gd name="adj1" fmla="val 0"/>
            <a:gd name="adj2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070BC-FD88-4FB2-B0D9-26364E89D8EF}">
      <dsp:nvSpPr>
        <dsp:cNvPr id="0" name=""/>
        <dsp:cNvSpPr/>
      </dsp:nvSpPr>
      <dsp:spPr>
        <a:xfrm>
          <a:off x="4457699" y="1375441"/>
          <a:ext cx="891" cy="2833052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A1600-8328-4847-925B-EEA563E4A1F4}">
      <dsp:nvSpPr>
        <dsp:cNvPr id="0" name=""/>
        <dsp:cNvSpPr/>
      </dsp:nvSpPr>
      <dsp:spPr>
        <a:xfrm>
          <a:off x="1337309" y="1266478"/>
          <a:ext cx="2897504" cy="30509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/>
            <a:t>Невже</a:t>
          </a:r>
          <a:r>
            <a:rPr lang="ru-RU" sz="1800" b="1" i="1" kern="1200" dirty="0" smtClean="0"/>
            <a:t>?; Та </a:t>
          </a:r>
          <a:r>
            <a:rPr lang="ru-RU" sz="1800" b="1" i="1" kern="1200" dirty="0" err="1" smtClean="0"/>
            <a:t>невже</a:t>
          </a:r>
          <a:r>
            <a:rPr lang="ru-RU" sz="1800" b="1" i="1" kern="1200" dirty="0" smtClean="0"/>
            <a:t>?; Правда?; </a:t>
          </a:r>
          <a:r>
            <a:rPr lang="ru-RU" sz="1800" b="1" i="1" kern="1200" dirty="0" err="1" smtClean="0"/>
            <a:t>Ти</a:t>
          </a:r>
          <a:r>
            <a:rPr lang="ru-RU" sz="1800" b="1" i="1" kern="1200" dirty="0" smtClean="0"/>
            <a:t> (Ви) </a:t>
          </a:r>
          <a:r>
            <a:rPr lang="ru-RU" sz="1800" b="1" i="1" kern="1200" dirty="0" err="1" smtClean="0"/>
            <a:t>справді</a:t>
          </a:r>
          <a:r>
            <a:rPr lang="ru-RU" sz="1800" b="1" i="1" kern="1200" dirty="0" smtClean="0"/>
            <a:t> так </a:t>
          </a:r>
          <a:r>
            <a:rPr lang="ru-RU" sz="1800" b="1" i="1" kern="1200" dirty="0" err="1" smtClean="0"/>
            <a:t>вважаєш</a:t>
          </a:r>
          <a:r>
            <a:rPr lang="ru-RU" sz="1800" b="1" i="1" kern="1200" dirty="0" smtClean="0"/>
            <a:t> (-</a:t>
          </a:r>
          <a:r>
            <a:rPr lang="ru-RU" sz="1800" b="1" i="1" kern="1200" dirty="0" err="1" smtClean="0"/>
            <a:t>єте</a:t>
          </a:r>
          <a:r>
            <a:rPr lang="ru-RU" sz="1800" b="1" i="1" kern="1200" dirty="0" smtClean="0"/>
            <a:t>)?; Цю </a:t>
          </a:r>
          <a:r>
            <a:rPr lang="ru-RU" sz="1800" b="1" i="1" kern="1200" dirty="0" err="1" smtClean="0"/>
            <a:t>інформацію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ти</a:t>
          </a:r>
          <a:r>
            <a:rPr lang="ru-RU" sz="1800" b="1" i="1" kern="1200" dirty="0" smtClean="0"/>
            <a:t> (Ви) </a:t>
          </a:r>
          <a:r>
            <a:rPr lang="ru-RU" sz="1800" b="1" i="1" kern="1200" dirty="0" err="1" smtClean="0"/>
            <a:t>отримав</a:t>
          </a:r>
          <a:r>
            <a:rPr lang="ru-RU" sz="1800" b="1" i="1" kern="1200" dirty="0" smtClean="0"/>
            <a:t> ( ли) з </a:t>
          </a:r>
          <a:r>
            <a:rPr lang="ru-RU" sz="1800" b="1" i="1" kern="1200" dirty="0" err="1" smtClean="0"/>
            <a:t>надійного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джерела</a:t>
          </a:r>
          <a:r>
            <a:rPr lang="ru-RU" sz="1800" b="1" i="1" kern="1200" dirty="0" smtClean="0"/>
            <a:t>?; І я в </a:t>
          </a:r>
          <a:r>
            <a:rPr lang="ru-RU" sz="1800" b="1" i="1" kern="1200" dirty="0" err="1" smtClean="0"/>
            <a:t>це</a:t>
          </a:r>
          <a:r>
            <a:rPr lang="ru-RU" sz="1800" b="1" i="1" kern="1200" dirty="0" smtClean="0"/>
            <a:t> маю </a:t>
          </a:r>
          <a:r>
            <a:rPr lang="ru-RU" sz="1800" b="1" i="1" kern="1200" dirty="0" err="1" smtClean="0"/>
            <a:t>повірити</a:t>
          </a:r>
          <a:r>
            <a:rPr lang="ru-RU" sz="1800" b="1" i="1" kern="1200" dirty="0" smtClean="0"/>
            <a:t>?</a:t>
          </a:r>
          <a:endParaRPr lang="ru-RU" sz="1800" b="1" kern="1200" dirty="0"/>
        </a:p>
      </dsp:txBody>
      <dsp:txXfrm>
        <a:off x="1337309" y="1266478"/>
        <a:ext cx="2897504" cy="3050979"/>
      </dsp:txXfrm>
    </dsp:sp>
    <dsp:sp modelId="{B6548744-73C6-4EF9-858E-684654261C54}">
      <dsp:nvSpPr>
        <dsp:cNvPr id="0" name=""/>
        <dsp:cNvSpPr/>
      </dsp:nvSpPr>
      <dsp:spPr>
        <a:xfrm>
          <a:off x="4680584" y="1266478"/>
          <a:ext cx="2897504" cy="30509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Сумнівно, щоб...; Вельми сумніваюся, чи...; Вам краще видно, але...; Воно ніби переконливо, проте...; (Мені) хотілося б вірити, однак...; (Мені) важко сказати, чи...; Мені здається, що цей варіант розв’язання проблеми хибує на...</a:t>
          </a:r>
          <a:r>
            <a:rPr lang="uk-UA" sz="1800" b="1" kern="1200" dirty="0" smtClean="0"/>
            <a:t> .</a:t>
          </a:r>
          <a:endParaRPr lang="ru-RU" sz="1800" b="1" kern="1200" dirty="0"/>
        </a:p>
      </dsp:txBody>
      <dsp:txXfrm>
        <a:off x="4680584" y="1266478"/>
        <a:ext cx="2897504" cy="3050979"/>
      </dsp:txXfrm>
    </dsp:sp>
    <dsp:sp modelId="{DCCBDCB5-B5B6-4354-9DC5-048FA75C139F}">
      <dsp:nvSpPr>
        <dsp:cNvPr id="0" name=""/>
        <dsp:cNvSpPr/>
      </dsp:nvSpPr>
      <dsp:spPr>
        <a:xfrm rot="16200000">
          <a:off x="-1404131" y="1472010"/>
          <a:ext cx="3922688" cy="1114424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непевність</a:t>
          </a:r>
          <a:r>
            <a:rPr lang="ru-RU" sz="2500" kern="1200" dirty="0" smtClean="0"/>
            <a:t>, </a:t>
          </a:r>
          <a:r>
            <a:rPr lang="ru-RU" sz="2500" kern="1200" dirty="0" err="1" smtClean="0"/>
            <a:t>недовіра</a:t>
          </a:r>
          <a:r>
            <a:rPr lang="ru-RU" sz="2500" kern="1200" dirty="0" smtClean="0"/>
            <a:t> </a:t>
          </a:r>
          <a:endParaRPr lang="ru-RU" sz="2500" kern="1200" dirty="0"/>
        </a:p>
      </dsp:txBody>
      <dsp:txXfrm>
        <a:off x="-1235703" y="1919991"/>
        <a:ext cx="3585832" cy="555318"/>
      </dsp:txXfrm>
    </dsp:sp>
    <dsp:sp modelId="{8A70F6C4-CA5A-4E88-B3EE-FA7B1E4181CD}">
      <dsp:nvSpPr>
        <dsp:cNvPr id="0" name=""/>
        <dsp:cNvSpPr/>
      </dsp:nvSpPr>
      <dsp:spPr>
        <a:xfrm rot="5400000">
          <a:off x="6396842" y="2997500"/>
          <a:ext cx="3922688" cy="1114424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tint val="50000"/>
            <a:hueOff val="2640247"/>
            <a:satOff val="-4015"/>
            <a:lumOff val="961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Розповідність </a:t>
          </a:r>
          <a:endParaRPr lang="ru-RU" sz="2500" kern="1200" dirty="0"/>
        </a:p>
      </dsp:txBody>
      <dsp:txXfrm>
        <a:off x="6565270" y="3108625"/>
        <a:ext cx="3585832" cy="5553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4C1B4-0553-436A-8553-EE3196A191A0}">
      <dsp:nvSpPr>
        <dsp:cNvPr id="0" name=""/>
        <dsp:cNvSpPr/>
      </dsp:nvSpPr>
      <dsp:spPr>
        <a:xfrm rot="16200000">
          <a:off x="-107464" y="978269"/>
          <a:ext cx="3119730" cy="2702615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95250" rIns="85725" bIns="952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/>
            <a:t>граматичними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конструкціями</a:t>
          </a:r>
          <a:r>
            <a:rPr lang="ru-RU" sz="1500" b="1" kern="1200" dirty="0" smtClean="0"/>
            <a:t> з </a:t>
          </a:r>
          <a:r>
            <a:rPr lang="ru-RU" sz="1500" b="1" kern="1200" dirty="0" err="1" smtClean="0"/>
            <a:t>предикативним</a:t>
          </a:r>
          <a:r>
            <a:rPr lang="ru-RU" sz="1500" b="1" kern="1200" dirty="0" smtClean="0"/>
            <a:t> (</a:t>
          </a:r>
          <a:r>
            <a:rPr lang="ru-RU" sz="1500" b="1" kern="1200" dirty="0" err="1" smtClean="0"/>
            <a:t>присудковим</a:t>
          </a:r>
          <a:r>
            <a:rPr lang="ru-RU" sz="1500" b="1" kern="1200" dirty="0" smtClean="0"/>
            <a:t>) </a:t>
          </a:r>
          <a:r>
            <a:rPr lang="ru-RU" sz="1500" b="1" kern="1200" dirty="0" err="1" smtClean="0"/>
            <a:t>прислівником</a:t>
          </a:r>
          <a:r>
            <a:rPr lang="ru-RU" sz="1500" b="1" kern="1200" dirty="0" smtClean="0"/>
            <a:t> як </a:t>
          </a:r>
          <a:r>
            <a:rPr lang="ru-RU" sz="1500" b="1" kern="1200" dirty="0" err="1" smtClean="0"/>
            <a:t>граматичним</a:t>
          </a:r>
          <a:r>
            <a:rPr lang="ru-RU" sz="1500" b="1" kern="1200" dirty="0" smtClean="0"/>
            <a:t> центром: </a:t>
          </a:r>
          <a:r>
            <a:rPr lang="ru-RU" sz="1500" b="1" i="1" kern="1200" dirty="0" smtClean="0"/>
            <a:t>Не треба </a:t>
          </a:r>
          <a:r>
            <a:rPr lang="ru-RU" sz="1500" b="1" i="1" kern="1200" dirty="0" err="1" smtClean="0"/>
            <a:t>хвилюватися</a:t>
          </a:r>
          <a:r>
            <a:rPr lang="ru-RU" sz="1500" b="1" i="1" kern="1200" dirty="0" smtClean="0"/>
            <a:t>!; Не </a:t>
          </a:r>
          <a:r>
            <a:rPr lang="ru-RU" sz="1500" b="1" i="1" kern="1200" dirty="0" err="1" smtClean="0"/>
            <a:t>потрібно</a:t>
          </a:r>
          <a:r>
            <a:rPr lang="ru-RU" sz="1500" b="1" i="1" kern="1200" dirty="0" smtClean="0"/>
            <a:t> про </a:t>
          </a:r>
          <a:r>
            <a:rPr lang="ru-RU" sz="1500" b="1" i="1" kern="1200" dirty="0" err="1" smtClean="0"/>
            <a:t>це</a:t>
          </a:r>
          <a:r>
            <a:rPr lang="ru-RU" sz="1500" b="1" i="1" kern="1200" dirty="0" smtClean="0"/>
            <a:t> </a:t>
          </a:r>
          <a:r>
            <a:rPr lang="ru-RU" sz="1500" b="1" i="1" kern="1200" dirty="0" err="1" smtClean="0"/>
            <a:t>думати</a:t>
          </a:r>
          <a:r>
            <a:rPr lang="ru-RU" sz="1500" b="1" i="1" kern="1200" dirty="0" smtClean="0"/>
            <a:t>!; Не </a:t>
          </a:r>
          <a:r>
            <a:rPr lang="ru-RU" sz="1500" b="1" i="1" kern="1200" dirty="0" err="1" smtClean="0"/>
            <a:t>варто</a:t>
          </a:r>
          <a:r>
            <a:rPr lang="ru-RU" sz="1500" b="1" i="1" kern="1200" dirty="0" smtClean="0"/>
            <a:t> </a:t>
          </a:r>
          <a:r>
            <a:rPr lang="ru-RU" sz="1500" b="1" i="1" kern="1200" dirty="0" err="1" smtClean="0"/>
            <a:t>брати</a:t>
          </a:r>
          <a:r>
            <a:rPr lang="ru-RU" sz="1500" b="1" i="1" kern="1200" dirty="0" smtClean="0"/>
            <a:t> </a:t>
          </a:r>
          <a:r>
            <a:rPr lang="ru-RU" sz="1500" b="1" i="1" kern="1200" dirty="0" err="1" smtClean="0"/>
            <a:t>собі</a:t>
          </a:r>
          <a:r>
            <a:rPr lang="ru-RU" sz="1500" b="1" i="1" kern="1200" dirty="0" smtClean="0"/>
            <a:t> </a:t>
          </a:r>
          <a:r>
            <a:rPr lang="ru-RU" sz="1500" b="1" i="1" kern="1200" dirty="0" err="1" smtClean="0"/>
            <a:t>це</a:t>
          </a:r>
          <a:r>
            <a:rPr lang="ru-RU" sz="1500" b="1" i="1" kern="1200" dirty="0" smtClean="0"/>
            <a:t> до </a:t>
          </a:r>
          <a:r>
            <a:rPr lang="ru-RU" sz="1500" b="1" i="1" kern="1200" dirty="0" err="1" smtClean="0"/>
            <a:t>серця</a:t>
          </a:r>
          <a:r>
            <a:rPr lang="ru-RU" sz="1500" b="1" i="1" kern="1200" dirty="0" smtClean="0"/>
            <a:t> (до </a:t>
          </a:r>
          <a:r>
            <a:rPr lang="ru-RU" sz="1500" b="1" i="1" kern="1200" dirty="0" err="1" smtClean="0"/>
            <a:t>душі</a:t>
          </a:r>
          <a:r>
            <a:rPr lang="ru-RU" sz="1500" b="1" i="1" kern="1200" dirty="0" smtClean="0"/>
            <a:t>; до </a:t>
          </a:r>
          <a:r>
            <a:rPr lang="ru-RU" sz="1500" b="1" i="1" kern="1200" dirty="0" err="1" smtClean="0"/>
            <a:t>голови</a:t>
          </a:r>
          <a:r>
            <a:rPr lang="ru-RU" sz="1500" b="1" i="1" kern="1200" dirty="0" smtClean="0"/>
            <a:t>)!;</a:t>
          </a:r>
          <a:endParaRPr lang="ru-RU" sz="1500" b="1" kern="1200" dirty="0"/>
        </a:p>
      </dsp:txBody>
      <dsp:txXfrm rot="5400000">
        <a:off x="233049" y="901667"/>
        <a:ext cx="2570660" cy="2855820"/>
      </dsp:txXfrm>
    </dsp:sp>
    <dsp:sp modelId="{F50A0472-22D1-4B13-B517-92A15301C634}">
      <dsp:nvSpPr>
        <dsp:cNvPr id="0" name=""/>
        <dsp:cNvSpPr/>
      </dsp:nvSpPr>
      <dsp:spPr>
        <a:xfrm rot="5400000">
          <a:off x="2539527" y="1138002"/>
          <a:ext cx="3119730" cy="2700861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2640247"/>
            <a:satOff val="-4015"/>
            <a:lumOff val="961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95250" rIns="57150" bIns="952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 </a:t>
          </a:r>
          <a:r>
            <a:rPr lang="ru-RU" sz="1500" b="1" i="1" kern="1200" dirty="0" err="1" smtClean="0"/>
            <a:t>Ти</a:t>
          </a:r>
          <a:r>
            <a:rPr lang="ru-RU" sz="1500" b="1" i="1" kern="1200" dirty="0" smtClean="0"/>
            <a:t> (Ви) </a:t>
          </a:r>
          <a:r>
            <a:rPr lang="ru-RU" sz="1500" b="1" i="1" kern="1200" dirty="0" err="1" smtClean="0"/>
            <a:t>маєш</a:t>
          </a:r>
          <a:r>
            <a:rPr lang="ru-RU" sz="1500" b="1" i="1" kern="1200" dirty="0" smtClean="0"/>
            <a:t>, (-</a:t>
          </a:r>
          <a:r>
            <a:rPr lang="ru-RU" sz="1500" b="1" i="1" kern="1200" dirty="0" err="1" smtClean="0"/>
            <a:t>єте</a:t>
          </a:r>
          <a:r>
            <a:rPr lang="ru-RU" sz="1500" b="1" i="1" kern="1200" dirty="0" smtClean="0"/>
            <a:t>) (</a:t>
          </a:r>
          <a:r>
            <a:rPr lang="ru-RU" sz="1500" b="1" i="1" kern="1200" dirty="0" err="1" smtClean="0"/>
            <a:t>мусиш</a:t>
          </a:r>
          <a:r>
            <a:rPr lang="ru-RU" sz="1500" b="1" i="1" kern="1200" dirty="0" smtClean="0"/>
            <a:t> ( </a:t>
          </a:r>
          <a:r>
            <a:rPr lang="ru-RU" sz="1500" b="1" i="1" kern="1200" dirty="0" err="1" smtClean="0"/>
            <a:t>ите</a:t>
          </a:r>
          <a:r>
            <a:rPr lang="ru-RU" sz="1500" b="1" i="1" kern="1200" dirty="0" smtClean="0"/>
            <a:t>)) </a:t>
          </a:r>
          <a:r>
            <a:rPr lang="ru-RU" sz="1500" b="1" i="1" kern="1200" dirty="0" err="1" smtClean="0"/>
            <a:t>надіятися</a:t>
          </a:r>
          <a:r>
            <a:rPr lang="ru-RU" sz="1500" b="1" i="1" kern="1200" dirty="0" smtClean="0"/>
            <a:t> (</a:t>
          </a:r>
          <a:r>
            <a:rPr lang="ru-RU" sz="1500" b="1" i="1" kern="1200" dirty="0" err="1" smtClean="0"/>
            <a:t>сподіватися</a:t>
          </a:r>
          <a:r>
            <a:rPr lang="ru-RU" sz="1500" b="1" i="1" kern="1200" dirty="0" smtClean="0"/>
            <a:t>) на </a:t>
          </a:r>
          <a:r>
            <a:rPr lang="ru-RU" sz="1500" b="1" i="1" kern="1200" dirty="0" err="1" smtClean="0"/>
            <a:t>краще</a:t>
          </a:r>
          <a:r>
            <a:rPr lang="ru-RU" sz="1500" b="1" i="1" kern="1200" dirty="0" smtClean="0"/>
            <a:t>; </a:t>
          </a:r>
          <a:r>
            <a:rPr lang="ru-RU" sz="1500" b="1" i="1" kern="1200" dirty="0" err="1" smtClean="0"/>
            <a:t>Ти</a:t>
          </a:r>
          <a:r>
            <a:rPr lang="ru-RU" sz="1500" b="1" i="1" kern="1200" dirty="0" smtClean="0"/>
            <a:t> (Ви) не повинен ( </a:t>
          </a:r>
          <a:r>
            <a:rPr lang="ru-RU" sz="1500" b="1" i="1" kern="1200" dirty="0" err="1" smtClean="0"/>
            <a:t>нні</a:t>
          </a:r>
          <a:r>
            <a:rPr lang="ru-RU" sz="1500" b="1" i="1" kern="1200" dirty="0" smtClean="0"/>
            <a:t>) </a:t>
          </a:r>
          <a:r>
            <a:rPr lang="ru-RU" sz="1500" b="1" i="1" kern="1200" dirty="0" err="1" smtClean="0"/>
            <a:t>втрачати</a:t>
          </a:r>
          <a:r>
            <a:rPr lang="ru-RU" sz="1500" b="1" i="1" kern="1200" dirty="0" smtClean="0"/>
            <a:t> </a:t>
          </a:r>
          <a:r>
            <a:rPr lang="ru-RU" sz="1500" b="1" i="1" kern="1200" dirty="0" smtClean="0"/>
            <a:t>самоконтролю </a:t>
          </a:r>
          <a:r>
            <a:rPr lang="ru-RU" sz="1500" b="1" i="1" kern="1200" dirty="0" smtClean="0"/>
            <a:t>(</a:t>
          </a:r>
          <a:r>
            <a:rPr lang="ru-RU" sz="1500" b="1" i="1" kern="1200" dirty="0" err="1" smtClean="0"/>
            <a:t>влади</a:t>
          </a:r>
          <a:r>
            <a:rPr lang="ru-RU" sz="1500" b="1" i="1" kern="1200" dirty="0" smtClean="0"/>
            <a:t> над собою)!</a:t>
          </a:r>
          <a:endParaRPr lang="ru-RU" sz="1500" b="1" kern="1200" dirty="0"/>
        </a:p>
      </dsp:txBody>
      <dsp:txXfrm rot="-5400000">
        <a:off x="2748962" y="1060437"/>
        <a:ext cx="2568992" cy="2855992"/>
      </dsp:txXfrm>
    </dsp:sp>
    <dsp:sp modelId="{429BB784-26F2-4F8E-8C92-136368394E63}">
      <dsp:nvSpPr>
        <dsp:cNvPr id="0" name=""/>
        <dsp:cNvSpPr/>
      </dsp:nvSpPr>
      <dsp:spPr>
        <a:xfrm>
          <a:off x="1728627" y="0"/>
          <a:ext cx="1993055" cy="199295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EBA27-C13C-48B9-B447-D7DD9460A13B}">
      <dsp:nvSpPr>
        <dsp:cNvPr id="0" name=""/>
        <dsp:cNvSpPr/>
      </dsp:nvSpPr>
      <dsp:spPr>
        <a:xfrm rot="10800000">
          <a:off x="1728627" y="2859631"/>
          <a:ext cx="1993055" cy="199295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1706166"/>
            <a:satOff val="-1777"/>
            <a:lumOff val="215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E3C87-7687-4A6A-AD60-70ACD3ED826C}">
      <dsp:nvSpPr>
        <dsp:cNvPr id="0" name=""/>
        <dsp:cNvSpPr/>
      </dsp:nvSpPr>
      <dsp:spPr>
        <a:xfrm rot="16200000">
          <a:off x="-614366" y="1462319"/>
          <a:ext cx="4383034" cy="3079920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>
              <a:solidFill>
                <a:schemeClr val="tx1"/>
              </a:solidFill>
            </a:rPr>
            <a:t>співпереживання</a:t>
          </a:r>
          <a:r>
            <a:rPr lang="ru-RU" sz="1300" b="1" kern="1200" dirty="0" smtClean="0">
              <a:solidFill>
                <a:schemeClr val="tx1"/>
              </a:solidFill>
            </a:rPr>
            <a:t> адресанта, </a:t>
          </a:r>
          <a:r>
            <a:rPr lang="ru-RU" sz="1300" b="1" kern="1200" dirty="0" err="1" smtClean="0">
              <a:solidFill>
                <a:schemeClr val="tx1"/>
              </a:solidFill>
            </a:rPr>
            <a:t>його</a:t>
          </a:r>
          <a:r>
            <a:rPr lang="ru-RU" sz="1300" b="1" kern="1200" dirty="0" smtClean="0">
              <a:solidFill>
                <a:schemeClr val="tx1"/>
              </a:solidFill>
            </a:rPr>
            <a:t> </a:t>
          </a:r>
          <a:r>
            <a:rPr lang="ru-RU" sz="1300" b="1" kern="1200" dirty="0" err="1" smtClean="0">
              <a:solidFill>
                <a:schemeClr val="tx1"/>
              </a:solidFill>
            </a:rPr>
            <a:t>чуйне</a:t>
          </a:r>
          <a:r>
            <a:rPr lang="ru-RU" sz="1300" b="1" kern="1200" dirty="0" smtClean="0">
              <a:solidFill>
                <a:schemeClr val="tx1"/>
              </a:solidFill>
            </a:rPr>
            <a:t> </a:t>
          </a:r>
          <a:r>
            <a:rPr lang="ru-RU" sz="1300" b="1" kern="1200" dirty="0" err="1" smtClean="0">
              <a:solidFill>
                <a:schemeClr val="tx1"/>
              </a:solidFill>
            </a:rPr>
            <a:t>ставлення</a:t>
          </a:r>
          <a:r>
            <a:rPr lang="ru-RU" sz="1300" b="1" kern="1200" dirty="0" smtClean="0">
              <a:solidFill>
                <a:schemeClr val="tx1"/>
              </a:solidFill>
            </a:rPr>
            <a:t> до адресата. </a:t>
          </a:r>
          <a:r>
            <a:rPr lang="ru-RU" sz="1300" b="1" i="1" kern="1200" dirty="0" smtClean="0">
              <a:solidFill>
                <a:schemeClr val="tx1"/>
              </a:solidFill>
            </a:rPr>
            <a:t>(Я) горюю разом, </a:t>
          </a:r>
          <a:r>
            <a:rPr lang="ru-RU" sz="1300" b="1" i="1" kern="1200" dirty="0" err="1" smtClean="0">
              <a:solidFill>
                <a:schemeClr val="tx1"/>
              </a:solidFill>
            </a:rPr>
            <a:t>із</a:t>
          </a:r>
          <a:r>
            <a:rPr lang="ru-RU" sz="1300" b="1" i="1" kern="1200" dirty="0" smtClean="0">
              <a:solidFill>
                <a:schemeClr val="tx1"/>
              </a:solidFill>
            </a:rPr>
            <a:t> тобою (Вами); (Я) </a:t>
          </a:r>
          <a:r>
            <a:rPr lang="ru-RU" sz="1300" b="1" i="1" kern="1200" dirty="0" err="1" smtClean="0">
              <a:solidFill>
                <a:schemeClr val="tx1"/>
              </a:solidFill>
            </a:rPr>
            <a:t>розумію</a:t>
          </a:r>
          <a:r>
            <a:rPr lang="ru-RU" sz="1300" b="1" i="1" kern="1200" dirty="0" smtClean="0">
              <a:solidFill>
                <a:schemeClr val="tx1"/>
              </a:solidFill>
            </a:rPr>
            <a:t> </a:t>
          </a:r>
          <a:r>
            <a:rPr lang="ru-RU" sz="1300" b="1" i="1" kern="1200" dirty="0" err="1" smtClean="0">
              <a:solidFill>
                <a:schemeClr val="tx1"/>
              </a:solidFill>
            </a:rPr>
            <a:t>твоє</a:t>
          </a:r>
          <a:r>
            <a:rPr lang="ru-RU" sz="1300" b="1" i="1" kern="1200" dirty="0" smtClean="0">
              <a:solidFill>
                <a:schemeClr val="tx1"/>
              </a:solidFill>
            </a:rPr>
            <a:t> (Ваше) горе; (Я) </a:t>
          </a:r>
          <a:r>
            <a:rPr lang="ru-RU" sz="1300" b="1" i="1" kern="1200" dirty="0" err="1" smtClean="0">
              <a:solidFill>
                <a:schemeClr val="tx1"/>
              </a:solidFill>
            </a:rPr>
            <a:t>поділяю</a:t>
          </a:r>
          <a:r>
            <a:rPr lang="ru-RU" sz="1300" b="1" i="1" kern="1200" dirty="0" smtClean="0">
              <a:solidFill>
                <a:schemeClr val="tx1"/>
              </a:solidFill>
            </a:rPr>
            <a:t> </a:t>
          </a:r>
          <a:r>
            <a:rPr lang="ru-RU" sz="1300" b="1" i="1" kern="1200" dirty="0" err="1" smtClean="0">
              <a:solidFill>
                <a:schemeClr val="tx1"/>
              </a:solidFill>
            </a:rPr>
            <a:t>твій</a:t>
          </a:r>
          <a:r>
            <a:rPr lang="ru-RU" sz="1300" b="1" i="1" kern="1200" dirty="0" smtClean="0">
              <a:solidFill>
                <a:schemeClr val="tx1"/>
              </a:solidFill>
            </a:rPr>
            <a:t> (Ваш) </a:t>
          </a:r>
          <a:r>
            <a:rPr lang="ru-RU" sz="1300" b="1" i="1" kern="1200" dirty="0" err="1" smtClean="0">
              <a:solidFill>
                <a:schemeClr val="tx1"/>
              </a:solidFill>
            </a:rPr>
            <a:t>смуток</a:t>
          </a:r>
          <a:r>
            <a:rPr lang="ru-RU" sz="1300" b="1" i="1" kern="1200" dirty="0" smtClean="0">
              <a:solidFill>
                <a:schemeClr val="tx1"/>
              </a:solidFill>
            </a:rPr>
            <a:t>;</a:t>
          </a:r>
          <a:endParaRPr lang="ru-RU" sz="1300" b="1" kern="1200" dirty="0">
            <a:solidFill>
              <a:schemeClr val="tx1"/>
            </a:solidFill>
          </a:endParaRPr>
        </a:p>
      </dsp:txBody>
      <dsp:txXfrm rot="5400000">
        <a:off x="37192" y="1906520"/>
        <a:ext cx="2540934" cy="2191517"/>
      </dsp:txXfrm>
    </dsp:sp>
    <dsp:sp modelId="{9AC9063A-C26A-4CB4-82D9-365C56C8CB7C}">
      <dsp:nvSpPr>
        <dsp:cNvPr id="0" name=""/>
        <dsp:cNvSpPr/>
      </dsp:nvSpPr>
      <dsp:spPr>
        <a:xfrm rot="5400000">
          <a:off x="2827226" y="1462319"/>
          <a:ext cx="4236707" cy="3079920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>
              <a:solidFill>
                <a:srgbClr val="FFC000"/>
              </a:solidFill>
            </a:rPr>
            <a:t>оцінну</a:t>
          </a:r>
          <a:r>
            <a:rPr lang="ru-RU" sz="1300" b="1" kern="1200" dirty="0" smtClean="0">
              <a:solidFill>
                <a:srgbClr val="FFC000"/>
              </a:solidFill>
            </a:rPr>
            <a:t>, </a:t>
          </a:r>
          <a:r>
            <a:rPr lang="ru-RU" sz="1300" b="1" kern="1200" dirty="0" err="1" smtClean="0">
              <a:solidFill>
                <a:srgbClr val="FFC000"/>
              </a:solidFill>
            </a:rPr>
            <a:t>емоційно-експресивну</a:t>
          </a:r>
          <a:r>
            <a:rPr lang="ru-RU" sz="1300" b="1" kern="1200" dirty="0" smtClean="0">
              <a:solidFill>
                <a:srgbClr val="FFC000"/>
              </a:solidFill>
            </a:rPr>
            <a:t> </a:t>
          </a:r>
          <a:r>
            <a:rPr lang="ru-RU" sz="1300" b="1" kern="1200" dirty="0" err="1" smtClean="0">
              <a:solidFill>
                <a:srgbClr val="FFC000"/>
              </a:solidFill>
            </a:rPr>
            <a:t>констатацію</a:t>
          </a:r>
          <a:r>
            <a:rPr lang="ru-RU" sz="1300" b="1" kern="1200" dirty="0" smtClean="0">
              <a:solidFill>
                <a:srgbClr val="FFC000"/>
              </a:solidFill>
            </a:rPr>
            <a:t> того, </a:t>
          </a:r>
          <a:r>
            <a:rPr lang="ru-RU" sz="1300" b="1" kern="1200" dirty="0" err="1" smtClean="0">
              <a:solidFill>
                <a:srgbClr val="FFC000"/>
              </a:solidFill>
            </a:rPr>
            <a:t>що</a:t>
          </a:r>
          <a:r>
            <a:rPr lang="ru-RU" sz="1300" b="1" kern="1200" dirty="0" smtClean="0">
              <a:solidFill>
                <a:srgbClr val="FFC000"/>
              </a:solidFill>
            </a:rPr>
            <a:t> </a:t>
          </a:r>
          <a:r>
            <a:rPr lang="ru-RU" sz="1300" b="1" kern="1200" dirty="0" err="1" smtClean="0">
              <a:solidFill>
                <a:srgbClr val="FFC000"/>
              </a:solidFill>
            </a:rPr>
            <a:t>сталося</a:t>
          </a:r>
          <a:r>
            <a:rPr lang="ru-RU" sz="1300" b="1" kern="1200" dirty="0" smtClean="0">
              <a:solidFill>
                <a:srgbClr val="FFC000"/>
              </a:solidFill>
            </a:rPr>
            <a:t>: </a:t>
          </a:r>
          <a:r>
            <a:rPr lang="ru-RU" sz="1300" b="1" i="1" kern="1200" dirty="0" smtClean="0">
              <a:solidFill>
                <a:srgbClr val="FFC000"/>
              </a:solidFill>
            </a:rPr>
            <a:t>Тебе (Вас) </a:t>
          </a:r>
          <a:r>
            <a:rPr lang="ru-RU" sz="1300" b="1" i="1" kern="1200" dirty="0" err="1" smtClean="0">
              <a:solidFill>
                <a:srgbClr val="FFC000"/>
              </a:solidFill>
            </a:rPr>
            <a:t>спіткало</a:t>
          </a:r>
          <a:r>
            <a:rPr lang="ru-RU" sz="1300" b="1" i="1" kern="1200" dirty="0" smtClean="0">
              <a:solidFill>
                <a:srgbClr val="FFC000"/>
              </a:solidFill>
            </a:rPr>
            <a:t> </a:t>
          </a:r>
          <a:r>
            <a:rPr lang="ru-RU" sz="1300" b="1" i="1" kern="1200" dirty="0" err="1" smtClean="0">
              <a:solidFill>
                <a:srgbClr val="FFC000"/>
              </a:solidFill>
            </a:rPr>
            <a:t>велике</a:t>
          </a:r>
          <a:r>
            <a:rPr lang="ru-RU" sz="1300" b="1" i="1" kern="1200" dirty="0" smtClean="0">
              <a:solidFill>
                <a:srgbClr val="FFC000"/>
              </a:solidFill>
            </a:rPr>
            <a:t> </a:t>
          </a:r>
          <a:r>
            <a:rPr lang="ru-RU" sz="1300" b="1" i="1" kern="1200" dirty="0" err="1" smtClean="0">
              <a:solidFill>
                <a:srgbClr val="FFC000"/>
              </a:solidFill>
            </a:rPr>
            <a:t>нещастя</a:t>
          </a:r>
          <a:r>
            <a:rPr lang="ru-RU" sz="1300" b="1" i="1" kern="1200" dirty="0" smtClean="0">
              <a:solidFill>
                <a:srgbClr val="FFC000"/>
              </a:solidFill>
            </a:rPr>
            <a:t>!; У тебе (Вас) </a:t>
          </a:r>
          <a:r>
            <a:rPr lang="ru-RU" sz="1300" b="1" i="1" kern="1200" dirty="0" err="1" smtClean="0">
              <a:solidFill>
                <a:srgbClr val="FFC000"/>
              </a:solidFill>
            </a:rPr>
            <a:t>таке</a:t>
          </a:r>
          <a:r>
            <a:rPr lang="ru-RU" sz="1300" b="1" i="1" kern="1200" dirty="0" smtClean="0">
              <a:solidFill>
                <a:srgbClr val="FFC000"/>
              </a:solidFill>
            </a:rPr>
            <a:t> горе!; Ви понесли </a:t>
          </a:r>
          <a:r>
            <a:rPr lang="ru-RU" sz="1300" b="1" i="1" kern="1200" dirty="0" err="1" smtClean="0">
              <a:solidFill>
                <a:srgbClr val="FFC000"/>
              </a:solidFill>
            </a:rPr>
            <a:t>велику</a:t>
          </a:r>
          <a:r>
            <a:rPr lang="ru-RU" sz="1300" b="1" i="1" kern="1200" dirty="0" smtClean="0">
              <a:solidFill>
                <a:srgbClr val="FFC000"/>
              </a:solidFill>
            </a:rPr>
            <a:t> (</a:t>
          </a:r>
          <a:r>
            <a:rPr lang="ru-RU" sz="1300" b="1" i="1" kern="1200" dirty="0" err="1" smtClean="0">
              <a:solidFill>
                <a:srgbClr val="FFC000"/>
              </a:solidFill>
            </a:rPr>
            <a:t>непоправну</a:t>
          </a:r>
          <a:r>
            <a:rPr lang="ru-RU" sz="1300" b="1" i="1" kern="1200" dirty="0" smtClean="0">
              <a:solidFill>
                <a:srgbClr val="FFC000"/>
              </a:solidFill>
            </a:rPr>
            <a:t>) </a:t>
          </a:r>
          <a:r>
            <a:rPr lang="ru-RU" sz="1300" b="1" i="1" kern="1200" dirty="0" err="1" smtClean="0">
              <a:solidFill>
                <a:srgbClr val="FFC000"/>
              </a:solidFill>
            </a:rPr>
            <a:t>втрату</a:t>
          </a:r>
          <a:r>
            <a:rPr lang="ru-RU" sz="1300" b="1" i="1" kern="1200" dirty="0" smtClean="0">
              <a:solidFill>
                <a:srgbClr val="FFC000"/>
              </a:solidFill>
            </a:rPr>
            <a:t>!; Яке (</a:t>
          </a:r>
          <a:r>
            <a:rPr lang="ru-RU" sz="1300" b="1" i="1" kern="1200" dirty="0" err="1" smtClean="0">
              <a:solidFill>
                <a:srgbClr val="FFC000"/>
              </a:solidFill>
            </a:rPr>
            <a:t>жахливе</a:t>
          </a:r>
          <a:r>
            <a:rPr lang="ru-RU" sz="1300" b="1" i="1" kern="1200" dirty="0" smtClean="0">
              <a:solidFill>
                <a:srgbClr val="FFC000"/>
              </a:solidFill>
            </a:rPr>
            <a:t>) </a:t>
          </a:r>
          <a:r>
            <a:rPr lang="ru-RU" sz="1300" b="1" i="1" kern="1200" dirty="0" err="1" smtClean="0">
              <a:solidFill>
                <a:srgbClr val="FFC000"/>
              </a:solidFill>
            </a:rPr>
            <a:t>нещастя</a:t>
          </a:r>
          <a:r>
            <a:rPr lang="ru-RU" sz="1300" b="1" i="1" kern="1200" dirty="0" smtClean="0">
              <a:solidFill>
                <a:srgbClr val="FFC000"/>
              </a:solidFill>
            </a:rPr>
            <a:t>!; </a:t>
          </a:r>
          <a:r>
            <a:rPr lang="ru-RU" sz="1300" b="1" i="1" kern="1200" dirty="0" err="1" smtClean="0">
              <a:solidFill>
                <a:srgbClr val="FFC000"/>
              </a:solidFill>
            </a:rPr>
            <a:t>Який</a:t>
          </a:r>
          <a:r>
            <a:rPr lang="ru-RU" sz="1300" b="1" i="1" kern="1200" dirty="0" smtClean="0">
              <a:solidFill>
                <a:srgbClr val="FFC000"/>
              </a:solidFill>
            </a:rPr>
            <a:t> </a:t>
          </a:r>
          <a:r>
            <a:rPr lang="ru-RU" sz="1300" b="1" i="1" kern="1200" dirty="0" err="1" smtClean="0">
              <a:solidFill>
                <a:srgbClr val="FFC000"/>
              </a:solidFill>
            </a:rPr>
            <a:t>фатальний</a:t>
          </a:r>
          <a:r>
            <a:rPr lang="ru-RU" sz="1300" b="1" i="1" kern="1200" dirty="0" smtClean="0">
              <a:solidFill>
                <a:srgbClr val="FFC000"/>
              </a:solidFill>
            </a:rPr>
            <a:t> </a:t>
          </a:r>
          <a:r>
            <a:rPr lang="ru-RU" sz="1300" b="1" i="1" kern="1200" dirty="0" err="1" smtClean="0">
              <a:solidFill>
                <a:srgbClr val="FFC000"/>
              </a:solidFill>
            </a:rPr>
            <a:t>випадок</a:t>
          </a:r>
          <a:r>
            <a:rPr lang="ru-RU" sz="1300" b="1" i="1" kern="1200" dirty="0" smtClean="0">
              <a:solidFill>
                <a:srgbClr val="FFC000"/>
              </a:solidFill>
            </a:rPr>
            <a:t>!</a:t>
          </a:r>
          <a:endParaRPr lang="ru-RU" sz="1300" b="1" kern="1200" dirty="0">
            <a:solidFill>
              <a:srgbClr val="FFC000"/>
            </a:solidFill>
          </a:endParaRPr>
        </a:p>
      </dsp:txBody>
      <dsp:txXfrm rot="-5400000">
        <a:off x="3944606" y="1943102"/>
        <a:ext cx="2540934" cy="2118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4957" y="295656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Тема </a:t>
            </a:r>
            <a:r>
              <a:rPr lang="uk-UA" b="1" dirty="0" smtClean="0">
                <a:solidFill>
                  <a:srgbClr val="FF0000"/>
                </a:solidFill>
              </a:rPr>
              <a:t>4</a:t>
            </a:r>
            <a:r>
              <a:rPr lang="uk-UA" b="1" dirty="0">
                <a:solidFill>
                  <a:srgbClr val="FF0000"/>
                </a:solidFill>
              </a:rPr>
              <a:t/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Мовні</a:t>
            </a:r>
            <a:r>
              <a:rPr lang="uk-UA" b="1" dirty="0">
                <a:solidFill>
                  <a:srgbClr val="FF0000"/>
                </a:solidFill>
              </a:rPr>
              <a:t> норми етикету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069" y="1887875"/>
            <a:ext cx="8915399" cy="4659229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uk-UA" b="1" dirty="0"/>
              <a:t>Мовностилістичні настанови під час використання етикетних формул вітання, знайомства, прощання. </a:t>
            </a:r>
            <a:endParaRPr lang="ru-RU" b="1" dirty="0"/>
          </a:p>
          <a:p>
            <a:pPr marL="342900" lvl="0" indent="-342900">
              <a:buFont typeface="+mj-lt"/>
              <a:buAutoNum type="arabicPeriod"/>
            </a:pPr>
            <a:r>
              <a:rPr lang="uk-UA" b="1" dirty="0"/>
              <a:t>Етикетні </a:t>
            </a:r>
            <a:r>
              <a:rPr lang="uk-UA" b="1" dirty="0" err="1"/>
              <a:t>мовні</a:t>
            </a:r>
            <a:r>
              <a:rPr lang="uk-UA" b="1" dirty="0"/>
              <a:t> формули згоди, відмови, побажань. </a:t>
            </a:r>
            <a:endParaRPr lang="ru-RU" b="1" dirty="0"/>
          </a:p>
          <a:p>
            <a:pPr marL="342900" lvl="0" indent="-342900">
              <a:buFont typeface="+mj-lt"/>
              <a:buAutoNum type="arabicPeriod"/>
            </a:pPr>
            <a:r>
              <a:rPr lang="uk-UA" b="1" dirty="0"/>
              <a:t>Етикетні формули звертання в українській мові : минуле і сучасність.</a:t>
            </a:r>
            <a:endParaRPr lang="ru-RU" b="1" dirty="0"/>
          </a:p>
          <a:p>
            <a:pPr marL="342900" lvl="0" indent="-342900">
              <a:buFont typeface="+mj-lt"/>
              <a:buAutoNum type="arabicPeriod"/>
            </a:pPr>
            <a:r>
              <a:rPr lang="uk-UA" b="1" dirty="0"/>
              <a:t>Сучасні вимоги до складання прохання й наказу, зауваження, докору, критики, висловлення сумніву, висловлення власного погляду. </a:t>
            </a:r>
            <a:endParaRPr lang="ru-RU" b="1" dirty="0"/>
          </a:p>
          <a:p>
            <a:pPr marL="342900" lvl="0" indent="-342900">
              <a:buFont typeface="+mj-lt"/>
              <a:buAutoNum type="arabicPeriod"/>
            </a:pPr>
            <a:r>
              <a:rPr lang="uk-UA" b="1" dirty="0"/>
              <a:t>Етикетні формули втішання, співчуття. </a:t>
            </a:r>
            <a:endParaRPr lang="ru-RU" b="1" dirty="0"/>
          </a:p>
          <a:p>
            <a:pPr marL="342900" lvl="0" indent="-342900">
              <a:buFont typeface="+mj-lt"/>
              <a:buAutoNum type="arabicPeriod"/>
            </a:pPr>
            <a:r>
              <a:rPr lang="uk-UA" b="1" dirty="0"/>
              <a:t>Різновиди елементів українського </a:t>
            </a:r>
            <a:r>
              <a:rPr lang="uk-UA" b="1" dirty="0" err="1"/>
              <a:t>антиетикету</a:t>
            </a:r>
            <a:r>
              <a:rPr lang="uk-UA" b="1" dirty="0"/>
              <a:t>: лайка, забобони, прокльони, віщування, замовляння.</a:t>
            </a:r>
            <a:endParaRPr lang="ru-RU" b="1" dirty="0"/>
          </a:p>
          <a:p>
            <a:r>
              <a:rPr lang="uk-UA" b="1" dirty="0"/>
              <a:t> 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771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797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Етикетна</a:t>
            </a:r>
            <a:r>
              <a:rPr lang="ru-RU" b="1" dirty="0"/>
              <a:t> </a:t>
            </a:r>
            <a:r>
              <a:rPr lang="ru-RU" b="1" dirty="0" err="1"/>
              <a:t>ситуація</a:t>
            </a:r>
            <a:r>
              <a:rPr lang="ru-RU" b="1" dirty="0"/>
              <a:t> </a:t>
            </a:r>
            <a:r>
              <a:rPr lang="ru-RU" b="1" dirty="0" err="1" smtClean="0"/>
              <a:t>знайомства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Знайомлення </a:t>
            </a:r>
            <a:r>
              <a:rPr lang="ru-RU" b="1" dirty="0"/>
              <a:t>без </a:t>
            </a:r>
            <a:r>
              <a:rPr lang="ru-RU" b="1" dirty="0" err="1"/>
              <a:t>посередника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" y="2133600"/>
            <a:ext cx="10980356" cy="377762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Повідомити</a:t>
            </a:r>
            <a:r>
              <a:rPr lang="ru-RU" dirty="0"/>
              <a:t> про </a:t>
            </a:r>
            <a:r>
              <a:rPr lang="ru-RU" dirty="0" smtClean="0"/>
              <a:t>себе </a:t>
            </a:r>
            <a:r>
              <a:rPr lang="ru-RU" dirty="0"/>
              <a:t>цю </a:t>
            </a:r>
            <a:r>
              <a:rPr lang="ru-RU" dirty="0" err="1"/>
              <a:t>інформацію</a:t>
            </a:r>
            <a:r>
              <a:rPr lang="ru-RU" dirty="0"/>
              <a:t> —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відрекомендуватися</a:t>
            </a:r>
            <a:r>
              <a:rPr lang="ru-RU" sz="3600" b="1" dirty="0" smtClean="0">
                <a:solidFill>
                  <a:srgbClr val="FF0000"/>
                </a:solidFill>
              </a:rPr>
              <a:t>. </a:t>
            </a:r>
            <a:r>
              <a:rPr lang="ru-RU" sz="3600" b="1" strike="sngStrike" dirty="0" err="1" smtClean="0">
                <a:solidFill>
                  <a:srgbClr val="FF0000"/>
                </a:solidFill>
              </a:rPr>
              <a:t>Представитися</a:t>
            </a:r>
            <a:r>
              <a:rPr lang="ru-RU" sz="3600" b="1" strike="sngStrike" dirty="0" smtClean="0">
                <a:solidFill>
                  <a:srgbClr val="FF0000"/>
                </a:solidFill>
              </a:rPr>
              <a:t>(</a:t>
            </a:r>
            <a:r>
              <a:rPr lang="ru-RU" sz="3600" b="1" strike="sngStrike" dirty="0" err="1" smtClean="0">
                <a:solidFill>
                  <a:srgbClr val="FF0000"/>
                </a:solidFill>
              </a:rPr>
              <a:t>померти</a:t>
            </a:r>
            <a:r>
              <a:rPr lang="ru-RU" sz="3600" b="1" strike="sngStrike" dirty="0" smtClean="0">
                <a:solidFill>
                  <a:srgbClr val="FF0000"/>
                </a:solidFill>
              </a:rPr>
              <a:t>)</a:t>
            </a:r>
            <a:endParaRPr lang="ru-RU" sz="3600" b="1" strike="sngStrike" dirty="0" smtClean="0">
              <a:solidFill>
                <a:srgbClr val="FF0000"/>
              </a:solidFill>
            </a:endParaRPr>
          </a:p>
          <a:p>
            <a:endParaRPr lang="ru-RU" b="1" dirty="0" smtClean="0"/>
          </a:p>
          <a:p>
            <a:pPr algn="ctr"/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Будьмо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знайомі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!; 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Я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хочу (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хотів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би) з Вами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познайомитись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; 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Мені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конче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треба з Вами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познайомитись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!;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Ви не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проти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щоб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ми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познайомилися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?; 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Чому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б нам не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познайомитися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?;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Дозвольте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відрекомендуватися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26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133" y="270542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Етикетна</a:t>
            </a:r>
            <a:r>
              <a:rPr lang="ru-RU" b="1" dirty="0"/>
              <a:t> </a:t>
            </a:r>
            <a:r>
              <a:rPr lang="ru-RU" b="1" dirty="0" err="1"/>
              <a:t>ситуація</a:t>
            </a:r>
            <a:r>
              <a:rPr lang="ru-RU" b="1" dirty="0"/>
              <a:t> </a:t>
            </a:r>
            <a:r>
              <a:rPr lang="ru-RU" b="1" dirty="0" err="1"/>
              <a:t>знайомства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Знайомлення </a:t>
            </a:r>
            <a:r>
              <a:rPr lang="ru-RU" b="1" dirty="0"/>
              <a:t>через </a:t>
            </a:r>
            <a:r>
              <a:rPr lang="ru-RU" b="1" dirty="0" err="1" smtClean="0"/>
              <a:t>посередника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291328"/>
              </p:ext>
            </p:extLst>
          </p:nvPr>
        </p:nvGraphicFramePr>
        <p:xfrm>
          <a:off x="2589213" y="1377696"/>
          <a:ext cx="8915400" cy="5340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8954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Коли не </a:t>
            </a:r>
            <a:r>
              <a:rPr lang="ru-RU" b="1" dirty="0" err="1"/>
              <a:t>вдалося</a:t>
            </a:r>
            <a:r>
              <a:rPr lang="ru-RU" b="1" dirty="0"/>
              <a:t> </a:t>
            </a:r>
            <a:r>
              <a:rPr lang="ru-RU" b="1" dirty="0" err="1"/>
              <a:t>запам’ятати</a:t>
            </a:r>
            <a:r>
              <a:rPr lang="ru-RU" b="1" dirty="0"/>
              <a:t> </a:t>
            </a:r>
            <a:r>
              <a:rPr lang="ru-RU" b="1" dirty="0" err="1"/>
              <a:t>чиєсь</a:t>
            </a:r>
            <a:r>
              <a:rPr lang="ru-RU" b="1" dirty="0"/>
              <a:t> </a:t>
            </a:r>
            <a:r>
              <a:rPr lang="ru-RU" b="1" dirty="0" err="1" smtClean="0"/>
              <a:t>ім’я</a:t>
            </a:r>
            <a:r>
              <a:rPr lang="ru-RU" dirty="0" smtClean="0"/>
              <a:t>….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019970"/>
              </p:ext>
            </p:extLst>
          </p:nvPr>
        </p:nvGraphicFramePr>
        <p:xfrm>
          <a:off x="2455101" y="1731264"/>
          <a:ext cx="8915400" cy="19994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2115797202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43410711"/>
                    </a:ext>
                  </a:extLst>
                </a:gridCol>
              </a:tblGrid>
              <a:tr h="1999488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Даруйте (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вибачте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перепрошую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я не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дочув</a:t>
                      </a:r>
                      <a:r>
                        <a:rPr lang="ru-RU" sz="1800" b="1" i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Ваше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ім’я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—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назвіть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будь ласка,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ще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Даруйте, не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певний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добре запам’ятав</a:t>
                      </a:r>
                      <a:r>
                        <a:rPr lang="ru-RU" sz="1800" b="1" i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Ваше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ім’я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—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назвіть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будь ласка,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ще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Маю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халепу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коротку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пам’ять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994659"/>
                  </a:ext>
                </a:extLst>
              </a:tr>
            </a:tbl>
          </a:graphicData>
        </a:graphic>
      </p:graphicFrame>
      <p:pic>
        <p:nvPicPr>
          <p:cNvPr id="8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205" y="3825240"/>
            <a:ext cx="4731758" cy="238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9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Етикетна</a:t>
            </a:r>
            <a:r>
              <a:rPr lang="ru-RU" b="1" dirty="0"/>
              <a:t> </a:t>
            </a:r>
            <a:r>
              <a:rPr lang="ru-RU" b="1" dirty="0" err="1"/>
              <a:t>ситуація</a:t>
            </a:r>
            <a:r>
              <a:rPr lang="ru-RU" b="1" dirty="0"/>
              <a:t> </a:t>
            </a:r>
            <a:r>
              <a:rPr lang="uk-UA" b="1" dirty="0" smtClean="0"/>
              <a:t>прощання 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869323"/>
              </p:ext>
            </p:extLst>
          </p:nvPr>
        </p:nvGraphicFramePr>
        <p:xfrm>
          <a:off x="1674813" y="1353312"/>
          <a:ext cx="8915400" cy="457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577095285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79805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побачення!;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Уже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пізно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пора;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Будемо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прощатися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розходитись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505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Будь (те) </a:t>
                      </a:r>
                      <a:r>
                        <a:rPr lang="uk-UA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(-і)!; Бувай (те) </a:t>
                      </a:r>
                      <a:r>
                        <a:rPr lang="uk-UA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(-і)!; Бувай (те)!; Добраніч (На добраніч)!;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Шкода (жаль), але я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мушу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йти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Ми прекрасно (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чудово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з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користю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провели час;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275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зустрічі!;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Дякую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Вам) за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зустріч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!;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Вдячний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все!;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307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Дозволь ( те) попрощатись!;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Даруй (те),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так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довго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тебе (Вас)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затримав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Не буду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більше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зловживати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твоїм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(Вашим) часом (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терпінням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твоєю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Вашою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гостинністю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599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завтра!; На все добре!; Усього (Тобі; Вам) найкращого!; Хай (тобі; Вам) щастить!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смію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(тебе; Вас)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довше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затримувати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тощо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891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212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Етикетні факти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5376" y="1280160"/>
            <a:ext cx="9639236" cy="5145024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uk-UA" b="1" dirty="0" smtClean="0"/>
              <a:t>Мовчання </a:t>
            </a:r>
            <a:r>
              <a:rPr lang="uk-UA" b="1" dirty="0"/>
              <a:t>— це також виражальний засіб, який використовують у </a:t>
            </a:r>
            <a:r>
              <a:rPr lang="uk-UA" b="1" dirty="0" smtClean="0"/>
              <a:t>спілкуванні</a:t>
            </a:r>
            <a:r>
              <a:rPr lang="uk-UA" b="1" dirty="0"/>
              <a:t>. Як і пауза, мовчання належить до неартикульованих знаків</a:t>
            </a:r>
            <a:r>
              <a:rPr lang="uk-UA" b="1" dirty="0" smtClean="0"/>
              <a:t>.</a:t>
            </a:r>
          </a:p>
          <a:p>
            <a:pPr marL="0" indent="0">
              <a:buNone/>
            </a:pPr>
            <a:endParaRPr lang="uk-UA" b="1" dirty="0" smtClean="0"/>
          </a:p>
          <a:p>
            <a:r>
              <a:rPr lang="ru-RU" dirty="0"/>
              <a:t>Є </a:t>
            </a:r>
            <a:r>
              <a:rPr lang="ru-RU" dirty="0" err="1"/>
              <a:t>комунікативні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помовчати</a:t>
            </a:r>
            <a:r>
              <a:rPr lang="ru-RU" dirty="0"/>
              <a:t>. </a:t>
            </a:r>
            <a:r>
              <a:rPr lang="ru-RU" dirty="0" err="1"/>
              <a:t>Німецький</a:t>
            </a:r>
            <a:r>
              <a:rPr lang="ru-RU" dirty="0"/>
              <a:t> учений П. </a:t>
            </a:r>
            <a:r>
              <a:rPr lang="ru-RU" dirty="0" err="1"/>
              <a:t>Вальфіш</a:t>
            </a:r>
            <a:r>
              <a:rPr lang="ru-RU" dirty="0"/>
              <a:t>-Рулен </a:t>
            </a:r>
            <a:r>
              <a:rPr lang="ru-RU" dirty="0" err="1"/>
              <a:t>вирізняє</a:t>
            </a:r>
            <a:r>
              <a:rPr lang="ru-RU" dirty="0"/>
              <a:t> 26 таких </a:t>
            </a:r>
            <a:r>
              <a:rPr lang="ru-RU" dirty="0" err="1"/>
              <a:t>ситуацій</a:t>
            </a:r>
            <a:r>
              <a:rPr lang="ru-RU" dirty="0"/>
              <a:t>. Ось </a:t>
            </a:r>
            <a:r>
              <a:rPr lang="ru-RU" dirty="0" err="1"/>
              <a:t>деякі</a:t>
            </a:r>
            <a:r>
              <a:rPr lang="ru-RU" dirty="0"/>
              <a:t> з них: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/>
              <a:t>коли Ви </a:t>
            </a:r>
            <a:r>
              <a:rPr lang="ru-RU" b="1" dirty="0" err="1"/>
              <a:t>роздратовані</a:t>
            </a:r>
            <a:r>
              <a:rPr lang="ru-RU" b="1" dirty="0"/>
              <a:t>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/>
              <a:t>коли </a:t>
            </a:r>
            <a:r>
              <a:rPr lang="ru-RU" b="1" dirty="0" err="1"/>
              <a:t>роздратований</a:t>
            </a:r>
            <a:r>
              <a:rPr lang="ru-RU" b="1" dirty="0"/>
              <a:t> Ваш партнер;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/>
              <a:t>коли Ви </a:t>
            </a:r>
            <a:r>
              <a:rPr lang="ru-RU" b="1" dirty="0" err="1"/>
              <a:t>вже</a:t>
            </a:r>
            <a:r>
              <a:rPr lang="ru-RU" b="1" dirty="0"/>
              <a:t> </a:t>
            </a:r>
            <a:r>
              <a:rPr lang="ru-RU" b="1" dirty="0" err="1"/>
              <a:t>багато</a:t>
            </a:r>
            <a:r>
              <a:rPr lang="ru-RU" b="1" dirty="0"/>
              <a:t> “наговорили”;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/>
              <a:t>коли те, </a:t>
            </a:r>
            <a:r>
              <a:rPr lang="ru-RU" b="1" dirty="0" err="1"/>
              <a:t>що</a:t>
            </a:r>
            <a:r>
              <a:rPr lang="ru-RU" b="1" dirty="0"/>
              <a:t> Ви </a:t>
            </a:r>
            <a:r>
              <a:rPr lang="ru-RU" b="1" dirty="0" err="1"/>
              <a:t>хочете</a:t>
            </a:r>
            <a:r>
              <a:rPr lang="ru-RU" b="1" dirty="0"/>
              <a:t> </a:t>
            </a:r>
            <a:r>
              <a:rPr lang="ru-RU" b="1" dirty="0" err="1"/>
              <a:t>сказати</a:t>
            </a:r>
            <a:r>
              <a:rPr lang="ru-RU" b="1" dirty="0"/>
              <a:t>, </a:t>
            </a:r>
            <a:r>
              <a:rPr lang="ru-RU" b="1" dirty="0" err="1"/>
              <a:t>вже</a:t>
            </a:r>
            <a:r>
              <a:rPr lang="ru-RU" b="1" dirty="0"/>
              <a:t> сказав </a:t>
            </a:r>
            <a:r>
              <a:rPr lang="ru-RU" b="1" dirty="0" err="1"/>
              <a:t>хтось</a:t>
            </a:r>
            <a:r>
              <a:rPr lang="ru-RU" b="1" dirty="0"/>
              <a:t> </a:t>
            </a:r>
            <a:r>
              <a:rPr lang="ru-RU" b="1" dirty="0" err="1"/>
              <a:t>інший</a:t>
            </a:r>
            <a:r>
              <a:rPr lang="ru-RU" b="1" dirty="0"/>
              <a:t>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/>
              <a:t>коли Вам </a:t>
            </a:r>
            <a:r>
              <a:rPr lang="ru-RU" b="1" dirty="0" err="1"/>
              <a:t>хочеться</a:t>
            </a:r>
            <a:r>
              <a:rPr lang="ru-RU" b="1" dirty="0"/>
              <a:t> </a:t>
            </a:r>
            <a:r>
              <a:rPr lang="ru-RU" b="1" dirty="0" err="1"/>
              <a:t>розповісти</a:t>
            </a:r>
            <a:r>
              <a:rPr lang="ru-RU" b="1" dirty="0"/>
              <a:t> про </a:t>
            </a:r>
            <a:r>
              <a:rPr lang="ru-RU" b="1" dirty="0" err="1"/>
              <a:t>свої</a:t>
            </a:r>
            <a:r>
              <a:rPr lang="ru-RU" b="1" dirty="0"/>
              <a:t> </a:t>
            </a:r>
            <a:r>
              <a:rPr lang="ru-RU" b="1" dirty="0" err="1"/>
              <a:t>особисті</a:t>
            </a:r>
            <a:r>
              <a:rPr lang="ru-RU" b="1" dirty="0"/>
              <a:t> </a:t>
            </a:r>
            <a:r>
              <a:rPr lang="ru-RU" b="1" dirty="0" err="1"/>
              <a:t>справи</a:t>
            </a:r>
            <a:r>
              <a:rPr lang="ru-RU" b="1" dirty="0"/>
              <a:t>, </a:t>
            </a:r>
            <a:r>
              <a:rPr lang="ru-RU" b="1" dirty="0" err="1"/>
              <a:t>труднощі</a:t>
            </a:r>
            <a:r>
              <a:rPr lang="ru-RU" b="1" dirty="0"/>
              <a:t>, болячки;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/>
              <a:t>коли </a:t>
            </a:r>
            <a:r>
              <a:rPr lang="ru-RU" b="1" dirty="0" err="1"/>
              <a:t>Ваші</a:t>
            </a:r>
            <a:r>
              <a:rPr lang="ru-RU" b="1" dirty="0"/>
              <a:t> слова </a:t>
            </a:r>
            <a:r>
              <a:rPr lang="ru-RU" b="1" dirty="0" err="1"/>
              <a:t>можуть</a:t>
            </a:r>
            <a:r>
              <a:rPr lang="ru-RU" b="1" dirty="0"/>
              <a:t> </a:t>
            </a:r>
            <a:r>
              <a:rPr lang="ru-RU" b="1" dirty="0" err="1"/>
              <a:t>образити</a:t>
            </a:r>
            <a:r>
              <a:rPr lang="ru-RU" b="1" dirty="0"/>
              <a:t> </a:t>
            </a:r>
            <a:r>
              <a:rPr lang="ru-RU" b="1" dirty="0" err="1"/>
              <a:t>співрозмовника</a:t>
            </a:r>
            <a:r>
              <a:rPr lang="ru-RU" b="1" dirty="0"/>
              <a:t>, </a:t>
            </a:r>
            <a:r>
              <a:rPr lang="ru-RU" b="1" dirty="0" err="1"/>
              <a:t>викликати</a:t>
            </a:r>
            <a:r>
              <a:rPr lang="ru-RU" b="1" dirty="0"/>
              <a:t> у </a:t>
            </a:r>
            <a:r>
              <a:rPr lang="ru-RU" b="1" dirty="0" err="1"/>
              <a:t>нього</a:t>
            </a:r>
            <a:r>
              <a:rPr lang="ru-RU" b="1" dirty="0"/>
              <a:t> </a:t>
            </a:r>
            <a:r>
              <a:rPr lang="ru-RU" b="1" dirty="0" err="1"/>
              <a:t>неприємні</a:t>
            </a:r>
            <a:r>
              <a:rPr lang="ru-RU" b="1" dirty="0"/>
              <a:t> </a:t>
            </a:r>
            <a:r>
              <a:rPr lang="ru-RU" b="1" dirty="0" err="1"/>
              <a:t>спогади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асоціації</a:t>
            </a:r>
            <a:r>
              <a:rPr lang="ru-RU" b="1" dirty="0"/>
              <a:t>, </a:t>
            </a:r>
            <a:r>
              <a:rPr lang="ru-RU" b="1" dirty="0" err="1"/>
              <a:t>завдати</a:t>
            </a:r>
            <a:r>
              <a:rPr lang="ru-RU" b="1" dirty="0"/>
              <a:t> </a:t>
            </a:r>
            <a:r>
              <a:rPr lang="ru-RU" b="1" dirty="0" err="1"/>
              <a:t>йому</a:t>
            </a:r>
            <a:r>
              <a:rPr lang="ru-RU" b="1" dirty="0"/>
              <a:t> болю.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16550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Питання 2. </a:t>
            </a:r>
            <a:r>
              <a:rPr lang="uk-UA" b="1" dirty="0"/>
              <a:t>Етикетні </a:t>
            </a:r>
            <a:r>
              <a:rPr lang="uk-UA" b="1" dirty="0" err="1"/>
              <a:t>мовні</a:t>
            </a:r>
            <a:r>
              <a:rPr lang="uk-UA" b="1" dirty="0"/>
              <a:t> формули згоди, відмови, привітань і побажань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402223">
            <a:off x="752464" y="3009645"/>
            <a:ext cx="3204251" cy="2105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67408">
            <a:off x="4620768" y="2505074"/>
            <a:ext cx="2713482" cy="2024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48701">
            <a:off x="8073849" y="2264918"/>
            <a:ext cx="3324679" cy="18618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690" y="4486656"/>
            <a:ext cx="3414543" cy="191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68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92" y="209582"/>
            <a:ext cx="8911687" cy="1280890"/>
          </a:xfrm>
        </p:spPr>
        <p:txBody>
          <a:bodyPr/>
          <a:lstStyle/>
          <a:p>
            <a:pPr algn="ctr"/>
            <a:r>
              <a:rPr lang="uk-UA" b="1" dirty="0"/>
              <a:t>Етикетні </a:t>
            </a:r>
            <a:r>
              <a:rPr lang="uk-UA" b="1" dirty="0" err="1"/>
              <a:t>мовні</a:t>
            </a:r>
            <a:r>
              <a:rPr lang="uk-UA" b="1" dirty="0"/>
              <a:t> формули згоди, </a:t>
            </a:r>
            <a:r>
              <a:rPr lang="uk-UA" b="1" dirty="0" smtClean="0"/>
              <a:t>відмови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2142384"/>
              </p:ext>
            </p:extLst>
          </p:nvPr>
        </p:nvGraphicFramePr>
        <p:xfrm>
          <a:off x="633985" y="1490472"/>
          <a:ext cx="5181600" cy="429398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3235804949"/>
                    </a:ext>
                  </a:extLst>
                </a:gridCol>
              </a:tblGrid>
              <a:tr h="1733663">
                <a:tc>
                  <a:txBody>
                    <a:bodyPr/>
                    <a:lstStyle/>
                    <a:p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Добре!; Будь ласка!; </a:t>
                      </a:r>
                    </a:p>
                    <a:p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Згоден!; </a:t>
                      </a:r>
                    </a:p>
                    <a:p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Погоджуюсь!; </a:t>
                      </a:r>
                    </a:p>
                    <a:p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Мушу погодитись; </a:t>
                      </a:r>
                    </a:p>
                    <a:p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Нічого не вдієш, доведеться погодитись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636831"/>
                  </a:ext>
                </a:extLst>
              </a:tr>
              <a:tr h="25548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Так!; О, так!;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Авжеж; Звичайно;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 маєте рацію; Безперечно;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Поза всяким, сумнівом;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я такої ж думки;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Очевидно, це саме так; Правдоподібно, що так воно і є</a:t>
                      </a:r>
                      <a:r>
                        <a:rPr lang="uk-UA" sz="1800" b="1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Хотілося</a:t>
                      </a:r>
                      <a:r>
                        <a:rPr lang="uk-UA" sz="1800" b="1" i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б, щоб це було так.</a:t>
                      </a:r>
                      <a:endParaRPr lang="ru-RU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391484"/>
                  </a:ext>
                </a:extLst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2489473"/>
              </p:ext>
            </p:extLst>
          </p:nvPr>
        </p:nvGraphicFramePr>
        <p:xfrm>
          <a:off x="6547104" y="967423"/>
          <a:ext cx="5225733" cy="4297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25733">
                  <a:extLst>
                    <a:ext uri="{9D8B030D-6E8A-4147-A177-3AD203B41FA5}">
                      <a16:colId xmlns:a16="http://schemas.microsoft.com/office/drawing/2014/main" val="48503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!;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Звичайно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!; </a:t>
                      </a:r>
                    </a:p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я не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погоджуюсь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(не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згоден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(Я)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ніяк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можу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погодитись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!; </a:t>
                      </a:r>
                    </a:p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б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дуже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хотів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Мені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дуже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хотілося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б), але...;</a:t>
                      </a:r>
                    </a:p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Мені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шкода (жаль),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однак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...; Даруй ( те), але я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змушений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тобі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(Вам)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відмовити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(Шкода, але) про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бути й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мови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44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</a:t>
                      </a:r>
                      <a:r>
                        <a:rPr lang="ru-RU" sz="1800" b="1" i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вимушений</a:t>
                      </a:r>
                      <a:r>
                        <a:rPr lang="ru-RU" sz="1800" b="1" i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тобі</a:t>
                      </a:r>
                      <a:r>
                        <a:rPr lang="ru-RU" sz="1800" b="1" i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(Вам) </a:t>
                      </a:r>
                      <a:r>
                        <a:rPr lang="ru-RU" sz="1800" b="1" i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відмовити</a:t>
                      </a:r>
                      <a:r>
                        <a:rPr lang="ru-RU" sz="1800" b="1" i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через </a:t>
                      </a:r>
                      <a:r>
                        <a:rPr lang="ru-RU" sz="1800" b="1" i="1" u="sng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незалежні</a:t>
                      </a:r>
                      <a:r>
                        <a:rPr lang="ru-RU" sz="1800" b="1" i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u="sng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800" b="1" i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мене причини/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u="sng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</a:t>
                      </a:r>
                      <a:r>
                        <a:rPr lang="ru-RU" sz="1800" b="1" i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u="sng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</a:t>
                      </a:r>
                      <a:r>
                        <a:rPr lang="ru-RU" sz="1800" b="1" i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800" b="1" i="1" u="sng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відповідає</a:t>
                      </a:r>
                      <a:r>
                        <a:rPr lang="ru-RU" sz="1800" b="1" i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u="sng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моїм</a:t>
                      </a:r>
                      <a:r>
                        <a:rPr lang="ru-RU" sz="1800" b="1" i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u="sng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моральним</a:t>
                      </a:r>
                      <a:r>
                        <a:rPr lang="ru-RU" sz="1800" b="1" i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принципам/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тому </a:t>
                      </a:r>
                      <a:r>
                        <a:rPr lang="ru-RU" sz="1800" b="1" i="1" u="sng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b="1" i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 маю </a:t>
                      </a:r>
                      <a:r>
                        <a:rPr lang="ru-RU" sz="1800" b="1" i="1" u="sng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зобов’язання</a:t>
                      </a:r>
                      <a:r>
                        <a:rPr lang="ru-RU" sz="1800" b="1" i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перед </a:t>
                      </a:r>
                      <a:r>
                        <a:rPr lang="ru-RU" sz="1800" b="1" i="1" u="sng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іншими</a:t>
                      </a:r>
                      <a:r>
                        <a:rPr lang="ru-RU" sz="1800" b="1" i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людьми.</a:t>
                      </a:r>
                      <a:endParaRPr lang="ru-RU" sz="1800" b="1" u="sng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611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218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3303" y="270542"/>
            <a:ext cx="10297603" cy="1280890"/>
          </a:xfrm>
        </p:spPr>
        <p:txBody>
          <a:bodyPr/>
          <a:lstStyle/>
          <a:p>
            <a:pPr algn="ctr"/>
            <a:r>
              <a:rPr lang="uk-UA" b="1" dirty="0"/>
              <a:t>Етикетні </a:t>
            </a:r>
            <a:r>
              <a:rPr lang="uk-UA" b="1" dirty="0" err="1"/>
              <a:t>мовні</a:t>
            </a:r>
            <a:r>
              <a:rPr lang="uk-UA" b="1" dirty="0"/>
              <a:t> </a:t>
            </a:r>
            <a:r>
              <a:rPr lang="uk-UA" b="1" dirty="0" smtClean="0"/>
              <a:t>формули </a:t>
            </a:r>
            <a:br>
              <a:rPr lang="uk-UA" b="1" dirty="0" smtClean="0"/>
            </a:br>
            <a:r>
              <a:rPr lang="uk-UA" b="1" dirty="0" smtClean="0"/>
              <a:t>привітань </a:t>
            </a:r>
            <a:r>
              <a:rPr lang="uk-UA" b="1" dirty="0"/>
              <a:t>і побажань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912" y="1292352"/>
            <a:ext cx="6493193" cy="1256613"/>
          </a:xfrm>
        </p:spPr>
        <p:txBody>
          <a:bodyPr/>
          <a:lstStyle/>
          <a:p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привітання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</a:rPr>
              <a:t>ґратуляція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— “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побажання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з приводу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радісної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події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життю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якоїсь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особи” (лат. “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спів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вияв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радощів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привітання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віншування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урочисте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оголошення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подяки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”).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0706179"/>
              </p:ext>
            </p:extLst>
          </p:nvPr>
        </p:nvGraphicFramePr>
        <p:xfrm>
          <a:off x="1272477" y="2683637"/>
          <a:ext cx="4343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Відповідь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22501953"/>
              </p:ext>
            </p:extLst>
          </p:nvPr>
        </p:nvGraphicFramePr>
        <p:xfrm>
          <a:off x="7167563" y="2546350"/>
          <a:ext cx="4338637" cy="37081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38637">
                  <a:extLst>
                    <a:ext uri="{9D8B030D-6E8A-4147-A177-3AD203B41FA5}">
                      <a16:colId xmlns:a16="http://schemas.microsoft.com/office/drawing/2014/main" val="4152075699"/>
                    </a:ext>
                  </a:extLst>
                </a:gridCol>
              </a:tblGrid>
              <a:tr h="2283437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Сердечно (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щиро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усього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серця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дякую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(Вам) за...; </a:t>
                      </a:r>
                    </a:p>
                    <a:p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Дозволь ( те) і тебе (Вас)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привітати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з...; </a:t>
                      </a:r>
                    </a:p>
                    <a:p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 тебе (Вас) (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також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)!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60026"/>
                  </a:ext>
                </a:extLst>
              </a:tr>
              <a:tr h="712354">
                <a:tc>
                  <a:txBody>
                    <a:bodyPr/>
                    <a:lstStyle/>
                    <a:p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Дякую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 І тебе (Вас)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вітаю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з....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321212"/>
                  </a:ext>
                </a:extLst>
              </a:tr>
              <a:tr h="712354">
                <a:tc>
                  <a:txBody>
                    <a:bodyPr/>
                    <a:lstStyle/>
                    <a:p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Взаємно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Навзаєм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054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623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5" y="624110"/>
            <a:ext cx="9590468" cy="1997170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Етикетні формули звертання в українській мові : минуле і сучасність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(</a:t>
            </a:r>
            <a:r>
              <a:rPr lang="uk-UA" b="1" dirty="0">
                <a:solidFill>
                  <a:srgbClr val="FF0000"/>
                </a:solidFill>
              </a:rPr>
              <a:t>самостійне опрацювання)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5628" y="2535936"/>
            <a:ext cx="8915400" cy="3777622"/>
          </a:xfrm>
        </p:spPr>
        <p:txBody>
          <a:bodyPr/>
          <a:lstStyle/>
          <a:p>
            <a:r>
              <a:rPr lang="ru-RU" dirty="0" err="1"/>
              <a:t>Білик</a:t>
            </a:r>
            <a:r>
              <a:rPr lang="ru-RU" dirty="0"/>
              <a:t> Е. В. </a:t>
            </a:r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енциклопедія</a:t>
            </a:r>
            <a:r>
              <a:rPr lang="ru-RU" dirty="0"/>
              <a:t> </a:t>
            </a:r>
            <a:r>
              <a:rPr lang="ru-RU" dirty="0" err="1"/>
              <a:t>етикету</a:t>
            </a:r>
            <a:r>
              <a:rPr lang="ru-RU" dirty="0"/>
              <a:t> : 1000 правил і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порад</a:t>
            </a:r>
            <a:r>
              <a:rPr lang="ru-RU" dirty="0"/>
              <a:t> / Е. В. </a:t>
            </a:r>
            <a:r>
              <a:rPr lang="ru-RU" dirty="0" err="1"/>
              <a:t>Білик</a:t>
            </a:r>
            <a:r>
              <a:rPr lang="ru-RU" dirty="0"/>
              <a:t>. – </a:t>
            </a:r>
            <a:r>
              <a:rPr lang="ru-RU" dirty="0" err="1"/>
              <a:t>Донецьк</a:t>
            </a:r>
            <a:r>
              <a:rPr lang="ru-RU" dirty="0"/>
              <a:t> : ТОВ ВКФ “БАО”, 2005. – 384 с</a:t>
            </a:r>
          </a:p>
        </p:txBody>
      </p:sp>
    </p:spTree>
    <p:extLst>
      <p:ext uri="{BB962C8B-B14F-4D97-AF65-F5344CB8AC3E}">
        <p14:creationId xmlns:p14="http://schemas.microsoft.com/office/powerpoint/2010/main" val="2189365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Етикетні факти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2768" y="1365504"/>
            <a:ext cx="9931844" cy="5315712"/>
          </a:xfrm>
        </p:spPr>
        <p:txBody>
          <a:bodyPr>
            <a:normAutofit/>
          </a:bodyPr>
          <a:lstStyle/>
          <a:p>
            <a:r>
              <a:rPr lang="ru-RU" dirty="0" err="1" smtClean="0"/>
              <a:t>тлумачення</a:t>
            </a:r>
            <a:r>
              <a:rPr lang="ru-RU" dirty="0" smtClean="0"/>
              <a:t> </a:t>
            </a:r>
            <a:r>
              <a:rPr lang="ru-RU" dirty="0" err="1" smtClean="0"/>
              <a:t>поширених</a:t>
            </a:r>
            <a:r>
              <a:rPr lang="ru-RU" dirty="0" smtClean="0"/>
              <a:t> </a:t>
            </a:r>
            <a:r>
              <a:rPr lang="ru-RU" dirty="0" err="1" smtClean="0"/>
              <a:t>жестів</a:t>
            </a:r>
            <a:r>
              <a:rPr lang="ru-RU" dirty="0" smtClean="0"/>
              <a:t> (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США):</a:t>
            </a:r>
            <a:endParaRPr lang="ru-RU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err="1"/>
              <a:t>відкриті</a:t>
            </a:r>
            <a:r>
              <a:rPr lang="ru-RU" dirty="0"/>
              <a:t> </a:t>
            </a:r>
            <a:r>
              <a:rPr lang="ru-RU" dirty="0" err="1"/>
              <a:t>долоні</a:t>
            </a:r>
            <a:r>
              <a:rPr lang="ru-RU" dirty="0"/>
              <a:t>: знак </a:t>
            </a:r>
            <a:r>
              <a:rPr lang="ru-RU" dirty="0" err="1"/>
              <a:t>правдивості</a:t>
            </a:r>
            <a:r>
              <a:rPr lang="ru-RU" dirty="0"/>
              <a:t>, </a:t>
            </a:r>
            <a:r>
              <a:rPr lang="ru-RU" dirty="0" err="1"/>
              <a:t>чесності</a:t>
            </a:r>
            <a:r>
              <a:rPr lang="ru-RU" dirty="0"/>
              <a:t>, </a:t>
            </a:r>
            <a:r>
              <a:rPr lang="ru-RU" dirty="0" err="1"/>
              <a:t>відданості</a:t>
            </a:r>
            <a:r>
              <a:rPr lang="ru-RU" dirty="0"/>
              <a:t>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err="1"/>
              <a:t>потирання</a:t>
            </a:r>
            <a:r>
              <a:rPr lang="ru-RU" dirty="0"/>
              <a:t> рук: </a:t>
            </a:r>
            <a:r>
              <a:rPr lang="ru-RU" dirty="0" err="1"/>
              <a:t>швидке</a:t>
            </a:r>
            <a:r>
              <a:rPr lang="ru-RU" dirty="0"/>
              <a:t> — на </a:t>
            </a:r>
            <a:r>
              <a:rPr lang="ru-RU" dirty="0" err="1"/>
              <a:t>користь</a:t>
            </a:r>
            <a:r>
              <a:rPr lang="ru-RU" dirty="0"/>
              <a:t> партнера, </a:t>
            </a:r>
            <a:r>
              <a:rPr lang="ru-RU" dirty="0" err="1"/>
              <a:t>повільне</a:t>
            </a:r>
            <a:r>
              <a:rPr lang="ru-RU" dirty="0"/>
              <a:t> — на свою </a:t>
            </a:r>
            <a:r>
              <a:rPr lang="ru-RU" dirty="0" err="1"/>
              <a:t>користь</a:t>
            </a:r>
            <a:r>
              <a:rPr lang="ru-RU" dirty="0"/>
              <a:t>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err="1"/>
              <a:t>простягання</a:t>
            </a:r>
            <a:r>
              <a:rPr lang="ru-RU" dirty="0"/>
              <a:t> руки для </a:t>
            </a:r>
            <a:r>
              <a:rPr lang="ru-RU" dirty="0" err="1"/>
              <a:t>потиску</a:t>
            </a:r>
            <a:r>
              <a:rPr lang="ru-RU" dirty="0"/>
              <a:t> — </a:t>
            </a:r>
            <a:r>
              <a:rPr lang="ru-RU" dirty="0" err="1"/>
              <a:t>долонею</a:t>
            </a:r>
            <a:r>
              <a:rPr lang="ru-RU" dirty="0"/>
              <a:t> донизу — </a:t>
            </a:r>
            <a:r>
              <a:rPr lang="ru-RU" dirty="0" err="1"/>
              <a:t>беруть</a:t>
            </a:r>
            <a:r>
              <a:rPr lang="ru-RU" dirty="0"/>
              <a:t> контроль над </a:t>
            </a:r>
            <a:r>
              <a:rPr lang="ru-RU" dirty="0" err="1"/>
              <a:t>ситуацією</a:t>
            </a:r>
            <a:r>
              <a:rPr lang="ru-RU" dirty="0"/>
              <a:t>, </a:t>
            </a:r>
            <a:r>
              <a:rPr lang="ru-RU" dirty="0" err="1"/>
              <a:t>долонею</a:t>
            </a:r>
            <a:r>
              <a:rPr lang="ru-RU" dirty="0"/>
              <a:t> догори — </a:t>
            </a:r>
            <a:r>
              <a:rPr lang="ru-RU" dirty="0" err="1"/>
              <a:t>віддають</a:t>
            </a:r>
            <a:r>
              <a:rPr lang="ru-RU" dirty="0"/>
              <a:t> контроль;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err="1"/>
              <a:t>схрещення</a:t>
            </a:r>
            <a:r>
              <a:rPr lang="ru-RU" dirty="0"/>
              <a:t> рук на грудях —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нервує</a:t>
            </a:r>
            <a:r>
              <a:rPr lang="ru-RU" dirty="0"/>
              <a:t>, </a:t>
            </a:r>
            <a:r>
              <a:rPr lang="ru-RU" dirty="0" err="1"/>
              <a:t>відчуває</a:t>
            </a:r>
            <a:r>
              <a:rPr lang="ru-RU" dirty="0"/>
              <a:t>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 і “</a:t>
            </a:r>
            <a:r>
              <a:rPr lang="ru-RU" dirty="0" err="1"/>
              <a:t>ховається</a:t>
            </a:r>
            <a:r>
              <a:rPr lang="ru-RU" dirty="0"/>
              <a:t> за </a:t>
            </a:r>
            <a:r>
              <a:rPr lang="ru-RU" dirty="0" err="1"/>
              <a:t>бар’єр</a:t>
            </a:r>
            <a:r>
              <a:rPr lang="ru-RU" dirty="0"/>
              <a:t>”;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err="1"/>
              <a:t>скидання</a:t>
            </a:r>
            <a:r>
              <a:rPr lang="ru-RU" dirty="0"/>
              <a:t> </a:t>
            </a:r>
            <a:r>
              <a:rPr lang="ru-RU" dirty="0" err="1"/>
              <a:t>невидимої</a:t>
            </a:r>
            <a:r>
              <a:rPr lang="ru-RU" dirty="0"/>
              <a:t> нитки, </a:t>
            </a:r>
            <a:r>
              <a:rPr lang="ru-RU" dirty="0" err="1"/>
              <a:t>пилинки</a:t>
            </a:r>
            <a:r>
              <a:rPr lang="ru-RU" dirty="0"/>
              <a:t> —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незгідна</a:t>
            </a:r>
            <a:r>
              <a:rPr lang="ru-RU" dirty="0"/>
              <a:t>, але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/>
              <a:t>руки за головою — </a:t>
            </a:r>
            <a:r>
              <a:rPr lang="ru-RU" dirty="0" err="1"/>
              <a:t>впевненість</a:t>
            </a:r>
            <a:r>
              <a:rPr lang="ru-RU" dirty="0"/>
              <a:t>, </a:t>
            </a:r>
            <a:r>
              <a:rPr lang="ru-RU" dirty="0" err="1"/>
              <a:t>перевага</a:t>
            </a:r>
            <a:r>
              <a:rPr lang="ru-RU" dirty="0"/>
              <a:t> над </a:t>
            </a:r>
            <a:r>
              <a:rPr lang="ru-RU" dirty="0" err="1"/>
              <a:t>співрозмовником</a:t>
            </a:r>
            <a:r>
              <a:rPr lang="ru-RU" dirty="0"/>
              <a:t>; </a:t>
            </a:r>
            <a:r>
              <a:rPr lang="ru-RU" dirty="0" err="1"/>
              <a:t>прикривання</a:t>
            </a:r>
            <a:r>
              <a:rPr lang="ru-RU" dirty="0"/>
              <a:t> рота рукою — </a:t>
            </a:r>
            <a:r>
              <a:rPr lang="ru-RU" dirty="0" err="1"/>
              <a:t>людина</a:t>
            </a:r>
            <a:r>
              <a:rPr lang="ru-RU" dirty="0"/>
              <a:t> говорить неправду; </a:t>
            </a:r>
            <a:r>
              <a:rPr lang="ru-RU" dirty="0" err="1"/>
              <a:t>потирання</a:t>
            </a:r>
            <a:r>
              <a:rPr lang="ru-RU" dirty="0"/>
              <a:t> ока —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бреше</a:t>
            </a:r>
            <a:r>
              <a:rPr lang="ru-RU" dirty="0"/>
              <a:t>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err="1"/>
              <a:t>постукування</a:t>
            </a:r>
            <a:r>
              <a:rPr lang="ru-RU" dirty="0"/>
              <a:t> пальцем по </a:t>
            </a:r>
            <a:r>
              <a:rPr lang="ru-RU" dirty="0" err="1"/>
              <a:t>столі</a:t>
            </a:r>
            <a:r>
              <a:rPr lang="ru-RU" dirty="0"/>
              <a:t> —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нетерпеливиться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363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4013" y="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Лінгвістичний порадник :</a:t>
            </a:r>
            <a:br>
              <a:rPr lang="uk-UA" b="1" dirty="0" smtClean="0"/>
            </a:br>
            <a:r>
              <a:rPr lang="uk-UA" b="1" dirty="0" smtClean="0"/>
              <a:t> </a:t>
            </a:r>
            <a:r>
              <a:rPr lang="uk-UA" b="1" dirty="0" err="1" smtClean="0"/>
              <a:t>етикетно</a:t>
            </a:r>
            <a:r>
              <a:rPr lang="uk-UA" b="1" dirty="0" smtClean="0"/>
              <a:t> виправдані слова-синоніми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73688"/>
              </p:ext>
            </p:extLst>
          </p:nvPr>
        </p:nvGraphicFramePr>
        <p:xfrm>
          <a:off x="1645920" y="1280890"/>
          <a:ext cx="10997184" cy="562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98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016" y="0"/>
            <a:ext cx="11175427" cy="1280890"/>
          </a:xfrm>
        </p:spPr>
        <p:txBody>
          <a:bodyPr>
            <a:normAutofit fontScale="90000"/>
          </a:bodyPr>
          <a:lstStyle/>
          <a:p>
            <a:r>
              <a:rPr lang="uk-UA" dirty="0"/>
              <a:t>Питання 4. </a:t>
            </a:r>
            <a:r>
              <a:rPr lang="uk-UA" b="1" dirty="0"/>
              <a:t>Етикет прохання й наказу, зауваження, докору, висловлення сумніву, висловлення власного погляду.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23679255"/>
              </p:ext>
            </p:extLst>
          </p:nvPr>
        </p:nvGraphicFramePr>
        <p:xfrm>
          <a:off x="696943" y="1670304"/>
          <a:ext cx="5780786" cy="49499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80786">
                  <a:extLst>
                    <a:ext uri="{9D8B030D-6E8A-4147-A177-3AD203B41FA5}">
                      <a16:colId xmlns:a16="http://schemas.microsoft.com/office/drawing/2014/main" val="3095239071"/>
                    </a:ext>
                  </a:extLst>
                </a:gridCol>
              </a:tblGrid>
              <a:tr h="1194816"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Засоби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пом’якшення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наказовості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901311"/>
                  </a:ext>
                </a:extLst>
              </a:tr>
              <a:tr h="119481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Сідайте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розказуйте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свої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справи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\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Сядьте і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розкажіть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свої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справи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928797"/>
                  </a:ext>
                </a:extLst>
              </a:tr>
              <a:tr h="119481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Переглянь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те) -но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цей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матеріал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зволікай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те) -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цією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справою!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uk-UA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Організуй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те), будь ласка...;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Зроби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(-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іть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ласку,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організуй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(те)...; (Я)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дуже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прошу тебе (Вас):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організуй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(те)...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uk-UA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uk-UA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578047"/>
                  </a:ext>
                </a:extLst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11054690"/>
              </p:ext>
            </p:extLst>
          </p:nvPr>
        </p:nvGraphicFramePr>
        <p:xfrm>
          <a:off x="7020687" y="1670304"/>
          <a:ext cx="4313238" cy="3566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13238">
                  <a:extLst>
                    <a:ext uri="{9D8B030D-6E8A-4147-A177-3AD203B41FA5}">
                      <a16:colId xmlns:a16="http://schemas.microsoft.com/office/drawing/2014/main" val="2641791159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Відмовні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етикетні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відповіді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240648"/>
                  </a:ext>
                </a:extLst>
              </a:tr>
              <a:tr h="1871472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Вибач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(те), (я) не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можу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(не маю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можливості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Даруй(те), але я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змушений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тобі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(Вам)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відмовити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б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із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радістю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мені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дуже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хотілося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б), але...;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жаль (шкода), я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цього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можу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(не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зумію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зробити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Вибачайте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297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58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2080" y="231648"/>
            <a:ext cx="10102531" cy="1097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Стереотипні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словесні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формули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зауваження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й </a:t>
            </a:r>
            <a:r>
              <a:rPr lang="ru-RU" dirty="0" err="1" smtClean="0">
                <a:solidFill>
                  <a:srgbClr val="FF0000"/>
                </a:solidFill>
              </a:rPr>
              <a:t>відповіді</a:t>
            </a:r>
            <a:r>
              <a:rPr lang="ru-RU" dirty="0" smtClean="0">
                <a:solidFill>
                  <a:srgbClr val="FF0000"/>
                </a:solidFill>
              </a:rPr>
              <a:t> на них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4876" y="1040797"/>
            <a:ext cx="3992732" cy="576262"/>
          </a:xfrm>
        </p:spPr>
        <p:txBody>
          <a:bodyPr/>
          <a:lstStyle/>
          <a:p>
            <a:r>
              <a:rPr lang="uk-UA" dirty="0" err="1" smtClean="0"/>
              <a:t>завуваження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18752205"/>
              </p:ext>
            </p:extLst>
          </p:nvPr>
        </p:nvGraphicFramePr>
        <p:xfrm>
          <a:off x="797941" y="1617059"/>
          <a:ext cx="5980113" cy="4937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80113">
                  <a:extLst>
                    <a:ext uri="{9D8B030D-6E8A-4147-A177-3AD203B41FA5}">
                      <a16:colId xmlns:a16="http://schemas.microsoft.com/office/drawing/2014/main" val="3973837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змушений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зробити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(Вам, вам.)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зауваження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(На мою думку,)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цей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вчинок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робить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(Вам)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честі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Твій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(Ваш)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вчинок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виходить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етичних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норм.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тощо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82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(Ви) не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зовсім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добре вчинив (ли) (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зробив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сказав);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750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(Ви), напевно,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недостатньо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обміркував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(ли) (продумав (ли) як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слід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227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(Вам) так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робити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чинити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говорити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не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личить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171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(На мою думку,)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цей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вчинок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робить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(Вам)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честі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06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такому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тоні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неприємно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провадити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розмо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ву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3 тобою (Вами) нелегко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справу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8264"/>
                  </a:ext>
                </a:extLst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561009" y="896732"/>
            <a:ext cx="3999001" cy="576262"/>
          </a:xfrm>
        </p:spPr>
        <p:txBody>
          <a:bodyPr/>
          <a:lstStyle/>
          <a:p>
            <a:r>
              <a:rPr lang="uk-UA" dirty="0" smtClean="0"/>
              <a:t>Відповіді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22017863"/>
              </p:ext>
            </p:extLst>
          </p:nvPr>
        </p:nvGraphicFramePr>
        <p:xfrm>
          <a:off x="6908038" y="1472993"/>
          <a:ext cx="5283962" cy="521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83962">
                  <a:extLst>
                    <a:ext uri="{9D8B030D-6E8A-4147-A177-3AD203B41FA5}">
                      <a16:colId xmlns:a16="http://schemas.microsoft.com/office/drawing/2014/main" val="784138827"/>
                    </a:ext>
                  </a:extLst>
                </a:gridCol>
              </a:tblGrid>
              <a:tr h="14310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вибачення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Вибач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те), я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помилився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Я не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хотів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(не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мав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наміру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чинити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тобі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(Вам.)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прикрощі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Я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зробив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навмисно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Мені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дуже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неприємно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!; Не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сердьтеся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мене!;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772989"/>
                  </a:ext>
                </a:extLst>
              </a:tr>
              <a:tr h="19589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заперечення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Даруй ( те),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(Ви) мене неправильно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зумів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ли); На мою думку,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твоє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(Ваше)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зауваження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цілком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обґрунтоване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цілком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необгрунтоване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безпідставне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Вибач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(те), але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(Ви) тут не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маєш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(-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єте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рації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088154"/>
                  </a:ext>
                </a:extLst>
              </a:tr>
              <a:tr h="16918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з’ясування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бачу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причини для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зауваження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докору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Не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розумію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чому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(Ви)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бачиш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мою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помилку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(за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(Ви) на мене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образився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лись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));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Вибачте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 в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чому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власне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річ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519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589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Висловлення сумніву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027543"/>
              </p:ext>
            </p:extLst>
          </p:nvPr>
        </p:nvGraphicFramePr>
        <p:xfrm>
          <a:off x="2589213" y="1011936"/>
          <a:ext cx="8915399" cy="5583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584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1280890"/>
          </a:xfrm>
        </p:spPr>
        <p:txBody>
          <a:bodyPr/>
          <a:lstStyle/>
          <a:p>
            <a:r>
              <a:rPr lang="ru-RU" b="1" dirty="0" err="1"/>
              <a:t>Висловлення</a:t>
            </a:r>
            <a:r>
              <a:rPr lang="ru-RU" b="1" dirty="0"/>
              <a:t> </a:t>
            </a:r>
            <a:r>
              <a:rPr lang="ru-RU" b="1" dirty="0" err="1"/>
              <a:t>власного</a:t>
            </a:r>
            <a:r>
              <a:rPr lang="ru-RU" b="1" dirty="0"/>
              <a:t> </a:t>
            </a:r>
            <a:r>
              <a:rPr lang="ru-RU" b="1" dirty="0" err="1" smtClean="0"/>
              <a:t>погляду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4688" y="999744"/>
            <a:ext cx="9809924" cy="585825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tx1"/>
                </a:solidFill>
              </a:rPr>
              <a:t>На </a:t>
            </a:r>
            <a:r>
              <a:rPr lang="ru-RU" b="1" i="1" dirty="0" err="1">
                <a:solidFill>
                  <a:schemeClr val="tx1"/>
                </a:solidFill>
              </a:rPr>
              <a:t>мій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погляд</a:t>
            </a:r>
            <a:r>
              <a:rPr lang="ru-RU" b="1" i="1" dirty="0">
                <a:solidFill>
                  <a:schemeClr val="tx1"/>
                </a:solidFill>
              </a:rPr>
              <a:t>; На мою </a:t>
            </a:r>
            <a:r>
              <a:rPr lang="ru-RU" b="1" i="1" dirty="0" smtClean="0">
                <a:solidFill>
                  <a:schemeClr val="tx1"/>
                </a:solidFill>
              </a:rPr>
              <a:t>думку</a:t>
            </a:r>
            <a:r>
              <a:rPr lang="ru-RU" b="1" i="1" dirty="0">
                <a:solidFill>
                  <a:schemeClr val="tx1"/>
                </a:solidFill>
              </a:rPr>
              <a:t>; </a:t>
            </a:r>
            <a:endParaRPr lang="ru-RU" b="1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tx1"/>
                </a:solidFill>
              </a:rPr>
              <a:t>На </a:t>
            </a:r>
            <a:r>
              <a:rPr lang="ru-RU" b="1" i="1" dirty="0" err="1">
                <a:solidFill>
                  <a:schemeClr val="tx1"/>
                </a:solidFill>
              </a:rPr>
              <a:t>моє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переконання</a:t>
            </a:r>
            <a:r>
              <a:rPr lang="ru-RU" b="1" i="1" dirty="0">
                <a:solidFill>
                  <a:schemeClr val="tx1"/>
                </a:solidFill>
              </a:rPr>
              <a:t>; </a:t>
            </a:r>
            <a:r>
              <a:rPr lang="ru-RU" b="1" i="1" dirty="0" smtClean="0">
                <a:solidFill>
                  <a:schemeClr val="tx1"/>
                </a:solidFill>
              </a:rPr>
              <a:t>Я </a:t>
            </a:r>
            <a:r>
              <a:rPr lang="ru-RU" b="1" i="1" dirty="0" err="1">
                <a:solidFill>
                  <a:schemeClr val="tx1"/>
                </a:solidFill>
              </a:rPr>
              <a:t>переконаний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що</a:t>
            </a:r>
            <a:r>
              <a:rPr lang="ru-RU" b="1" i="1" dirty="0" smtClean="0">
                <a:solidFill>
                  <a:schemeClr val="tx1"/>
                </a:solidFill>
              </a:rPr>
              <a:t>...;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Я думаю, </a:t>
            </a:r>
            <a:r>
              <a:rPr lang="ru-RU" b="1" i="1" dirty="0" err="1">
                <a:solidFill>
                  <a:schemeClr val="tx1"/>
                </a:solidFill>
              </a:rPr>
              <a:t>що</a:t>
            </a:r>
            <a:r>
              <a:rPr lang="ru-RU" b="1" i="1" dirty="0">
                <a:solidFill>
                  <a:schemeClr val="tx1"/>
                </a:solidFill>
              </a:rPr>
              <a:t>...; </a:t>
            </a:r>
            <a:r>
              <a:rPr lang="ru-RU" b="1" i="1" dirty="0" err="1">
                <a:solidFill>
                  <a:schemeClr val="tx1"/>
                </a:solidFill>
              </a:rPr>
              <a:t>Мені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здається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що</a:t>
            </a:r>
            <a:r>
              <a:rPr lang="ru-RU" b="1" i="1" dirty="0">
                <a:solidFill>
                  <a:schemeClr val="tx1"/>
                </a:solidFill>
              </a:rPr>
              <a:t>...; </a:t>
            </a:r>
            <a:endParaRPr lang="ru-RU" b="1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i="1" dirty="0" err="1" smtClean="0">
                <a:solidFill>
                  <a:schemeClr val="tx1"/>
                </a:solidFill>
              </a:rPr>
              <a:t>Наскільки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я </a:t>
            </a:r>
            <a:r>
              <a:rPr lang="ru-RU" b="1" i="1" dirty="0" err="1">
                <a:solidFill>
                  <a:schemeClr val="tx1"/>
                </a:solidFill>
              </a:rPr>
              <a:t>розумію</a:t>
            </a:r>
            <a:r>
              <a:rPr lang="ru-RU" b="1" i="1" dirty="0">
                <a:solidFill>
                  <a:schemeClr val="tx1"/>
                </a:solidFill>
              </a:rPr>
              <a:t>...; </a:t>
            </a:r>
            <a:endParaRPr lang="ru-RU" b="1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tx1"/>
                </a:solidFill>
              </a:rPr>
              <a:t>Я </a:t>
            </a:r>
            <a:r>
              <a:rPr lang="ru-RU" b="1" i="1" dirty="0">
                <a:solidFill>
                  <a:schemeClr val="tx1"/>
                </a:solidFill>
              </a:rPr>
              <a:t>хочу (</a:t>
            </a:r>
            <a:r>
              <a:rPr lang="ru-RU" b="1" i="1" dirty="0" err="1">
                <a:solidFill>
                  <a:schemeClr val="tx1"/>
                </a:solidFill>
              </a:rPr>
              <a:t>хотів</a:t>
            </a:r>
            <a:r>
              <a:rPr lang="ru-RU" b="1" i="1" dirty="0">
                <a:solidFill>
                  <a:schemeClr val="tx1"/>
                </a:solidFill>
              </a:rPr>
              <a:t> би) </a:t>
            </a:r>
            <a:r>
              <a:rPr lang="ru-RU" b="1" i="1" dirty="0" err="1">
                <a:solidFill>
                  <a:schemeClr val="tx1"/>
                </a:solidFill>
              </a:rPr>
              <a:t>підкреслити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що</a:t>
            </a:r>
            <a:r>
              <a:rPr lang="ru-RU" b="1" i="1" dirty="0">
                <a:solidFill>
                  <a:schemeClr val="tx1"/>
                </a:solidFill>
              </a:rPr>
              <a:t>...; </a:t>
            </a:r>
            <a:r>
              <a:rPr lang="ru-RU" b="1" i="1" dirty="0" err="1">
                <a:solidFill>
                  <a:schemeClr val="tx1"/>
                </a:solidFill>
              </a:rPr>
              <a:t>Що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стосується</a:t>
            </a:r>
            <a:r>
              <a:rPr lang="ru-RU" b="1" i="1" dirty="0">
                <a:solidFill>
                  <a:schemeClr val="tx1"/>
                </a:solidFill>
              </a:rPr>
              <a:t> мене, то...; Як на мене, то...; </a:t>
            </a:r>
            <a:endParaRPr lang="ru-RU" b="1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i="1" dirty="0" err="1" smtClean="0">
                <a:solidFill>
                  <a:schemeClr val="tx1"/>
                </a:solidFill>
              </a:rPr>
              <a:t>Можливо</a:t>
            </a:r>
            <a:r>
              <a:rPr lang="ru-RU" b="1" i="1" dirty="0">
                <a:solidFill>
                  <a:schemeClr val="tx1"/>
                </a:solidFill>
              </a:rPr>
              <a:t>, моя думка (</a:t>
            </a:r>
            <a:r>
              <a:rPr lang="ru-RU" b="1" i="1" dirty="0" err="1">
                <a:solidFill>
                  <a:schemeClr val="tx1"/>
                </a:solidFill>
              </a:rPr>
              <a:t>тобі</a:t>
            </a:r>
            <a:r>
              <a:rPr lang="ru-RU" b="1" i="1" dirty="0">
                <a:solidFill>
                  <a:schemeClr val="tx1"/>
                </a:solidFill>
              </a:rPr>
              <a:t>; Вам) </a:t>
            </a:r>
            <a:r>
              <a:rPr lang="ru-RU" b="1" i="1" dirty="0" err="1">
                <a:solidFill>
                  <a:schemeClr val="tx1"/>
                </a:solidFill>
              </a:rPr>
              <a:t>видасться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неслушною</a:t>
            </a:r>
            <a:r>
              <a:rPr lang="ru-RU" b="1" i="1" dirty="0">
                <a:solidFill>
                  <a:schemeClr val="tx1"/>
                </a:solidFill>
              </a:rPr>
              <a:t>, але </a:t>
            </a:r>
            <a:r>
              <a:rPr lang="ru-RU" b="1" i="1" dirty="0" smtClean="0">
                <a:solidFill>
                  <a:schemeClr val="tx1"/>
                </a:solidFill>
              </a:rPr>
              <a:t>...;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Мушу</a:t>
            </a:r>
            <a:r>
              <a:rPr lang="ru-RU" b="1" i="1" dirty="0">
                <a:solidFill>
                  <a:schemeClr val="tx1"/>
                </a:solidFill>
              </a:rPr>
              <a:t> (маю) </a:t>
            </a:r>
            <a:r>
              <a:rPr lang="ru-RU" b="1" i="1" dirty="0" err="1">
                <a:solidFill>
                  <a:schemeClr val="tx1"/>
                </a:solidFill>
              </a:rPr>
              <a:t>зауважити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що</a:t>
            </a:r>
            <a:r>
              <a:rPr lang="ru-RU" b="1" i="1" dirty="0" smtClean="0">
                <a:solidFill>
                  <a:schemeClr val="tx1"/>
                </a:solidFill>
              </a:rPr>
              <a:t>...;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Я </a:t>
            </a:r>
            <a:r>
              <a:rPr lang="ru-RU" b="1" i="1" dirty="0" err="1">
                <a:solidFill>
                  <a:schemeClr val="tx1"/>
                </a:solidFill>
              </a:rPr>
              <a:t>такої</a:t>
            </a:r>
            <a:r>
              <a:rPr lang="ru-RU" b="1" i="1" dirty="0">
                <a:solidFill>
                  <a:schemeClr val="tx1"/>
                </a:solidFill>
              </a:rPr>
              <a:t> (</a:t>
            </a:r>
            <a:r>
              <a:rPr lang="ru-RU" b="1" i="1" dirty="0" err="1">
                <a:solidFill>
                  <a:schemeClr val="tx1"/>
                </a:solidFill>
              </a:rPr>
              <a:t>іншої</a:t>
            </a:r>
            <a:r>
              <a:rPr lang="ru-RU" b="1" i="1" dirty="0">
                <a:solidFill>
                  <a:schemeClr val="tx1"/>
                </a:solidFill>
              </a:rPr>
              <a:t>) думки;...; Я думаю (</a:t>
            </a:r>
            <a:r>
              <a:rPr lang="ru-RU" b="1" i="1" dirty="0" err="1">
                <a:solidFill>
                  <a:schemeClr val="tx1"/>
                </a:solidFill>
              </a:rPr>
              <a:t>вважаю</a:t>
            </a:r>
            <a:r>
              <a:rPr lang="ru-RU" b="1" i="1" dirty="0">
                <a:solidFill>
                  <a:schemeClr val="tx1"/>
                </a:solidFill>
              </a:rPr>
              <a:t>) так:...; </a:t>
            </a:r>
            <a:r>
              <a:rPr lang="ru-RU" b="1" i="1" dirty="0" err="1">
                <a:solidFill>
                  <a:schemeClr val="tx1"/>
                </a:solidFill>
              </a:rPr>
              <a:t>Така</a:t>
            </a:r>
            <a:r>
              <a:rPr lang="ru-RU" b="1" i="1" dirty="0">
                <a:solidFill>
                  <a:schemeClr val="tx1"/>
                </a:solidFill>
              </a:rPr>
              <a:t> моя думка; </a:t>
            </a:r>
            <a:endParaRPr lang="ru-RU" b="1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tx1"/>
                </a:solidFill>
              </a:rPr>
              <a:t>(</a:t>
            </a:r>
            <a:r>
              <a:rPr lang="ru-RU" b="1" i="1" dirty="0">
                <a:solidFill>
                  <a:schemeClr val="tx1"/>
                </a:solidFill>
              </a:rPr>
              <a:t>Я) </a:t>
            </a:r>
            <a:r>
              <a:rPr lang="ru-RU" b="1" i="1" dirty="0" err="1">
                <a:solidFill>
                  <a:schemeClr val="tx1"/>
                </a:solidFill>
              </a:rPr>
              <a:t>ще</a:t>
            </a:r>
            <a:r>
              <a:rPr lang="ru-RU" b="1" i="1" dirty="0">
                <a:solidFill>
                  <a:schemeClr val="tx1"/>
                </a:solidFill>
              </a:rPr>
              <a:t> раз </a:t>
            </a:r>
            <a:r>
              <a:rPr lang="ru-RU" b="1" i="1" dirty="0" err="1">
                <a:solidFill>
                  <a:schemeClr val="tx1"/>
                </a:solidFill>
              </a:rPr>
              <a:t>повторюю</a:t>
            </a:r>
            <a:r>
              <a:rPr lang="ru-RU" b="1" i="1" dirty="0">
                <a:solidFill>
                  <a:schemeClr val="tx1"/>
                </a:solidFill>
              </a:rPr>
              <a:t> (</a:t>
            </a:r>
            <a:r>
              <a:rPr lang="ru-RU" b="1" i="1" dirty="0" err="1">
                <a:solidFill>
                  <a:schemeClr val="tx1"/>
                </a:solidFill>
              </a:rPr>
              <a:t>вимушений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повторити</a:t>
            </a:r>
            <a:r>
              <a:rPr lang="ru-RU" b="1" i="1" dirty="0">
                <a:solidFill>
                  <a:schemeClr val="tx1"/>
                </a:solidFill>
              </a:rPr>
              <a:t>) </a:t>
            </a:r>
            <a:r>
              <a:rPr lang="ru-RU" b="1" i="1" dirty="0" err="1">
                <a:solidFill>
                  <a:schemeClr val="tx1"/>
                </a:solidFill>
              </a:rPr>
              <a:t>своє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бачення</a:t>
            </a:r>
            <a:r>
              <a:rPr lang="ru-RU" b="1" i="1" dirty="0">
                <a:solidFill>
                  <a:schemeClr val="tx1"/>
                </a:solidFill>
              </a:rPr>
              <a:t>...; </a:t>
            </a:r>
            <a:endParaRPr lang="ru-RU" b="1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tx1"/>
                </a:solidFill>
              </a:rPr>
              <a:t>На </a:t>
            </a:r>
            <a:r>
              <a:rPr lang="ru-RU" b="1" i="1" dirty="0" err="1">
                <a:solidFill>
                  <a:schemeClr val="tx1"/>
                </a:solidFill>
              </a:rPr>
              <a:t>завершення</a:t>
            </a:r>
            <a:r>
              <a:rPr lang="ru-RU" b="1" i="1" dirty="0">
                <a:solidFill>
                  <a:schemeClr val="tx1"/>
                </a:solidFill>
              </a:rPr>
              <a:t> (</a:t>
            </a:r>
            <a:r>
              <a:rPr lang="ru-RU" b="1" i="1" dirty="0" err="1">
                <a:solidFill>
                  <a:schemeClr val="tx1"/>
                </a:solidFill>
              </a:rPr>
              <a:t>розмови</a:t>
            </a:r>
            <a:r>
              <a:rPr lang="ru-RU" b="1" i="1" dirty="0">
                <a:solidFill>
                  <a:schemeClr val="tx1"/>
                </a:solidFill>
              </a:rPr>
              <a:t>; </a:t>
            </a:r>
            <a:r>
              <a:rPr lang="ru-RU" b="1" i="1" dirty="0" err="1">
                <a:solidFill>
                  <a:schemeClr val="tx1"/>
                </a:solidFill>
              </a:rPr>
              <a:t>дискусії</a:t>
            </a:r>
            <a:r>
              <a:rPr lang="ru-RU" b="1" i="1" dirty="0">
                <a:solidFill>
                  <a:schemeClr val="tx1"/>
                </a:solidFill>
              </a:rPr>
              <a:t>) </a:t>
            </a:r>
            <a:r>
              <a:rPr lang="ru-RU" b="1" i="1" dirty="0" err="1">
                <a:solidFill>
                  <a:schemeClr val="tx1"/>
                </a:solidFill>
              </a:rPr>
              <a:t>вважаю</a:t>
            </a:r>
            <a:r>
              <a:rPr lang="ru-RU" b="1" i="1" dirty="0">
                <a:solidFill>
                  <a:schemeClr val="tx1"/>
                </a:solidFill>
              </a:rPr>
              <a:t> за </a:t>
            </a:r>
            <a:r>
              <a:rPr lang="ru-RU" b="1" i="1" dirty="0" err="1">
                <a:solidFill>
                  <a:schemeClr val="tx1"/>
                </a:solidFill>
              </a:rPr>
              <a:t>доцільне</a:t>
            </a:r>
            <a:r>
              <a:rPr lang="ru-RU" b="1" i="1" dirty="0">
                <a:solidFill>
                  <a:schemeClr val="tx1"/>
                </a:solidFill>
              </a:rPr>
              <a:t> (</a:t>
            </a:r>
            <a:r>
              <a:rPr lang="ru-RU" b="1" i="1" dirty="0" err="1">
                <a:solidFill>
                  <a:schemeClr val="tx1"/>
                </a:solidFill>
              </a:rPr>
              <a:t>потрібне</a:t>
            </a:r>
            <a:r>
              <a:rPr lang="ru-RU" b="1" i="1" dirty="0">
                <a:solidFill>
                  <a:schemeClr val="tx1"/>
                </a:solidFill>
              </a:rPr>
              <a:t>) </a:t>
            </a:r>
            <a:r>
              <a:rPr lang="ru-RU" b="1" i="1" dirty="0" err="1">
                <a:solidFill>
                  <a:schemeClr val="tx1"/>
                </a:solidFill>
              </a:rPr>
              <a:t>ще</a:t>
            </a:r>
            <a:r>
              <a:rPr lang="ru-RU" b="1" i="1" dirty="0">
                <a:solidFill>
                  <a:schemeClr val="tx1"/>
                </a:solidFill>
              </a:rPr>
              <a:t> раз </a:t>
            </a:r>
            <a:r>
              <a:rPr lang="ru-RU" b="1" i="1" dirty="0" err="1">
                <a:solidFill>
                  <a:schemeClr val="tx1"/>
                </a:solidFill>
              </a:rPr>
              <a:t>сказати</a:t>
            </a:r>
            <a:r>
              <a:rPr lang="ru-RU" b="1" i="1" dirty="0">
                <a:solidFill>
                  <a:schemeClr val="tx1"/>
                </a:solidFill>
              </a:rPr>
              <a:t> (</a:t>
            </a:r>
            <a:r>
              <a:rPr lang="ru-RU" b="1" i="1" dirty="0" err="1">
                <a:solidFill>
                  <a:schemeClr val="tx1"/>
                </a:solidFill>
              </a:rPr>
              <a:t>повторити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сказане</a:t>
            </a:r>
            <a:r>
              <a:rPr lang="ru-RU" b="1" i="1" dirty="0">
                <a:solidFill>
                  <a:schemeClr val="tx1"/>
                </a:solidFill>
              </a:rPr>
              <a:t> мною)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94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err="1"/>
              <a:t>Етикет</a:t>
            </a:r>
            <a:r>
              <a:rPr lang="uk-UA" b="1" dirty="0"/>
              <a:t>ні формули втішання, співчуття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93197" y="1264555"/>
            <a:ext cx="3992732" cy="576262"/>
          </a:xfrm>
        </p:spPr>
        <p:txBody>
          <a:bodyPr/>
          <a:lstStyle/>
          <a:p>
            <a:r>
              <a:rPr lang="uk-UA" b="1" dirty="0" smtClean="0"/>
              <a:t>розрада</a:t>
            </a:r>
            <a:endParaRPr lang="ru-RU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3375364"/>
              </p:ext>
            </p:extLst>
          </p:nvPr>
        </p:nvGraphicFramePr>
        <p:xfrm>
          <a:off x="-101095" y="1552686"/>
          <a:ext cx="5449824" cy="4852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95877" y="1328738"/>
            <a:ext cx="3999001" cy="576262"/>
          </a:xfrm>
        </p:spPr>
        <p:txBody>
          <a:bodyPr/>
          <a:lstStyle/>
          <a:p>
            <a:r>
              <a:rPr lang="uk-UA" b="1" dirty="0"/>
              <a:t>співчуття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38609534"/>
              </p:ext>
            </p:extLst>
          </p:nvPr>
        </p:nvGraphicFramePr>
        <p:xfrm>
          <a:off x="5498592" y="853440"/>
          <a:ext cx="6449567" cy="600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46303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585" y="624110"/>
            <a:ext cx="1026102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Етикетні </a:t>
            </a:r>
            <a:r>
              <a:rPr lang="uk-UA" b="1" dirty="0" smtClean="0"/>
              <a:t>факти</a:t>
            </a:r>
            <a:br>
              <a:rPr lang="uk-UA" b="1" dirty="0" smtClean="0"/>
            </a:b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Невербальні або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соматичні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(гр. “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тіло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”) знаки: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міміка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погляд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поза,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рухи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тіла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тощо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rgbClr val="C00000"/>
                </a:solidFill>
              </a:rPr>
              <a:t>Мова дана людині, щоб приховувати думки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  <a:p>
            <a:r>
              <a:rPr lang="ru-RU" dirty="0" smtClean="0"/>
              <a:t>За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,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b="1" dirty="0">
                <a:solidFill>
                  <a:schemeClr val="tx1"/>
                </a:solidFill>
              </a:rPr>
              <a:t>55 % </a:t>
            </a:r>
            <a:r>
              <a:rPr lang="ru-RU" b="1" dirty="0" err="1">
                <a:solidFill>
                  <a:schemeClr val="tx1"/>
                </a:solidFill>
              </a:rPr>
              <a:t>інформації</a:t>
            </a:r>
            <a:r>
              <a:rPr lang="ru-RU" b="1" dirty="0">
                <a:solidFill>
                  <a:schemeClr val="tx1"/>
                </a:solidFill>
              </a:rPr>
              <a:t> ми </a:t>
            </a:r>
            <a:r>
              <a:rPr lang="ru-RU" b="1" dirty="0" err="1">
                <a:solidFill>
                  <a:schemeClr val="tx1"/>
                </a:solidFill>
              </a:rPr>
              <a:t>отримуємо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від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невербальних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знаків</a:t>
            </a:r>
            <a:r>
              <a:rPr lang="ru-RU" b="1" dirty="0">
                <a:solidFill>
                  <a:schemeClr val="tx1"/>
                </a:solidFill>
              </a:rPr>
              <a:t> (</a:t>
            </a:r>
            <a:r>
              <a:rPr lang="ru-RU" b="1" dirty="0" err="1">
                <a:solidFill>
                  <a:schemeClr val="tx1"/>
                </a:solidFill>
              </a:rPr>
              <a:t>міміка,жести</a:t>
            </a:r>
            <a:r>
              <a:rPr lang="ru-RU" b="1" dirty="0">
                <a:solidFill>
                  <a:schemeClr val="tx1"/>
                </a:solidFill>
              </a:rPr>
              <a:t>), </a:t>
            </a:r>
            <a:r>
              <a:rPr lang="ru-RU" b="1" dirty="0" err="1">
                <a:solidFill>
                  <a:schemeClr val="tx1"/>
                </a:solidFill>
              </a:rPr>
              <a:t>які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супроводжують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мовленнєвий</a:t>
            </a:r>
            <a:r>
              <a:rPr lang="ru-RU" b="1" dirty="0">
                <a:solidFill>
                  <a:schemeClr val="tx1"/>
                </a:solidFill>
              </a:rPr>
              <a:t> контакт, 38 % </a:t>
            </a:r>
            <a:r>
              <a:rPr lang="ru-RU" b="1" dirty="0" err="1">
                <a:solidFill>
                  <a:schemeClr val="tx1"/>
                </a:solidFill>
              </a:rPr>
              <a:t>дають</a:t>
            </a:r>
            <a:r>
              <a:rPr lang="ru-RU" b="1" dirty="0">
                <a:solidFill>
                  <a:schemeClr val="tx1"/>
                </a:solidFill>
              </a:rPr>
              <a:t> нам голос, </a:t>
            </a:r>
            <a:r>
              <a:rPr lang="ru-RU" b="1" dirty="0" err="1">
                <a:solidFill>
                  <a:schemeClr val="tx1"/>
                </a:solidFill>
              </a:rPr>
              <a:t>висота</a:t>
            </a:r>
            <a:r>
              <a:rPr lang="ru-RU" b="1" dirty="0">
                <a:solidFill>
                  <a:schemeClr val="tx1"/>
                </a:solidFill>
              </a:rPr>
              <a:t> тону, тембр і </a:t>
            </a:r>
            <a:r>
              <a:rPr lang="ru-RU" b="1" dirty="0" err="1">
                <a:solidFill>
                  <a:schemeClr val="tx1"/>
                </a:solidFill>
              </a:rPr>
              <a:t>тільки</a:t>
            </a:r>
            <a:r>
              <a:rPr lang="ru-RU" b="1" dirty="0">
                <a:solidFill>
                  <a:schemeClr val="tx1"/>
                </a:solidFill>
              </a:rPr>
              <a:t> 7 % — </a:t>
            </a:r>
            <a:r>
              <a:rPr lang="ru-RU" b="1" dirty="0" err="1">
                <a:solidFill>
                  <a:schemeClr val="tx1"/>
                </a:solidFill>
              </a:rPr>
              <a:t>зміст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сказаного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dirty="0"/>
              <a:t> </a:t>
            </a:r>
            <a:r>
              <a:rPr lang="ru-RU" dirty="0" err="1"/>
              <a:t>Погляд</a:t>
            </a:r>
            <a:r>
              <a:rPr lang="ru-RU" dirty="0"/>
              <a:t> </a:t>
            </a:r>
            <a:r>
              <a:rPr lang="ru-RU" dirty="0" err="1"/>
              <a:t>убік</a:t>
            </a:r>
            <a:r>
              <a:rPr lang="ru-RU" dirty="0"/>
              <a:t>, донизу часом </a:t>
            </a:r>
            <a:r>
              <a:rPr lang="ru-RU" dirty="0" err="1"/>
              <a:t>виявляє</a:t>
            </a:r>
            <a:r>
              <a:rPr lang="ru-RU" dirty="0"/>
              <a:t> </a:t>
            </a:r>
            <a:r>
              <a:rPr lang="ru-RU" dirty="0" err="1"/>
              <a:t>недовіру</a:t>
            </a:r>
            <a:r>
              <a:rPr lang="ru-RU" dirty="0"/>
              <a:t>, </a:t>
            </a:r>
            <a:r>
              <a:rPr lang="ru-RU" dirty="0" err="1"/>
              <a:t>неправдивість</a:t>
            </a:r>
            <a:r>
              <a:rPr lang="ru-RU" dirty="0"/>
              <a:t>, </a:t>
            </a:r>
            <a:r>
              <a:rPr lang="ru-RU" dirty="0" err="1"/>
              <a:t>нещирість</a:t>
            </a:r>
            <a:r>
              <a:rPr lang="ru-RU" dirty="0"/>
              <a:t> </a:t>
            </a:r>
            <a:r>
              <a:rPr lang="ru-RU" dirty="0" err="1"/>
              <a:t>мовця</a:t>
            </a:r>
            <a:r>
              <a:rPr lang="ru-RU" dirty="0"/>
              <a:t>. В </a:t>
            </a:r>
            <a:r>
              <a:rPr lang="ru-RU" dirty="0" err="1"/>
              <a:t>англійського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 </a:t>
            </a:r>
            <a:r>
              <a:rPr lang="ru-RU" dirty="0" err="1"/>
              <a:t>Гілберта</a:t>
            </a:r>
            <a:r>
              <a:rPr lang="ru-RU" dirty="0"/>
              <a:t> Честертона є </a:t>
            </a:r>
            <a:r>
              <a:rPr lang="ru-RU" dirty="0" err="1"/>
              <a:t>спостереження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оптиміст</a:t>
            </a:r>
            <a:r>
              <a:rPr lang="ru-RU" dirty="0"/>
              <a:t> дивиться в </a:t>
            </a:r>
            <a:r>
              <a:rPr lang="ru-RU" dirty="0" err="1"/>
              <a:t>очі</a:t>
            </a:r>
            <a:r>
              <a:rPr lang="ru-RU" dirty="0"/>
              <a:t>, а </a:t>
            </a:r>
            <a:r>
              <a:rPr lang="ru-RU" dirty="0" err="1"/>
              <a:t>песиміст</a:t>
            </a:r>
            <a:r>
              <a:rPr lang="ru-RU" dirty="0"/>
              <a:t> — </a:t>
            </a:r>
            <a:r>
              <a:rPr lang="ru-RU" dirty="0" err="1"/>
              <a:t>під</a:t>
            </a:r>
            <a:r>
              <a:rPr lang="ru-RU" dirty="0"/>
              <a:t> ноги </a:t>
            </a:r>
            <a:r>
              <a:rPr lang="ru-RU" dirty="0" err="1"/>
              <a:t>співрозмовника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48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85" y="-292608"/>
            <a:ext cx="11448288" cy="188976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uk-UA" b="1" dirty="0"/>
              <a:t>Різновиди елементів українського </a:t>
            </a:r>
            <a:r>
              <a:rPr lang="uk-UA" b="1" dirty="0" err="1"/>
              <a:t>антиетикету</a:t>
            </a:r>
            <a:r>
              <a:rPr lang="uk-UA" b="1" dirty="0"/>
              <a:t>: лайка, забобони, прокльони, віщування, </a:t>
            </a:r>
            <a:r>
              <a:rPr lang="uk-UA" b="1" dirty="0" smtClean="0"/>
              <a:t>замовляння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ru-RU" b="1" dirty="0"/>
              <a:t>Інвектив (лат. “</a:t>
            </a:r>
            <a:r>
              <a:rPr lang="ru-RU" b="1" dirty="0" err="1"/>
              <a:t>лайлива</a:t>
            </a:r>
            <a:r>
              <a:rPr lang="ru-RU" b="1" dirty="0"/>
              <a:t>” (</a:t>
            </a:r>
            <a:r>
              <a:rPr lang="ru-RU" b="1" dirty="0" err="1"/>
              <a:t>промова</a:t>
            </a:r>
            <a:r>
              <a:rPr lang="ru-RU" b="1" dirty="0"/>
              <a:t>) та “нападаю”) —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образливе</a:t>
            </a:r>
            <a:r>
              <a:rPr lang="ru-RU" b="1" dirty="0"/>
              <a:t> слово, лайка, </a:t>
            </a:r>
            <a:r>
              <a:rPr lang="ru-RU" b="1" dirty="0" err="1"/>
              <a:t>словесний</a:t>
            </a:r>
            <a:r>
              <a:rPr lang="ru-RU" b="1" dirty="0"/>
              <a:t> </a:t>
            </a:r>
            <a:r>
              <a:rPr lang="ru-RU" b="1" dirty="0" err="1"/>
              <a:t>випад</a:t>
            </a:r>
            <a:r>
              <a:rPr lang="ru-RU" b="1" dirty="0"/>
              <a:t>. </a:t>
            </a:r>
            <a:r>
              <a:rPr lang="ru-RU" b="1" dirty="0" err="1"/>
              <a:t>Інвективна</a:t>
            </a:r>
            <a:r>
              <a:rPr lang="ru-RU" b="1" dirty="0"/>
              <a:t> лексика (</a:t>
            </a:r>
            <a:r>
              <a:rPr lang="ru-RU" b="1" dirty="0" err="1"/>
              <a:t>грубі</a:t>
            </a:r>
            <a:r>
              <a:rPr lang="ru-RU" b="1" dirty="0"/>
              <a:t>, </a:t>
            </a:r>
            <a:r>
              <a:rPr lang="ru-RU" b="1" dirty="0" err="1"/>
              <a:t>вульгарні</a:t>
            </a:r>
            <a:r>
              <a:rPr lang="ru-RU" b="1" dirty="0"/>
              <a:t> слова) і </a:t>
            </a:r>
            <a:r>
              <a:rPr lang="ru-RU" b="1" dirty="0" err="1"/>
              <a:t>фраземіка</a:t>
            </a:r>
            <a:r>
              <a:rPr lang="ru-RU" b="1" dirty="0"/>
              <a:t> (</a:t>
            </a:r>
            <a:r>
              <a:rPr lang="ru-RU" b="1" dirty="0" err="1"/>
              <a:t>грубі</a:t>
            </a:r>
            <a:r>
              <a:rPr lang="ru-RU" b="1" dirty="0"/>
              <a:t>, </a:t>
            </a:r>
            <a:r>
              <a:rPr lang="ru-RU" b="1" dirty="0" err="1"/>
              <a:t>вульгарні</a:t>
            </a:r>
            <a:r>
              <a:rPr lang="ru-RU" b="1" dirty="0"/>
              <a:t> </a:t>
            </a:r>
            <a:r>
              <a:rPr lang="ru-RU" b="1" dirty="0" err="1"/>
              <a:t>вислови</a:t>
            </a:r>
            <a:r>
              <a:rPr lang="ru-RU" b="1" dirty="0"/>
              <a:t>) є в </a:t>
            </a:r>
            <a:r>
              <a:rPr lang="ru-RU" b="1" dirty="0" err="1"/>
              <a:t>усіх</a:t>
            </a:r>
            <a:r>
              <a:rPr lang="ru-RU" b="1" dirty="0"/>
              <a:t> </a:t>
            </a:r>
            <a:r>
              <a:rPr lang="ru-RU" b="1" dirty="0" err="1"/>
              <a:t>мовах</a:t>
            </a:r>
            <a:r>
              <a:rPr lang="ru-RU" b="1" dirty="0"/>
              <a:t>, очевидно, за </a:t>
            </a:r>
            <a:r>
              <a:rPr lang="ru-RU" b="1" dirty="0" err="1"/>
              <a:t>винятком</a:t>
            </a:r>
            <a:r>
              <a:rPr lang="ru-RU" b="1" dirty="0"/>
              <a:t> </a:t>
            </a:r>
            <a:r>
              <a:rPr lang="ru-RU" b="1" dirty="0" err="1"/>
              <a:t>штучних</a:t>
            </a:r>
            <a:r>
              <a:rPr lang="ru-RU" b="1" dirty="0" smtClean="0"/>
              <a:t>.</a:t>
            </a:r>
          </a:p>
          <a:p>
            <a:pPr algn="just">
              <a:lnSpc>
                <a:spcPct val="200000"/>
              </a:lnSpc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90" y="4395032"/>
            <a:ext cx="2639378" cy="22431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127" y="4395032"/>
            <a:ext cx="2498407" cy="2162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199" y="4314070"/>
            <a:ext cx="229914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8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Європейські тональності вживання</a:t>
            </a:r>
            <a:br>
              <a:rPr lang="uk-UA" b="1" dirty="0" smtClean="0"/>
            </a:br>
            <a:r>
              <a:rPr lang="uk-UA" b="1" dirty="0" smtClean="0"/>
              <a:t>етикетних формул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686262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176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7153" y="624110"/>
            <a:ext cx="9907460" cy="128089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/>
              <a:t>ПИТАННЯ 1. Мовностилістичні </a:t>
            </a:r>
            <a:r>
              <a:rPr lang="uk-UA" b="1" dirty="0"/>
              <a:t>настанови під час використання етикетних формул вітання, знайомства, прощання.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679370">
            <a:off x="919401" y="2751026"/>
            <a:ext cx="3802835" cy="38028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096" y="3286198"/>
            <a:ext cx="4199192" cy="2794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6807">
            <a:off x="8224192" y="3623396"/>
            <a:ext cx="3586741" cy="267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4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52" y="185198"/>
            <a:ext cx="11626533" cy="485362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b="1" dirty="0" smtClean="0"/>
              <a:t>Етикетні формули вітання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366819"/>
              </p:ext>
            </p:extLst>
          </p:nvPr>
        </p:nvGraphicFramePr>
        <p:xfrm>
          <a:off x="670560" y="185198"/>
          <a:ext cx="10590214" cy="6325329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5295107">
                  <a:extLst>
                    <a:ext uri="{9D8B030D-6E8A-4147-A177-3AD203B41FA5}">
                      <a16:colId xmlns:a16="http://schemas.microsoft.com/office/drawing/2014/main" val="3527715277"/>
                    </a:ext>
                  </a:extLst>
                </a:gridCol>
                <a:gridCol w="5295107">
                  <a:extLst>
                    <a:ext uri="{9D8B030D-6E8A-4147-A177-3AD203B41FA5}">
                      <a16:colId xmlns:a16="http://schemas.microsoft.com/office/drawing/2014/main" val="3675355880"/>
                    </a:ext>
                  </a:extLst>
                </a:gridCol>
              </a:tblGrid>
              <a:tr h="811894">
                <a:tc>
                  <a:txBody>
                    <a:bodyPr/>
                    <a:lstStyle/>
                    <a:p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Добрий ранок!; Добрий день! Добрий вечір!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268336"/>
                  </a:ext>
                </a:extLst>
              </a:tr>
              <a:tr h="1159849">
                <a:tc>
                  <a:txBody>
                    <a:bodyPr/>
                    <a:lstStyle/>
                    <a:p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Радий (тебе; Вас; вас) вітати!; Моє шанування!; Дозвольте Вас (вас) привітати!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76567"/>
                  </a:ext>
                </a:extLst>
              </a:tr>
              <a:tr h="470382">
                <a:tc>
                  <a:txBody>
                    <a:bodyPr/>
                    <a:lstStyle/>
                    <a:p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Доброго здоров’я</a:t>
                      </a:r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126683"/>
                  </a:ext>
                </a:extLst>
              </a:tr>
              <a:tr h="470382">
                <a:tc>
                  <a:txBody>
                    <a:bodyPr/>
                    <a:lstStyle/>
                    <a:p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Дай, Боже, здоров’я!</a:t>
                      </a: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Дай, Боже, помочі!</a:t>
                      </a: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92620"/>
                  </a:ext>
                </a:extLst>
              </a:tr>
              <a:tr h="470382">
                <a:tc>
                  <a:txBody>
                    <a:bodyPr/>
                    <a:lstStyle/>
                    <a:p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Боже, помагай! </a:t>
                      </a:r>
                      <a:r>
                        <a:rPr lang="uk-UA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Помагайбі</a:t>
                      </a:r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828657"/>
                  </a:ext>
                </a:extLst>
              </a:tr>
              <a:tr h="150780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неділею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святою будьте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!;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святом, будьте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!; Будьте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Новим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роком., з Василем!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060223"/>
                  </a:ext>
                </a:extLst>
              </a:tr>
              <a:tr h="470382">
                <a:tc>
                  <a:txBody>
                    <a:bodyPr/>
                    <a:lstStyle/>
                    <a:p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Привіт! </a:t>
                      </a:r>
                      <a:r>
                        <a:rPr lang="uk-UA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</a:t>
                      </a:r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795342"/>
                  </a:ext>
                </a:extLst>
              </a:tr>
              <a:tr h="9642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Здрасьтє</a:t>
                      </a:r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!; </a:t>
                      </a:r>
                      <a:r>
                        <a:rPr lang="uk-UA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Драсьтє</a:t>
                      </a:r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!; </a:t>
                      </a:r>
                      <a:r>
                        <a:rPr lang="uk-UA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Драсьть</a:t>
                      </a:r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b="1" i="1" dirty="0" smtClean="0">
                          <a:solidFill>
                            <a:schemeClr val="tx1"/>
                          </a:solidFill>
                        </a:rPr>
                        <a:t>Ну то шо? Як воно?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407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400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Етикетні формули вітання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uk-UA" b="1" dirty="0" smtClean="0"/>
              <a:t>Дві вітальні фрази: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i="1" dirty="0"/>
              <a:t>Добрий день! Вітаю (Вас)!; </a:t>
            </a:r>
            <a:endParaRPr lang="uk-UA" i="1" dirty="0" smtClean="0"/>
          </a:p>
          <a:p>
            <a:r>
              <a:rPr lang="uk-UA" i="1" dirty="0" smtClean="0"/>
              <a:t>Моє </a:t>
            </a:r>
            <a:r>
              <a:rPr lang="uk-UA" i="1" dirty="0"/>
              <a:t>шанування! Доброго здоров'я!; </a:t>
            </a:r>
            <a:endParaRPr lang="uk-UA" i="1" dirty="0" smtClean="0"/>
          </a:p>
          <a:p>
            <a:r>
              <a:rPr lang="uk-UA" i="1" dirty="0" smtClean="0"/>
              <a:t>Доброго </a:t>
            </a:r>
            <a:r>
              <a:rPr lang="uk-UA" i="1" dirty="0"/>
              <a:t>ранку! Радий тебе (Вас) бачити!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 smtClean="0"/>
              <a:t> </a:t>
            </a:r>
            <a:r>
              <a:rPr lang="uk-UA" i="1" dirty="0"/>
              <a:t>Доброго дня! Кого я бачу! </a:t>
            </a:r>
            <a:r>
              <a:rPr lang="uk-UA" i="1" dirty="0" smtClean="0"/>
              <a:t>Давненько </a:t>
            </a:r>
            <a:r>
              <a:rPr lang="uk-UA" i="1" dirty="0"/>
              <a:t>ж ми не зустрічалися</a:t>
            </a:r>
            <a:r>
              <a:rPr lang="uk-UA" i="1" dirty="0" smtClean="0"/>
              <a:t>!;</a:t>
            </a:r>
          </a:p>
          <a:p>
            <a:r>
              <a:rPr lang="uk-UA" i="1" dirty="0" smtClean="0"/>
              <a:t> </a:t>
            </a:r>
            <a:r>
              <a:rPr lang="uk-UA" i="1" dirty="0"/>
              <a:t>Яка несподіванка!; Яка приємна зустріч</a:t>
            </a:r>
            <a:r>
              <a:rPr lang="uk-UA" i="1" dirty="0" smtClean="0"/>
              <a:t>!.</a:t>
            </a:r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b="1" dirty="0"/>
              <a:t>Відповідь на </a:t>
            </a:r>
            <a:r>
              <a:rPr lang="uk-UA" b="1" dirty="0" smtClean="0"/>
              <a:t>вітання</a:t>
            </a:r>
            <a:r>
              <a:rPr lang="uk-UA" dirty="0"/>
              <a:t>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b="1" u="sng" dirty="0" err="1" smtClean="0">
                <a:solidFill>
                  <a:schemeClr val="accent6"/>
                </a:solidFill>
              </a:rPr>
              <a:t>Повторення</a:t>
            </a:r>
            <a:endParaRPr lang="ru-RU" b="1" u="sng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i="1" dirty="0" smtClean="0"/>
              <a:t>— </a:t>
            </a:r>
            <a:r>
              <a:rPr lang="ru-RU" i="1" dirty="0"/>
              <a:t>Доброго ранку!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— Доброго ранку</a:t>
            </a:r>
            <a:r>
              <a:rPr lang="ru-RU" i="1" dirty="0" smtClean="0"/>
              <a:t>!</a:t>
            </a:r>
          </a:p>
          <a:p>
            <a:r>
              <a:rPr lang="uk-UA" b="1" u="sng" dirty="0" err="1" smtClean="0">
                <a:solidFill>
                  <a:schemeClr val="accent6"/>
                </a:solidFill>
              </a:rPr>
              <a:t>облігаторні</a:t>
            </a:r>
            <a:endParaRPr lang="ru-RU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i="1" dirty="0"/>
              <a:t>Христос воскрес! — </a:t>
            </a:r>
            <a:r>
              <a:rPr lang="ru-RU" i="1" dirty="0" err="1"/>
              <a:t>Воістину</a:t>
            </a:r>
            <a:r>
              <a:rPr lang="ru-RU" i="1" dirty="0"/>
              <a:t> воскрес!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Слава </a:t>
            </a:r>
            <a:r>
              <a:rPr lang="ru-RU" i="1" dirty="0" err="1"/>
              <a:t>Україні</a:t>
            </a:r>
            <a:r>
              <a:rPr lang="ru-RU" i="1" dirty="0"/>
              <a:t>! — Героям слава!</a:t>
            </a:r>
            <a:endParaRPr lang="ru-RU" dirty="0"/>
          </a:p>
          <a:p>
            <a:pPr marL="0" indent="0">
              <a:buNone/>
            </a:pPr>
            <a:r>
              <a:rPr lang="uk-UA" i="1" dirty="0"/>
              <a:t>Здрастуйте {товариші)! — Здоров’я бажаємо (товаришу полковнику)!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18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46088"/>
            <a:ext cx="4570411" cy="565848"/>
          </a:xfrm>
        </p:spPr>
        <p:txBody>
          <a:bodyPr>
            <a:noAutofit/>
          </a:bodyPr>
          <a:lstStyle/>
          <a:p>
            <a:r>
              <a:rPr lang="uk-UA" sz="3200" b="1" dirty="0"/>
              <a:t>Етикетні формули вітання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71213"/>
              </p:ext>
            </p:extLst>
          </p:nvPr>
        </p:nvGraphicFramePr>
        <p:xfrm>
          <a:off x="6286437" y="129096"/>
          <a:ext cx="5181600" cy="64849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11279145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403564126"/>
                    </a:ext>
                  </a:extLst>
                </a:gridCol>
              </a:tblGrid>
              <a:tr h="5540184">
                <a:tc>
                  <a:txBody>
                    <a:bodyPr/>
                    <a:lstStyle/>
                    <a:p>
                      <a:r>
                        <a:rPr lang="uk-UA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Фатичні</a:t>
                      </a:r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фрази</a:t>
                      </a:r>
                      <a:endParaRPr lang="ru-RU" sz="18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1800" b="1" i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поживаєте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?;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живеться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нового?;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чувати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тебе (Вас) доброго?;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Як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справи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ru-RU" sz="1800" b="1" i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почуваєтеся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.?; Як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здоров’я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 (твоя; Ваша)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дружина?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Як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діти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Відповіді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i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Прекрасно!;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Добре;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Задовільно;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скаржусь; Нічого;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Усе по- старому;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Як тобі (Вам.) сказати?;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найкраще;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dirty="0" smtClean="0">
                          <a:solidFill>
                            <a:srgbClr val="FFC000"/>
                          </a:solidFill>
                        </a:rPr>
                        <a:t>Часом</a:t>
                      </a:r>
                      <a:r>
                        <a:rPr lang="uk-UA" baseline="0" dirty="0" smtClean="0">
                          <a:solidFill>
                            <a:srgbClr val="FFC000"/>
                          </a:solidFill>
                        </a:rPr>
                        <a:t> з квасом, порою з водою.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baseline="0" dirty="0" smtClean="0"/>
                        <a:t>По-всякому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baseline="0" dirty="0" smtClean="0">
                          <a:solidFill>
                            <a:srgbClr val="FFC000"/>
                          </a:solidFill>
                        </a:rPr>
                        <a:t>Хай так, аби не </a:t>
                      </a:r>
                      <a:r>
                        <a:rPr lang="uk-UA" baseline="0" dirty="0" err="1" smtClean="0">
                          <a:solidFill>
                            <a:srgbClr val="FFC000"/>
                          </a:solidFill>
                        </a:rPr>
                        <a:t>інак</a:t>
                      </a:r>
                      <a:endParaRPr lang="uk-UA" baseline="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596015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0828" y="1422400"/>
            <a:ext cx="4884484" cy="4262436"/>
          </a:xfrm>
        </p:spPr>
        <p:txBody>
          <a:bodyPr>
            <a:noAutofit/>
          </a:bodyPr>
          <a:lstStyle/>
          <a:p>
            <a:r>
              <a:rPr lang="ru-RU" sz="2400" b="1" u="sng" dirty="0" err="1">
                <a:solidFill>
                  <a:schemeClr val="accent6"/>
                </a:solidFill>
              </a:rPr>
              <a:t>Фатичні</a:t>
            </a:r>
            <a:r>
              <a:rPr lang="ru-RU" sz="2400" b="1" u="sng" dirty="0">
                <a:solidFill>
                  <a:schemeClr val="accent6"/>
                </a:solidFill>
              </a:rPr>
              <a:t> </a:t>
            </a:r>
            <a:r>
              <a:rPr lang="ru-RU" sz="2400" b="1" u="sng" dirty="0" err="1">
                <a:solidFill>
                  <a:schemeClr val="accent6"/>
                </a:solidFill>
              </a:rPr>
              <a:t>фрази</a:t>
            </a:r>
            <a:r>
              <a:rPr lang="ru-RU" sz="2400" b="1" u="sng" dirty="0">
                <a:solidFill>
                  <a:schemeClr val="accent6"/>
                </a:solidFill>
              </a:rPr>
              <a:t>.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endParaRPr lang="ru-RU" sz="2400" b="1" dirty="0" smtClean="0">
              <a:solidFill>
                <a:schemeClr val="accent6"/>
              </a:solidFill>
            </a:endParaRPr>
          </a:p>
          <a:p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 err="1"/>
              <a:t>вітальних</a:t>
            </a:r>
            <a:r>
              <a:rPr lang="ru-RU" sz="2400" b="1" dirty="0"/>
              <a:t> </a:t>
            </a:r>
            <a:r>
              <a:rPr lang="ru-RU" sz="2400" b="1" dirty="0" err="1"/>
              <a:t>реплік</a:t>
            </a:r>
            <a:r>
              <a:rPr lang="ru-RU" sz="2400" b="1" dirty="0"/>
              <a:t> </a:t>
            </a:r>
            <a:r>
              <a:rPr lang="ru-RU" sz="2400" b="1" dirty="0" err="1"/>
              <a:t>мовлення</a:t>
            </a:r>
            <a:r>
              <a:rPr lang="ru-RU" sz="2400" b="1" dirty="0"/>
              <a:t> часто </a:t>
            </a:r>
            <a:r>
              <a:rPr lang="ru-RU" sz="2400" b="1" dirty="0" err="1"/>
              <a:t>продовжується</a:t>
            </a:r>
            <a:r>
              <a:rPr lang="ru-RU" sz="2400" b="1" dirty="0"/>
              <a:t> </a:t>
            </a:r>
            <a:r>
              <a:rPr lang="ru-RU" sz="2400" b="1" dirty="0" err="1"/>
              <a:t>фатичними</a:t>
            </a:r>
            <a:r>
              <a:rPr lang="ru-RU" sz="2400" b="1" dirty="0"/>
              <a:t> фразами. </a:t>
            </a:r>
            <a:endParaRPr lang="ru-RU" sz="2400" b="1" dirty="0" smtClean="0"/>
          </a:p>
          <a:p>
            <a:r>
              <a:rPr lang="ru-RU" sz="2400" b="1" dirty="0" err="1" smtClean="0"/>
              <a:t>Латинське</a:t>
            </a:r>
            <a:r>
              <a:rPr lang="ru-RU" sz="2400" b="1" dirty="0" smtClean="0"/>
              <a:t> </a:t>
            </a:r>
            <a:r>
              <a:rPr lang="ru-RU" sz="2400" b="1" dirty="0"/>
              <a:t>слово </a:t>
            </a:r>
            <a:r>
              <a:rPr lang="en-US" sz="2400" b="1" dirty="0" err="1"/>
              <a:t>fatuor</a:t>
            </a:r>
            <a:r>
              <a:rPr lang="en-US" sz="2400" b="1" dirty="0"/>
              <a:t> </a:t>
            </a:r>
            <a:r>
              <a:rPr lang="ru-RU" sz="2400" b="1" dirty="0" err="1"/>
              <a:t>має</a:t>
            </a:r>
            <a:r>
              <a:rPr lang="ru-RU" sz="2400" b="1" dirty="0"/>
              <a:t> (</a:t>
            </a:r>
            <a:r>
              <a:rPr lang="ru-RU" sz="2400" b="1" dirty="0" err="1"/>
              <a:t>крім</a:t>
            </a:r>
            <a:r>
              <a:rPr lang="ru-RU" sz="2400" b="1" dirty="0"/>
              <a:t> </a:t>
            </a:r>
            <a:r>
              <a:rPr lang="ru-RU" sz="2400" b="1" dirty="0" err="1"/>
              <a:t>інших</a:t>
            </a:r>
            <a:r>
              <a:rPr lang="ru-RU" sz="2400" b="1" dirty="0"/>
              <a:t>) </a:t>
            </a:r>
            <a:r>
              <a:rPr lang="ru-RU" sz="2400" b="1" dirty="0" err="1"/>
              <a:t>значення</a:t>
            </a:r>
            <a:r>
              <a:rPr lang="ru-RU" sz="2400" b="1" dirty="0"/>
              <a:t> “</a:t>
            </a:r>
            <a:r>
              <a:rPr lang="ru-RU" sz="2400" b="1" dirty="0" err="1"/>
              <a:t>говорити</a:t>
            </a:r>
            <a:r>
              <a:rPr lang="ru-RU" sz="2400" b="1" dirty="0"/>
              <a:t> </a:t>
            </a:r>
            <a:r>
              <a:rPr lang="ru-RU" sz="2400" b="1" dirty="0" err="1"/>
              <a:t>нісенітниці</a:t>
            </a:r>
            <a:r>
              <a:rPr lang="ru-RU" sz="2400" b="1" dirty="0"/>
              <a:t>; </a:t>
            </a:r>
            <a:r>
              <a:rPr lang="ru-RU" sz="2400" b="1" dirty="0" err="1"/>
              <a:t>провадити</a:t>
            </a:r>
            <a:r>
              <a:rPr lang="ru-RU" sz="2400" b="1" dirty="0"/>
              <a:t> </a:t>
            </a:r>
            <a:r>
              <a:rPr lang="ru-RU" sz="2400" b="1" dirty="0" err="1"/>
              <a:t>пустопорожні</a:t>
            </a:r>
            <a:r>
              <a:rPr lang="ru-RU" sz="2400" b="1" dirty="0"/>
              <a:t> </a:t>
            </a:r>
            <a:r>
              <a:rPr lang="ru-RU" sz="2400" b="1" dirty="0" err="1"/>
              <a:t>балачки</a:t>
            </a:r>
            <a:r>
              <a:rPr lang="ru-RU" sz="2400" b="1" dirty="0"/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354489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Хто і чому не </a:t>
            </a:r>
            <a:r>
              <a:rPr lang="uk-UA" b="1" dirty="0" smtClean="0"/>
              <a:t>вітається</a:t>
            </a:r>
            <a:r>
              <a:rPr lang="uk-UA" b="1" dirty="0"/>
              <a:t>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889" y="2133600"/>
            <a:ext cx="874004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12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148622"/>
            <a:ext cx="11789664" cy="8511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uk-UA" b="1" dirty="0"/>
              <a:t>Етикетні формули </a:t>
            </a:r>
            <a:r>
              <a:rPr lang="uk-UA" b="1" dirty="0" smtClean="0"/>
              <a:t>вітання.</a:t>
            </a:r>
            <a:br>
              <a:rPr lang="uk-UA" b="1" dirty="0" smtClean="0"/>
            </a:br>
            <a:r>
              <a:rPr lang="ru-RU" b="1" dirty="0" smtClean="0"/>
              <a:t> Звернення </a:t>
            </a:r>
            <a:r>
              <a:rPr lang="ru-RU" b="1" dirty="0"/>
              <a:t>до </a:t>
            </a:r>
            <a:r>
              <a:rPr lang="ru-RU" b="1" dirty="0" err="1"/>
              <a:t>незнайомої</a:t>
            </a:r>
            <a:r>
              <a:rPr lang="ru-RU" b="1" dirty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 (алгоритм)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691404"/>
              </p:ext>
            </p:extLst>
          </p:nvPr>
        </p:nvGraphicFramePr>
        <p:xfrm>
          <a:off x="2589213" y="1280160"/>
          <a:ext cx="891540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225818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306</TotalTime>
  <Words>2236</Words>
  <Application>Microsoft Office PowerPoint</Application>
  <PresentationFormat>Широкоэкранный</PresentationFormat>
  <Paragraphs>238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Wingdings</vt:lpstr>
      <vt:lpstr>Wingdings 3</vt:lpstr>
      <vt:lpstr>Легкий дым</vt:lpstr>
      <vt:lpstr>Тема 4  Мовні норми етикету  </vt:lpstr>
      <vt:lpstr>Лінгвістичний порадник :  етикетно виправдані слова-синоніми</vt:lpstr>
      <vt:lpstr>Європейські тональності вживання етикетних формул</vt:lpstr>
      <vt:lpstr>ПИТАННЯ 1. Мовностилістичні настанови під час використання етикетних формул вітання, знайомства, прощання.  </vt:lpstr>
      <vt:lpstr>Етикетні формули вітання</vt:lpstr>
      <vt:lpstr>Етикетні формули вітання</vt:lpstr>
      <vt:lpstr>Етикетні формули вітання</vt:lpstr>
      <vt:lpstr>Хто і чому не вітається?</vt:lpstr>
      <vt:lpstr> Етикетні формули вітання.  Звернення до незнайомої людини (алгоритм) </vt:lpstr>
      <vt:lpstr>Етикетна ситуація знайомства Знайомлення без посередника </vt:lpstr>
      <vt:lpstr>Етикетна ситуація знайомства Знайомлення через посередника </vt:lpstr>
      <vt:lpstr>Коли не вдалося запам’ятати чиєсь ім’я…. </vt:lpstr>
      <vt:lpstr>Етикетна ситуація прощання </vt:lpstr>
      <vt:lpstr>Етикетні факти</vt:lpstr>
      <vt:lpstr>Питання 2. Етикетні мовні формули згоди, відмови, привітань і побажань</vt:lpstr>
      <vt:lpstr>Етикетні мовні формули згоди, відмови</vt:lpstr>
      <vt:lpstr>Етикетні мовні формули  привітань і побажань</vt:lpstr>
      <vt:lpstr>Етикетні формули звертання в українській мові : минуле і сучасність  (самостійне опрацювання)</vt:lpstr>
      <vt:lpstr>Етикетні факти</vt:lpstr>
      <vt:lpstr>Питання 4. Етикет прохання й наказу, зауваження, докору, висловлення сумніву, висловлення власного погляду.</vt:lpstr>
      <vt:lpstr>Стереотипні словесні формули зауваження  й відповіді на них</vt:lpstr>
      <vt:lpstr>Висловлення сумніву</vt:lpstr>
      <vt:lpstr>Висловлення власного погляду</vt:lpstr>
      <vt:lpstr>Етикетні формули втішання, співчуття  </vt:lpstr>
      <vt:lpstr>Етикетні факти Невербальні або соматичні (гр. “тіло”) знаки: міміка, погляд, поза, рухи тіла тощо </vt:lpstr>
      <vt:lpstr>  Різновиди елементів українського антиетикету: лайка, забобони, прокльони, віщування, замовляння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  Мовні норми етикету</dc:title>
  <dc:creator>admin</dc:creator>
  <cp:lastModifiedBy>admin</cp:lastModifiedBy>
  <cp:revision>25</cp:revision>
  <dcterms:created xsi:type="dcterms:W3CDTF">2024-10-19T17:41:13Z</dcterms:created>
  <dcterms:modified xsi:type="dcterms:W3CDTF">2024-10-20T08:04:00Z</dcterms:modified>
</cp:coreProperties>
</file>