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1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2025-04-15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smtClean="0">
                <a:solidFill>
                  <a:srgbClr val="C00000"/>
                </a:solidFill>
                <a:latin typeface="Cambria" panose="02040503050406030204" pitchFamily="18" charset="0"/>
              </a:rPr>
              <a:t>ФІНАНСОВИЙ КОНТРОЛЬ В ДЕРЖАВНИХ ТА ПІДПРИЄМНИЦЬКИХ СТРУКТУРАХ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19 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коледж, Таврійський державний аграрний університет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</a:t>
            </a:r>
            <a:r>
              <a:rPr lang="uk-UA" sz="2200" i="1" dirty="0">
                <a:latin typeface="Cambria" pitchFamily="18" charset="0"/>
              </a:rPr>
              <a:t>національна та регіональна економіка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маркетинг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маркетинговий менеджмент, інвестиційний менеджмент</a:t>
            </a:r>
            <a:r>
              <a:rPr lang="en-US" sz="2200" i="1" dirty="0">
                <a:latin typeface="Cambria" pitchFamily="18" charset="0"/>
              </a:rPr>
              <a:t>,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управління проєктами, фінансовий менеджмент</a:t>
            </a:r>
            <a:r>
              <a:rPr lang="uk-UA" sz="2200" i="1">
                <a:solidFill>
                  <a:schemeClr val="tx1"/>
                </a:solidFill>
                <a:latin typeface="Cambria" pitchFamily="18" charset="0"/>
              </a:rPr>
              <a:t>, управління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інноваційними проектами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</TotalTime>
  <Words>407</Words>
  <Application>Microsoft Office PowerPoint</Application>
  <PresentationFormat>Произвольный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:   ФІНАНСОВИЙ КОНТРОЛЬ В ДЕРЖАВНИХ ТА ПІДПРИЄМНИЦЬКИХ СТРУКТУРАХ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122</cp:revision>
  <dcterms:created xsi:type="dcterms:W3CDTF">2019-11-02T14:16:53Z</dcterms:created>
  <dcterms:modified xsi:type="dcterms:W3CDTF">2025-04-15T07:07:25Z</dcterms:modified>
</cp:coreProperties>
</file>