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816" r:id="rId1"/>
  </p:sldMasterIdLst>
  <p:notesMasterIdLst>
    <p:notesMasterId r:id="rId45"/>
  </p:notesMasterIdLst>
  <p:sldIdLst>
    <p:sldId id="280" r:id="rId2"/>
    <p:sldId id="284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4" r:id="rId17"/>
    <p:sldId id="306" r:id="rId18"/>
    <p:sldId id="307" r:id="rId19"/>
    <p:sldId id="308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9" r:id="rId29"/>
    <p:sldId id="318" r:id="rId30"/>
    <p:sldId id="320" r:id="rId31"/>
    <p:sldId id="322" r:id="rId32"/>
    <p:sldId id="321" r:id="rId33"/>
    <p:sldId id="323" r:id="rId34"/>
    <p:sldId id="325" r:id="rId35"/>
    <p:sldId id="326" r:id="rId36"/>
    <p:sldId id="327" r:id="rId37"/>
    <p:sldId id="324" r:id="rId38"/>
    <p:sldId id="328" r:id="rId39"/>
    <p:sldId id="329" r:id="rId40"/>
    <p:sldId id="330" r:id="rId41"/>
    <p:sldId id="288" r:id="rId42"/>
    <p:sldId id="331" r:id="rId43"/>
    <p:sldId id="279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4300"/>
    <a:srgbClr val="A14D07"/>
    <a:srgbClr val="37441C"/>
    <a:srgbClr val="FF3399"/>
    <a:srgbClr val="F5860B"/>
    <a:srgbClr val="866600"/>
    <a:srgbClr val="463450"/>
    <a:srgbClr val="FFC91D"/>
    <a:srgbClr val="AC8300"/>
    <a:srgbClr val="967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74" autoAdjust="0"/>
    <p:restoredTop sz="94660"/>
  </p:normalViewPr>
  <p:slideViewPr>
    <p:cSldViewPr>
      <p:cViewPr>
        <p:scale>
          <a:sx n="106" d="100"/>
          <a:sy n="106" d="100"/>
        </p:scale>
        <p:origin x="-900" y="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41B-41A5-A473-EFBCDD1FA50F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41B-41A5-A473-EFBCDD1FA50F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41B-41A5-A473-EFBCDD1FA50F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41B-41A5-A473-EFBCDD1FA50F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41B-41A5-A473-EFBCDD1FA5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5F0CDC-2D36-468C-8A1D-BD2C0E938322}" type="datetimeFigureOut">
              <a:rPr lang="ru-RU" smtClean="0"/>
              <a:t>01.11.2022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D5A0C-BBC5-4293-829B-29ACFE6C29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831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user\Desktop\&#1053;&#1086;&#1074;&#1072;&#1103;%20&#1087;&#1072;&#1087;&#1082;&#1072;%20(4)\&#1055;&#1072;&#1074;&#1083;&#1086;%20&#1058;&#1080;&#1095;&#1080;&#1085;&#1072;.%20&#1054;%20&#1087;&#1072;&#1085;&#1085;&#1086;%20&#1030;&#1085;&#1085;&#1086;%20(&#1055;&#1086;&#1077;&#1079;&#1110;&#1103;).mp4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user\Desktop\&#1053;&#1086;&#1074;&#1072;&#1103;%20&#1087;&#1072;&#1087;&#1082;&#1072;%20(4)\I&#1074;&#1072;&#1085;%20&#1060;&#1088;&#1072;&#1085;&#1082;&#1086;%20'&#1057;&#1080;&#1087;&#1083;&#1077;,%20&#1089;&#1080;&#1087;&#1083;&#1077;,%20&#1089;&#1080;&#1087;&#1083;&#1077;%20&#1089;&#1085;&#1110;&#1075;'.mp4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user\Desktop\&#1053;&#1086;&#1074;&#1072;&#1103;%20&#1087;&#1072;&#1087;&#1082;&#1072;%20(4)\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user\Desktop\&#1053;&#1086;&#1074;&#1072;&#1103;%20&#1087;&#1072;&#1087;&#1082;&#1072;%20(4)\&#1061;&#1088;&#1080;&#1089;&#1090;&#1080;&#1085;&#1072;%20&#1057;&#1086;&#1083;&#1086;&#1074;&#1110;&#1081;%20&#8212;%20&#1054;&#1090;&#1089;&#1077;%20&#1090;&#1072;&#1103;%20&#1089;&#1090;&#1077;&#1078;&#1077;&#1095;&#1082;&#1072;%20(Comma%20Club%20live).webm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user\Desktop\&#1053;&#1086;&#1074;&#1072;&#1103;%20&#1087;&#1072;&#1087;&#1082;&#1072;%20(4)\&#1053;&#1045;%20&#1047;&#1040;&#1041;&#1059;&#1044;&#1068;%20%20%20&#1053;&#1072;&#1081;&#1082;&#1088;&#1072;&#1097;&#1080;&#1081;%20&#1091;&#1082;&#1088;&#1072;&#1111;&#1085;&#1089;&#1100;&#1082;&#1080;&#1081;%20%20&#1088;&#1086;&#1084;&#1072;&#1085;&#1089;%20%20Ukrainian%20romance.webm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user\Desktop\&#1053;&#1086;&#1074;&#1072;&#1103;%20&#1087;&#1072;&#1087;&#1082;&#1072;%20(4)\&#1043;&#1110;&#1084;&#1085;%20&#1059;&#1082;&#1088;&#1072;&#1111;&#1085;&#1080;.mp4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user\Desktop\&#1053;&#1086;&#1074;&#1072;&#1103;%20&#1087;&#1072;&#1087;&#1082;&#1072;%20(4)\&#1057;&#1090;&#1086;&#1111;&#1090;&#1100;%20&#1075;&#1086;&#1088;&#1072;%20&#1074;&#1080;&#1089;&#1086;&#1082;&#1072;&#1103;.mp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user\Desktop\&#1053;&#1086;&#1074;&#1072;&#1103;%20&#1087;&#1072;&#1087;&#1082;&#1072;%20(4)\&#1052;&#1077;&#1085;&#1110;%20&#1079;&#1086;&#1088;&#1103;%20&#1089;&#1110;&#1103;&#1083;&#1072;%20&#1085;&#1080;&#1085;&#1110;%20&#1074;&#1088;&#1072;&#1085;&#1094;&#1110;.mp4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user\Desktop\&#1053;&#1086;&#1074;&#1072;&#1103;%20&#1087;&#1072;&#1087;&#1082;&#1072;%20(4)\&#1055;&#1086;&#1082;&#1072;&#1103;&#1085;&#1085;&#1110;%20&#1087;&#1089;&#1072;&#1083;&#1084;&#1080;.mp4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user\Desktop\&#1053;&#1086;&#1074;&#1072;&#1103;%20&#1087;&#1072;&#1087;&#1082;&#1072;%20(4)\&#1044;&#1086;%20&#1054;&#1089;&#1085;&#1086;&#1074;'&#1103;&#1085;&#1077;&#1085;&#1082;&#1072;.mp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3.png"/><Relationship Id="rId18" Type="http://schemas.openxmlformats.org/officeDocument/2006/relationships/image" Target="../media/image17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11.svg"/><Relationship Id="rId17" Type="http://schemas.openxmlformats.org/officeDocument/2006/relationships/image" Target="../media/image15.png"/><Relationship Id="rId2" Type="http://schemas.openxmlformats.org/officeDocument/2006/relationships/image" Target="../media/image7.jpe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12.png"/><Relationship Id="rId24" Type="http://schemas.openxmlformats.org/officeDocument/2006/relationships/image" Target="../media/image10.svg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23" Type="http://schemas.openxmlformats.org/officeDocument/2006/relationships/image" Target="../media/image17.png"/><Relationship Id="rId10" Type="http://schemas.openxmlformats.org/officeDocument/2006/relationships/image" Target="../media/image9.svg"/><Relationship Id="rId19" Type="http://schemas.openxmlformats.org/officeDocument/2006/relationships/image" Target="../media/image16.png"/><Relationship Id="rId4" Type="http://schemas.openxmlformats.org/officeDocument/2006/relationships/image" Target="../media/image3.svg"/><Relationship Id="rId9" Type="http://schemas.openxmlformats.org/officeDocument/2006/relationships/image" Target="../media/image11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user\Desktop\&#1053;&#1086;&#1074;&#1072;&#1103;%20&#1087;&#1072;&#1087;&#1082;&#1072;%20(4)\&#1042;&#1072;&#1089;&#1080;&#1083;&#1100;%20&#1057;&#1090;&#1091;&#1089;.%20&#1071;&#1082;%20&#1076;&#1086;&#1073;&#1088;&#1077;%20&#1090;&#1077;,%20&#1097;&#1086;%20&#1089;&#1084;&#1077;&#1088;&#1090;&#1110;%20&#1085;&#1077;%20&#1073;&#1086;&#1102;&#1089;&#1100;%20&#1103;...%20(&#1055;&#1086;&#1077;&#1079;&#1110;&#1103;).mp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4183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3" descr="C:\Users\user\Desktop\4183016.jpg"/>
          <p:cNvPicPr>
            <a:picLocks noChangeAspect="1" noChangeArrowheads="1"/>
          </p:cNvPicPr>
          <p:nvPr/>
        </p:nvPicPr>
        <p:blipFill>
          <a:blip r:embed="rId2" cstate="print">
            <a:lum bright="58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1484784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3200" b="1" dirty="0" smtClean="0"/>
          </a:p>
          <a:p>
            <a:pPr algn="ctr"/>
            <a:endParaRPr lang="uk-UA" sz="3200" b="1" dirty="0" smtClean="0"/>
          </a:p>
          <a:p>
            <a:pPr algn="ctr"/>
            <a:r>
              <a:rPr lang="uk-UA" sz="4800" b="1" dirty="0" err="1" smtClean="0"/>
              <a:t>Родо-жанрова</a:t>
            </a:r>
            <a:r>
              <a:rPr lang="uk-UA" sz="4800" b="1" dirty="0" smtClean="0"/>
              <a:t> специфіка лірики</a:t>
            </a:r>
          </a:p>
          <a:p>
            <a:pPr algn="ctr"/>
            <a:endParaRPr lang="uk-UA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4183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3" descr="C:\Users\user\Desktop\4183016.jpg"/>
          <p:cNvPicPr>
            <a:picLocks noChangeAspect="1" noChangeArrowheads="1"/>
          </p:cNvPicPr>
          <p:nvPr/>
        </p:nvPicPr>
        <p:blipFill>
          <a:blip r:embed="rId2" cstate="print">
            <a:lum bright="58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1340768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3200" b="1" dirty="0" smtClean="0"/>
          </a:p>
          <a:p>
            <a:pPr algn="ctr"/>
            <a:endParaRPr lang="uk-UA" sz="3200" b="1" dirty="0" smtClean="0"/>
          </a:p>
          <a:p>
            <a:pPr algn="just"/>
            <a:r>
              <a:rPr lang="uk-UA" sz="3600" b="1" dirty="0" smtClean="0"/>
              <a:t>На перший план у ліриці висуваються так звані «семантико-фонетичні ефекти» в нерозривному зв’язку з ритмікою, як правило, напружено-динамічною.</a:t>
            </a:r>
          </a:p>
          <a:p>
            <a:pPr algn="ctr"/>
            <a:endParaRPr lang="uk-UA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4183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3" descr="C:\Users\user\Desktop\4183016.jpg"/>
          <p:cNvPicPr>
            <a:picLocks noChangeAspect="1" noChangeArrowheads="1"/>
          </p:cNvPicPr>
          <p:nvPr/>
        </p:nvPicPr>
        <p:blipFill>
          <a:blip r:embed="rId2" cstate="print">
            <a:lum bright="58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620688"/>
            <a:ext cx="9144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3200" b="1" dirty="0" smtClean="0"/>
          </a:p>
          <a:p>
            <a:pPr algn="ctr"/>
            <a:endParaRPr lang="uk-UA" sz="3200" b="1" dirty="0" smtClean="0"/>
          </a:p>
          <a:p>
            <a:pPr algn="just"/>
            <a:r>
              <a:rPr lang="uk-UA" sz="3600" b="1" dirty="0" smtClean="0">
                <a:solidFill>
                  <a:srgbClr val="C00000"/>
                </a:solidFill>
              </a:rPr>
              <a:t>Ліричний герой</a:t>
            </a:r>
            <a:r>
              <a:rPr lang="uk-UA" sz="3600" b="1" dirty="0" smtClean="0"/>
              <a:t> – «друге ліричне Я поета; умовне літературознавче поняття, яким позначається коло ліричних творів певного автора, форма втілення його осяянь, думок, переживань</a:t>
            </a:r>
            <a:r>
              <a:rPr lang="uk-UA" sz="3600" dirty="0" smtClean="0"/>
              <a:t> </a:t>
            </a:r>
            <a:r>
              <a:rPr lang="uk-UA" sz="3600" b="1" dirty="0" smtClean="0"/>
              <a:t>(Ю. Ковалів).</a:t>
            </a:r>
          </a:p>
          <a:p>
            <a:pPr algn="ctr"/>
            <a:endParaRPr lang="uk-UA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4183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3" descr="C:\Users\user\Desktop\4183016.jpg"/>
          <p:cNvPicPr>
            <a:picLocks noChangeAspect="1" noChangeArrowheads="1"/>
          </p:cNvPicPr>
          <p:nvPr/>
        </p:nvPicPr>
        <p:blipFill>
          <a:blip r:embed="rId2" cstate="print">
            <a:lum bright="58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692696"/>
            <a:ext cx="9144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3200" b="1" dirty="0" smtClean="0"/>
          </a:p>
          <a:p>
            <a:pPr algn="ctr"/>
            <a:endParaRPr lang="uk-UA" sz="3200" b="1" dirty="0" smtClean="0"/>
          </a:p>
          <a:p>
            <a:pPr algn="just"/>
            <a:r>
              <a:rPr lang="uk-UA" sz="3600" b="1" dirty="0" smtClean="0">
                <a:solidFill>
                  <a:srgbClr val="C00000"/>
                </a:solidFill>
              </a:rPr>
              <a:t>Ліричний герой</a:t>
            </a:r>
            <a:r>
              <a:rPr lang="uk-UA" sz="3600" b="1" dirty="0" smtClean="0"/>
              <a:t> – специфічний розповідач, в особі якого знаходить свій вияв підкреслена співвіднесеність з авторським «я» (О. Галич).</a:t>
            </a:r>
          </a:p>
          <a:p>
            <a:pPr algn="ctr"/>
            <a:endParaRPr lang="uk-UA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4183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3" descr="C:\Users\user\Desktop\4183016.jpg"/>
          <p:cNvPicPr>
            <a:picLocks noChangeAspect="1" noChangeArrowheads="1"/>
          </p:cNvPicPr>
          <p:nvPr/>
        </p:nvPicPr>
        <p:blipFill>
          <a:blip r:embed="rId2" cstate="print">
            <a:lum bright="58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1412776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3200" b="1" dirty="0" smtClean="0"/>
          </a:p>
          <a:p>
            <a:pPr algn="ctr"/>
            <a:endParaRPr lang="uk-UA" sz="3200" b="1" dirty="0" smtClean="0"/>
          </a:p>
          <a:p>
            <a:pPr algn="just"/>
            <a:r>
              <a:rPr lang="uk-UA" sz="3600" b="1" dirty="0" smtClean="0"/>
              <a:t>«Ліричний герой» </a:t>
            </a:r>
            <a:r>
              <a:rPr lang="uk-UA" sz="3600" b="1" dirty="0" smtClean="0"/>
              <a:t>і </a:t>
            </a:r>
            <a:r>
              <a:rPr lang="uk-UA" sz="3600" b="1" dirty="0" smtClean="0"/>
              <a:t>«ліричний </a:t>
            </a:r>
            <a:r>
              <a:rPr lang="uk-UA" sz="3600" b="1" dirty="0" err="1" smtClean="0"/>
              <a:t>суб</a:t>
            </a:r>
            <a:r>
              <a:rPr lang="en-US" sz="3600" b="1" dirty="0" smtClean="0"/>
              <a:t>’</a:t>
            </a:r>
            <a:r>
              <a:rPr lang="uk-UA" sz="3600" b="1" dirty="0" err="1" smtClean="0"/>
              <a:t>єкт</a:t>
            </a:r>
            <a:r>
              <a:rPr lang="uk-UA" sz="3600" b="1" dirty="0" smtClean="0"/>
              <a:t>» –синонімічні </a:t>
            </a:r>
            <a:r>
              <a:rPr lang="uk-UA" sz="3600" b="1" dirty="0" smtClean="0"/>
              <a:t>поняття.</a:t>
            </a:r>
          </a:p>
          <a:p>
            <a:pPr algn="ctr"/>
            <a:endParaRPr lang="uk-UA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4183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3" descr="C:\Users\user\Desktop\4183016.jpg"/>
          <p:cNvPicPr>
            <a:picLocks noChangeAspect="1" noChangeArrowheads="1"/>
          </p:cNvPicPr>
          <p:nvPr/>
        </p:nvPicPr>
        <p:blipFill>
          <a:blip r:embed="rId2" cstate="print">
            <a:lum bright="58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620688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3200" b="1" dirty="0" smtClean="0"/>
          </a:p>
          <a:p>
            <a:pPr algn="ctr"/>
            <a:endParaRPr lang="uk-UA" sz="3200" b="1" dirty="0" smtClean="0"/>
          </a:p>
          <a:p>
            <a:pPr algn="just"/>
            <a:r>
              <a:rPr lang="uk-UA" sz="3600" b="1" dirty="0" smtClean="0">
                <a:solidFill>
                  <a:srgbClr val="C00000"/>
                </a:solidFill>
              </a:rPr>
              <a:t>Поетична маска </a:t>
            </a:r>
            <a:r>
              <a:rPr lang="uk-UA" sz="3600" b="1" dirty="0" smtClean="0"/>
              <a:t>– підкреслено гіперболізований, метафорично збагачений художній образ, в якому постає особа ліричного героя.</a:t>
            </a:r>
          </a:p>
          <a:p>
            <a:pPr algn="ctr"/>
            <a:endParaRPr lang="uk-UA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4183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3" descr="C:\Users\user\Desktop\4183016.jpg"/>
          <p:cNvPicPr>
            <a:picLocks noChangeAspect="1" noChangeArrowheads="1"/>
          </p:cNvPicPr>
          <p:nvPr/>
        </p:nvPicPr>
        <p:blipFill>
          <a:blip r:embed="rId2" cstate="print">
            <a:lum bright="58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1196752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3200" b="1" dirty="0" smtClean="0"/>
          </a:p>
          <a:p>
            <a:pPr algn="ctr"/>
            <a:endParaRPr lang="uk-UA" sz="3200" b="1" dirty="0" smtClean="0"/>
          </a:p>
          <a:p>
            <a:pPr algn="just"/>
            <a:r>
              <a:rPr lang="uk-UA" sz="3600" b="1" dirty="0" smtClean="0">
                <a:solidFill>
                  <a:srgbClr val="C00000"/>
                </a:solidFill>
              </a:rPr>
              <a:t>Ліричний адресат </a:t>
            </a:r>
            <a:r>
              <a:rPr lang="uk-UA" sz="3600" b="1" dirty="0" smtClean="0"/>
              <a:t>– людина чи група людей, яким адресується твір.</a:t>
            </a:r>
          </a:p>
          <a:p>
            <a:pPr algn="ctr"/>
            <a:endParaRPr lang="uk-UA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алее 5">
            <a:hlinkClick r:id="rId2" action="ppaction://program" highlightClick="1"/>
          </p:cNvPr>
          <p:cNvSpPr/>
          <p:nvPr/>
        </p:nvSpPr>
        <p:spPr>
          <a:xfrm>
            <a:off x="3131840" y="2276872"/>
            <a:ext cx="3168352" cy="1872208"/>
          </a:xfrm>
          <a:prstGeom prst="actionButtonForwardNex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03848" y="4293096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(П. Тичина. “О панно Інно…”)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4183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3" descr="C:\Users\user\Desktop\4183016.jpg"/>
          <p:cNvPicPr>
            <a:picLocks noChangeAspect="1" noChangeArrowheads="1"/>
          </p:cNvPicPr>
          <p:nvPr/>
        </p:nvPicPr>
        <p:blipFill>
          <a:blip r:embed="rId2" cstate="print">
            <a:lum bright="58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119675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3200" b="1" dirty="0" smtClean="0"/>
          </a:p>
          <a:p>
            <a:pPr algn="ctr"/>
            <a:endParaRPr lang="uk-UA" sz="3200" b="1" dirty="0" smtClean="0"/>
          </a:p>
          <a:p>
            <a:pPr algn="ctr"/>
            <a:endParaRPr lang="uk-UA" sz="3200" b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476672"/>
            <a:ext cx="72008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C00000"/>
                </a:solidFill>
              </a:rPr>
              <a:t>До традиційних ліричних жанрів належать:</a:t>
            </a:r>
          </a:p>
          <a:p>
            <a:endParaRPr lang="uk-UA" sz="2800" b="1" dirty="0" smtClean="0">
              <a:solidFill>
                <a:srgbClr val="C00000"/>
              </a:solidFill>
            </a:endParaRPr>
          </a:p>
          <a:p>
            <a:r>
              <a:rPr lang="uk-UA" sz="2800" b="1" dirty="0" smtClean="0"/>
              <a:t>пісня,</a:t>
            </a:r>
          </a:p>
          <a:p>
            <a:r>
              <a:rPr lang="uk-UA" sz="2800" b="1" dirty="0" smtClean="0"/>
              <a:t>романс,</a:t>
            </a:r>
          </a:p>
          <a:p>
            <a:r>
              <a:rPr lang="uk-UA" sz="2800" b="1" dirty="0" smtClean="0"/>
              <a:t>ода,</a:t>
            </a:r>
          </a:p>
          <a:p>
            <a:r>
              <a:rPr lang="uk-UA" sz="2800" b="1" dirty="0" smtClean="0"/>
              <a:t>панегірик,</a:t>
            </a:r>
          </a:p>
          <a:p>
            <a:r>
              <a:rPr lang="uk-UA" sz="2800" b="1" dirty="0" smtClean="0"/>
              <a:t>епіталама,</a:t>
            </a:r>
          </a:p>
          <a:p>
            <a:r>
              <a:rPr lang="uk-UA" sz="2800" b="1" dirty="0" smtClean="0"/>
              <a:t>епістола,</a:t>
            </a:r>
          </a:p>
          <a:p>
            <a:r>
              <a:rPr lang="uk-UA" sz="2800" b="1" dirty="0" smtClean="0"/>
              <a:t>епіграма,</a:t>
            </a:r>
          </a:p>
          <a:p>
            <a:r>
              <a:rPr lang="uk-UA" sz="2800" b="1" dirty="0" smtClean="0"/>
              <a:t>пастораль,</a:t>
            </a:r>
          </a:p>
          <a:p>
            <a:r>
              <a:rPr lang="uk-UA" sz="2800" b="1" dirty="0" smtClean="0"/>
              <a:t>медитація,</a:t>
            </a:r>
          </a:p>
          <a:p>
            <a:r>
              <a:rPr lang="uk-UA" sz="2800" b="1" dirty="0" smtClean="0"/>
              <a:t>псалом,</a:t>
            </a:r>
          </a:p>
          <a:p>
            <a:r>
              <a:rPr lang="uk-UA" sz="2800" b="1" dirty="0" smtClean="0"/>
              <a:t>пейзаж.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алее 5">
            <a:hlinkClick r:id="rId2" action="ppaction://program" highlightClick="1"/>
          </p:cNvPr>
          <p:cNvSpPr/>
          <p:nvPr/>
        </p:nvSpPr>
        <p:spPr>
          <a:xfrm>
            <a:off x="3131840" y="2276872"/>
            <a:ext cx="3168352" cy="1872208"/>
          </a:xfrm>
          <a:prstGeom prst="actionButtonForwardNex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843808" y="4293096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(І. Франко. </a:t>
            </a:r>
            <a:r>
              <a:rPr lang="uk-UA" dirty="0" err="1" smtClean="0"/>
              <a:t>“Сипле</a:t>
            </a:r>
            <a:r>
              <a:rPr lang="uk-UA" dirty="0" smtClean="0"/>
              <a:t>, сипле, </a:t>
            </a:r>
            <a:r>
              <a:rPr lang="uk-UA" dirty="0" err="1" smtClean="0"/>
              <a:t>сипле</a:t>
            </a:r>
            <a:r>
              <a:rPr lang="uk-UA" dirty="0" smtClean="0"/>
              <a:t> </a:t>
            </a:r>
            <a:r>
              <a:rPr lang="uk-UA" dirty="0" err="1" smtClean="0"/>
              <a:t>сніг”</a:t>
            </a:r>
            <a:r>
              <a:rPr lang="uk-UA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4183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3" descr="C:\Users\user\Desktop\4183016.jpg"/>
          <p:cNvPicPr>
            <a:picLocks noChangeAspect="1" noChangeArrowheads="1"/>
          </p:cNvPicPr>
          <p:nvPr/>
        </p:nvPicPr>
        <p:blipFill>
          <a:blip r:embed="rId2" cstate="print">
            <a:lum bright="58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1196752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3200" b="1" dirty="0" smtClean="0"/>
          </a:p>
          <a:p>
            <a:pPr algn="ctr"/>
            <a:endParaRPr lang="uk-UA" sz="3200" b="1" dirty="0" smtClean="0"/>
          </a:p>
          <a:p>
            <a:pPr algn="just"/>
            <a:r>
              <a:rPr lang="uk-UA" sz="3600" b="1" dirty="0" smtClean="0">
                <a:solidFill>
                  <a:srgbClr val="C00000"/>
                </a:solidFill>
              </a:rPr>
              <a:t>Ода </a:t>
            </a:r>
            <a:r>
              <a:rPr lang="uk-UA" sz="3600" b="1" dirty="0" smtClean="0"/>
              <a:t>– жанр лірики, вірш, що виражає піднесені почуття, викликані важливими історичними подіями, діяльністю історичних осіб.</a:t>
            </a:r>
          </a:p>
          <a:p>
            <a:pPr algn="ctr"/>
            <a:endParaRPr lang="uk-UA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C:\Users\user\Desktop\photo_1494513952_142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user\Desktop\photo_1494513952_14235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Group 95">
            <a:extLst>
              <a:ext uri="{FF2B5EF4-FFF2-40B4-BE49-F238E27FC236}">
                <a16:creationId xmlns:a16="http://schemas.microsoft.com/office/drawing/2014/main" xmlns="" id="{8E91CEE7-58F4-426C-A22C-01C97F4DDFD4}"/>
              </a:ext>
            </a:extLst>
          </p:cNvPr>
          <p:cNvGrpSpPr/>
          <p:nvPr/>
        </p:nvGrpSpPr>
        <p:grpSpPr>
          <a:xfrm>
            <a:off x="179512" y="866909"/>
            <a:ext cx="2520280" cy="2120906"/>
            <a:chOff x="236925" y="751493"/>
            <a:chExt cx="3360374" cy="282787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01B4684B-B542-4F69-9C3D-3A43CDBBC860}"/>
                </a:ext>
              </a:extLst>
            </p:cNvPr>
            <p:cNvSpPr txBox="1"/>
            <p:nvPr/>
          </p:nvSpPr>
          <p:spPr>
            <a:xfrm>
              <a:off x="236925" y="751493"/>
              <a:ext cx="3360374" cy="2421178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uk-UA" sz="2800" b="1" noProof="1" smtClean="0">
                  <a:solidFill>
                    <a:schemeClr val="accent6">
                      <a:lumMod val="50000"/>
                    </a:schemeClr>
                  </a:solidFill>
                </a:rPr>
                <a:t>Специфіка лірики як літературного роду</a:t>
              </a:r>
              <a:endParaRPr lang="en-US" sz="2800" b="1" noProof="1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6E77D4D3-2F07-4DA0-AABB-80F0F518BE6D}"/>
                </a:ext>
              </a:extLst>
            </p:cNvPr>
            <p:cNvSpPr txBox="1"/>
            <p:nvPr/>
          </p:nvSpPr>
          <p:spPr>
            <a:xfrm>
              <a:off x="340731" y="3086927"/>
              <a:ext cx="2929293" cy="492443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endParaRPr lang="en-US" noProof="1"/>
            </a:p>
          </p:txBody>
        </p:sp>
      </p:grpSp>
      <p:sp>
        <p:nvSpPr>
          <p:cNvPr id="22" name="Freeform: Shape 85">
            <a:extLst>
              <a:ext uri="{FF2B5EF4-FFF2-40B4-BE49-F238E27FC236}">
                <a16:creationId xmlns:a16="http://schemas.microsoft.com/office/drawing/2014/main" xmlns="" id="{DD15D062-CE74-4B53-AF79-0F49B7E0249A}"/>
              </a:ext>
            </a:extLst>
          </p:cNvPr>
          <p:cNvSpPr/>
          <p:nvPr/>
        </p:nvSpPr>
        <p:spPr>
          <a:xfrm>
            <a:off x="3936161" y="1453879"/>
            <a:ext cx="2198106" cy="1962075"/>
          </a:xfrm>
          <a:custGeom>
            <a:avLst/>
            <a:gdLst>
              <a:gd name="connsiteX0" fmla="*/ 648921 w 2202457"/>
              <a:gd name="connsiteY0" fmla="*/ 0 h 1965960"/>
              <a:gd name="connsiteX1" fmla="*/ 1552327 w 2202457"/>
              <a:gd name="connsiteY1" fmla="*/ 0 h 1965960"/>
              <a:gd name="connsiteX2" fmla="*/ 1726555 w 2202457"/>
              <a:gd name="connsiteY2" fmla="*/ 100074 h 1965960"/>
              <a:gd name="connsiteX3" fmla="*/ 2178259 w 2202457"/>
              <a:gd name="connsiteY3" fmla="*/ 882907 h 1965960"/>
              <a:gd name="connsiteX4" fmla="*/ 2178259 w 2202457"/>
              <a:gd name="connsiteY4" fmla="*/ 1083054 h 1965960"/>
              <a:gd name="connsiteX5" fmla="*/ 1726555 w 2202457"/>
              <a:gd name="connsiteY5" fmla="*/ 1865887 h 1965960"/>
              <a:gd name="connsiteX6" fmla="*/ 1552327 w 2202457"/>
              <a:gd name="connsiteY6" fmla="*/ 1965960 h 1965960"/>
              <a:gd name="connsiteX7" fmla="*/ 648921 w 2202457"/>
              <a:gd name="connsiteY7" fmla="*/ 1965960 h 1965960"/>
              <a:gd name="connsiteX8" fmla="*/ 474692 w 2202457"/>
              <a:gd name="connsiteY8" fmla="*/ 1865887 h 1965960"/>
              <a:gd name="connsiteX9" fmla="*/ 22989 w 2202457"/>
              <a:gd name="connsiteY9" fmla="*/ 1083054 h 1965960"/>
              <a:gd name="connsiteX10" fmla="*/ 22989 w 2202457"/>
              <a:gd name="connsiteY10" fmla="*/ 882907 h 1965960"/>
              <a:gd name="connsiteX11" fmla="*/ 474692 w 2202457"/>
              <a:gd name="connsiteY11" fmla="*/ 100074 h 1965960"/>
              <a:gd name="connsiteX12" fmla="*/ 648921 w 2202457"/>
              <a:gd name="connsiteY12" fmla="*/ 0 h 1965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2457" h="1965960">
                <a:moveTo>
                  <a:pt x="648921" y="0"/>
                </a:moveTo>
                <a:cubicBezTo>
                  <a:pt x="1552327" y="0"/>
                  <a:pt x="1552327" y="0"/>
                  <a:pt x="1552327" y="0"/>
                </a:cubicBezTo>
                <a:cubicBezTo>
                  <a:pt x="1616856" y="0"/>
                  <a:pt x="1694291" y="45195"/>
                  <a:pt x="1726555" y="100074"/>
                </a:cubicBezTo>
                <a:cubicBezTo>
                  <a:pt x="2178259" y="882907"/>
                  <a:pt x="2178259" y="882907"/>
                  <a:pt x="2178259" y="882907"/>
                </a:cubicBezTo>
                <a:cubicBezTo>
                  <a:pt x="2210523" y="937786"/>
                  <a:pt x="2210523" y="1028175"/>
                  <a:pt x="2178259" y="1083054"/>
                </a:cubicBezTo>
                <a:cubicBezTo>
                  <a:pt x="1726555" y="1865887"/>
                  <a:pt x="1726555" y="1865887"/>
                  <a:pt x="1726555" y="1865887"/>
                </a:cubicBezTo>
                <a:cubicBezTo>
                  <a:pt x="1694291" y="1920766"/>
                  <a:pt x="1616856" y="1965960"/>
                  <a:pt x="1552327" y="1965960"/>
                </a:cubicBezTo>
                <a:lnTo>
                  <a:pt x="648921" y="1965960"/>
                </a:lnTo>
                <a:cubicBezTo>
                  <a:pt x="586005" y="1965960"/>
                  <a:pt x="506957" y="1920766"/>
                  <a:pt x="474692" y="1865887"/>
                </a:cubicBezTo>
                <a:cubicBezTo>
                  <a:pt x="22989" y="1083054"/>
                  <a:pt x="22989" y="1083054"/>
                  <a:pt x="22989" y="1083054"/>
                </a:cubicBezTo>
                <a:cubicBezTo>
                  <a:pt x="-7662" y="1028175"/>
                  <a:pt x="-7662" y="937786"/>
                  <a:pt x="22989" y="882907"/>
                </a:cubicBezTo>
                <a:cubicBezTo>
                  <a:pt x="474692" y="100074"/>
                  <a:pt x="474692" y="100074"/>
                  <a:pt x="474692" y="100074"/>
                </a:cubicBezTo>
                <a:cubicBezTo>
                  <a:pt x="506957" y="45195"/>
                  <a:pt x="586005" y="0"/>
                  <a:pt x="648921" y="0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50000">
                <a:schemeClr val="bg2"/>
              </a:gs>
              <a:gs pos="100000">
                <a:schemeClr val="bg2">
                  <a:lumMod val="90000"/>
                </a:schemeClr>
              </a:gs>
            </a:gsLst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3" name="Freeform: Shape 86">
            <a:extLst>
              <a:ext uri="{FF2B5EF4-FFF2-40B4-BE49-F238E27FC236}">
                <a16:creationId xmlns:a16="http://schemas.microsoft.com/office/drawing/2014/main" xmlns="" id="{561EDCA7-ED08-403F-849C-EADB90C80FE5}"/>
              </a:ext>
            </a:extLst>
          </p:cNvPr>
          <p:cNvSpPr/>
          <p:nvPr/>
        </p:nvSpPr>
        <p:spPr>
          <a:xfrm>
            <a:off x="2118240" y="2513413"/>
            <a:ext cx="2198106" cy="1962075"/>
          </a:xfrm>
          <a:custGeom>
            <a:avLst/>
            <a:gdLst>
              <a:gd name="connsiteX0" fmla="*/ 648921 w 2202457"/>
              <a:gd name="connsiteY0" fmla="*/ 0 h 1965960"/>
              <a:gd name="connsiteX1" fmla="*/ 1552327 w 2202457"/>
              <a:gd name="connsiteY1" fmla="*/ 0 h 1965960"/>
              <a:gd name="connsiteX2" fmla="*/ 1726555 w 2202457"/>
              <a:gd name="connsiteY2" fmla="*/ 100074 h 1965960"/>
              <a:gd name="connsiteX3" fmla="*/ 2178259 w 2202457"/>
              <a:gd name="connsiteY3" fmla="*/ 882907 h 1965960"/>
              <a:gd name="connsiteX4" fmla="*/ 2178259 w 2202457"/>
              <a:gd name="connsiteY4" fmla="*/ 1083054 h 1965960"/>
              <a:gd name="connsiteX5" fmla="*/ 1726555 w 2202457"/>
              <a:gd name="connsiteY5" fmla="*/ 1865887 h 1965960"/>
              <a:gd name="connsiteX6" fmla="*/ 1552327 w 2202457"/>
              <a:gd name="connsiteY6" fmla="*/ 1965960 h 1965960"/>
              <a:gd name="connsiteX7" fmla="*/ 648921 w 2202457"/>
              <a:gd name="connsiteY7" fmla="*/ 1965960 h 1965960"/>
              <a:gd name="connsiteX8" fmla="*/ 474692 w 2202457"/>
              <a:gd name="connsiteY8" fmla="*/ 1865887 h 1965960"/>
              <a:gd name="connsiteX9" fmla="*/ 22989 w 2202457"/>
              <a:gd name="connsiteY9" fmla="*/ 1083054 h 1965960"/>
              <a:gd name="connsiteX10" fmla="*/ 22989 w 2202457"/>
              <a:gd name="connsiteY10" fmla="*/ 882907 h 1965960"/>
              <a:gd name="connsiteX11" fmla="*/ 474692 w 2202457"/>
              <a:gd name="connsiteY11" fmla="*/ 100074 h 1965960"/>
              <a:gd name="connsiteX12" fmla="*/ 648921 w 2202457"/>
              <a:gd name="connsiteY12" fmla="*/ 0 h 1965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2457" h="1965960">
                <a:moveTo>
                  <a:pt x="648921" y="0"/>
                </a:moveTo>
                <a:cubicBezTo>
                  <a:pt x="1552327" y="0"/>
                  <a:pt x="1552327" y="0"/>
                  <a:pt x="1552327" y="0"/>
                </a:cubicBezTo>
                <a:cubicBezTo>
                  <a:pt x="1616856" y="0"/>
                  <a:pt x="1694291" y="45195"/>
                  <a:pt x="1726555" y="100074"/>
                </a:cubicBezTo>
                <a:cubicBezTo>
                  <a:pt x="2178259" y="882907"/>
                  <a:pt x="2178259" y="882907"/>
                  <a:pt x="2178259" y="882907"/>
                </a:cubicBezTo>
                <a:cubicBezTo>
                  <a:pt x="2210523" y="937786"/>
                  <a:pt x="2210523" y="1028175"/>
                  <a:pt x="2178259" y="1083054"/>
                </a:cubicBezTo>
                <a:cubicBezTo>
                  <a:pt x="1726555" y="1865887"/>
                  <a:pt x="1726555" y="1865887"/>
                  <a:pt x="1726555" y="1865887"/>
                </a:cubicBezTo>
                <a:cubicBezTo>
                  <a:pt x="1694291" y="1920766"/>
                  <a:pt x="1616856" y="1965960"/>
                  <a:pt x="1552327" y="1965960"/>
                </a:cubicBezTo>
                <a:lnTo>
                  <a:pt x="648921" y="1965960"/>
                </a:lnTo>
                <a:cubicBezTo>
                  <a:pt x="586005" y="1965960"/>
                  <a:pt x="506957" y="1920766"/>
                  <a:pt x="474692" y="1865887"/>
                </a:cubicBezTo>
                <a:cubicBezTo>
                  <a:pt x="22989" y="1083054"/>
                  <a:pt x="22989" y="1083054"/>
                  <a:pt x="22989" y="1083054"/>
                </a:cubicBezTo>
                <a:cubicBezTo>
                  <a:pt x="-7662" y="1028175"/>
                  <a:pt x="-7662" y="937786"/>
                  <a:pt x="22989" y="882907"/>
                </a:cubicBezTo>
                <a:cubicBezTo>
                  <a:pt x="474692" y="100074"/>
                  <a:pt x="474692" y="100074"/>
                  <a:pt x="474692" y="100074"/>
                </a:cubicBezTo>
                <a:cubicBezTo>
                  <a:pt x="506957" y="45195"/>
                  <a:pt x="586005" y="0"/>
                  <a:pt x="648921" y="0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50000">
                <a:schemeClr val="bg2"/>
              </a:gs>
              <a:gs pos="100000">
                <a:schemeClr val="bg2">
                  <a:lumMod val="90000"/>
                </a:schemeClr>
              </a:gs>
            </a:gsLst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4" name="Freeform: Shape 87">
            <a:extLst>
              <a:ext uri="{FF2B5EF4-FFF2-40B4-BE49-F238E27FC236}">
                <a16:creationId xmlns:a16="http://schemas.microsoft.com/office/drawing/2014/main" xmlns="" id="{00A67354-2767-4E9B-86EA-CBB2AF8CA295}"/>
              </a:ext>
            </a:extLst>
          </p:cNvPr>
          <p:cNvSpPr/>
          <p:nvPr/>
        </p:nvSpPr>
        <p:spPr>
          <a:xfrm>
            <a:off x="3936162" y="3571931"/>
            <a:ext cx="2198106" cy="1962075"/>
          </a:xfrm>
          <a:custGeom>
            <a:avLst/>
            <a:gdLst>
              <a:gd name="connsiteX0" fmla="*/ 648921 w 2202457"/>
              <a:gd name="connsiteY0" fmla="*/ 0 h 1965960"/>
              <a:gd name="connsiteX1" fmla="*/ 1552327 w 2202457"/>
              <a:gd name="connsiteY1" fmla="*/ 0 h 1965960"/>
              <a:gd name="connsiteX2" fmla="*/ 1726555 w 2202457"/>
              <a:gd name="connsiteY2" fmla="*/ 100074 h 1965960"/>
              <a:gd name="connsiteX3" fmla="*/ 2178259 w 2202457"/>
              <a:gd name="connsiteY3" fmla="*/ 882907 h 1965960"/>
              <a:gd name="connsiteX4" fmla="*/ 2178259 w 2202457"/>
              <a:gd name="connsiteY4" fmla="*/ 1083054 h 1965960"/>
              <a:gd name="connsiteX5" fmla="*/ 1726555 w 2202457"/>
              <a:gd name="connsiteY5" fmla="*/ 1865887 h 1965960"/>
              <a:gd name="connsiteX6" fmla="*/ 1552327 w 2202457"/>
              <a:gd name="connsiteY6" fmla="*/ 1965960 h 1965960"/>
              <a:gd name="connsiteX7" fmla="*/ 648921 w 2202457"/>
              <a:gd name="connsiteY7" fmla="*/ 1965960 h 1965960"/>
              <a:gd name="connsiteX8" fmla="*/ 474692 w 2202457"/>
              <a:gd name="connsiteY8" fmla="*/ 1865887 h 1965960"/>
              <a:gd name="connsiteX9" fmla="*/ 22989 w 2202457"/>
              <a:gd name="connsiteY9" fmla="*/ 1083054 h 1965960"/>
              <a:gd name="connsiteX10" fmla="*/ 22989 w 2202457"/>
              <a:gd name="connsiteY10" fmla="*/ 882907 h 1965960"/>
              <a:gd name="connsiteX11" fmla="*/ 474692 w 2202457"/>
              <a:gd name="connsiteY11" fmla="*/ 100074 h 1965960"/>
              <a:gd name="connsiteX12" fmla="*/ 648921 w 2202457"/>
              <a:gd name="connsiteY12" fmla="*/ 0 h 1965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2457" h="1965960">
                <a:moveTo>
                  <a:pt x="648921" y="0"/>
                </a:moveTo>
                <a:cubicBezTo>
                  <a:pt x="1552327" y="0"/>
                  <a:pt x="1552327" y="0"/>
                  <a:pt x="1552327" y="0"/>
                </a:cubicBezTo>
                <a:cubicBezTo>
                  <a:pt x="1616856" y="0"/>
                  <a:pt x="1694291" y="45195"/>
                  <a:pt x="1726555" y="100074"/>
                </a:cubicBezTo>
                <a:cubicBezTo>
                  <a:pt x="2178259" y="882907"/>
                  <a:pt x="2178259" y="882907"/>
                  <a:pt x="2178259" y="882907"/>
                </a:cubicBezTo>
                <a:cubicBezTo>
                  <a:pt x="2210523" y="937786"/>
                  <a:pt x="2210523" y="1028175"/>
                  <a:pt x="2178259" y="1083054"/>
                </a:cubicBezTo>
                <a:cubicBezTo>
                  <a:pt x="1726555" y="1865887"/>
                  <a:pt x="1726555" y="1865887"/>
                  <a:pt x="1726555" y="1865887"/>
                </a:cubicBezTo>
                <a:cubicBezTo>
                  <a:pt x="1694291" y="1920766"/>
                  <a:pt x="1616856" y="1965960"/>
                  <a:pt x="1552327" y="1965960"/>
                </a:cubicBezTo>
                <a:lnTo>
                  <a:pt x="648921" y="1965960"/>
                </a:lnTo>
                <a:cubicBezTo>
                  <a:pt x="586005" y="1965960"/>
                  <a:pt x="506957" y="1920766"/>
                  <a:pt x="474692" y="1865887"/>
                </a:cubicBezTo>
                <a:cubicBezTo>
                  <a:pt x="22989" y="1083054"/>
                  <a:pt x="22989" y="1083054"/>
                  <a:pt x="22989" y="1083054"/>
                </a:cubicBezTo>
                <a:cubicBezTo>
                  <a:pt x="-7662" y="1028175"/>
                  <a:pt x="-7662" y="937786"/>
                  <a:pt x="22989" y="882907"/>
                </a:cubicBezTo>
                <a:cubicBezTo>
                  <a:pt x="474692" y="100074"/>
                  <a:pt x="474692" y="100074"/>
                  <a:pt x="474692" y="100074"/>
                </a:cubicBezTo>
                <a:cubicBezTo>
                  <a:pt x="506957" y="45195"/>
                  <a:pt x="586005" y="0"/>
                  <a:pt x="648921" y="0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50000">
                <a:schemeClr val="bg2"/>
              </a:gs>
              <a:gs pos="100000">
                <a:schemeClr val="bg2">
                  <a:lumMod val="90000"/>
                </a:schemeClr>
              </a:gs>
            </a:gsLst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7" name="Freeform: Shape 89">
            <a:extLst>
              <a:ext uri="{FF2B5EF4-FFF2-40B4-BE49-F238E27FC236}">
                <a16:creationId xmlns:a16="http://schemas.microsoft.com/office/drawing/2014/main" xmlns="" id="{8E39F1E2-F6B4-4890-A72C-839204139DBB}"/>
              </a:ext>
            </a:extLst>
          </p:cNvPr>
          <p:cNvSpPr>
            <a:spLocks noChangeAspect="1"/>
          </p:cNvSpPr>
          <p:nvPr/>
        </p:nvSpPr>
        <p:spPr>
          <a:xfrm>
            <a:off x="4391298" y="3982291"/>
            <a:ext cx="1277967" cy="1140743"/>
          </a:xfrm>
          <a:custGeom>
            <a:avLst/>
            <a:gdLst>
              <a:gd name="connsiteX0" fmla="*/ 648921 w 2202457"/>
              <a:gd name="connsiteY0" fmla="*/ 0 h 1965960"/>
              <a:gd name="connsiteX1" fmla="*/ 1552327 w 2202457"/>
              <a:gd name="connsiteY1" fmla="*/ 0 h 1965960"/>
              <a:gd name="connsiteX2" fmla="*/ 1726555 w 2202457"/>
              <a:gd name="connsiteY2" fmla="*/ 100074 h 1965960"/>
              <a:gd name="connsiteX3" fmla="*/ 2178259 w 2202457"/>
              <a:gd name="connsiteY3" fmla="*/ 882907 h 1965960"/>
              <a:gd name="connsiteX4" fmla="*/ 2178259 w 2202457"/>
              <a:gd name="connsiteY4" fmla="*/ 1083054 h 1965960"/>
              <a:gd name="connsiteX5" fmla="*/ 1726555 w 2202457"/>
              <a:gd name="connsiteY5" fmla="*/ 1865887 h 1965960"/>
              <a:gd name="connsiteX6" fmla="*/ 1552327 w 2202457"/>
              <a:gd name="connsiteY6" fmla="*/ 1965960 h 1965960"/>
              <a:gd name="connsiteX7" fmla="*/ 648921 w 2202457"/>
              <a:gd name="connsiteY7" fmla="*/ 1965960 h 1965960"/>
              <a:gd name="connsiteX8" fmla="*/ 474692 w 2202457"/>
              <a:gd name="connsiteY8" fmla="*/ 1865887 h 1965960"/>
              <a:gd name="connsiteX9" fmla="*/ 22989 w 2202457"/>
              <a:gd name="connsiteY9" fmla="*/ 1083054 h 1965960"/>
              <a:gd name="connsiteX10" fmla="*/ 22989 w 2202457"/>
              <a:gd name="connsiteY10" fmla="*/ 882907 h 1965960"/>
              <a:gd name="connsiteX11" fmla="*/ 474692 w 2202457"/>
              <a:gd name="connsiteY11" fmla="*/ 100074 h 1965960"/>
              <a:gd name="connsiteX12" fmla="*/ 648921 w 2202457"/>
              <a:gd name="connsiteY12" fmla="*/ 0 h 1965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2457" h="1965960">
                <a:moveTo>
                  <a:pt x="648921" y="0"/>
                </a:moveTo>
                <a:cubicBezTo>
                  <a:pt x="1552327" y="0"/>
                  <a:pt x="1552327" y="0"/>
                  <a:pt x="1552327" y="0"/>
                </a:cubicBezTo>
                <a:cubicBezTo>
                  <a:pt x="1616856" y="0"/>
                  <a:pt x="1694291" y="45195"/>
                  <a:pt x="1726555" y="100074"/>
                </a:cubicBezTo>
                <a:cubicBezTo>
                  <a:pt x="2178259" y="882907"/>
                  <a:pt x="2178259" y="882907"/>
                  <a:pt x="2178259" y="882907"/>
                </a:cubicBezTo>
                <a:cubicBezTo>
                  <a:pt x="2210523" y="937786"/>
                  <a:pt x="2210523" y="1028175"/>
                  <a:pt x="2178259" y="1083054"/>
                </a:cubicBezTo>
                <a:cubicBezTo>
                  <a:pt x="1726555" y="1865887"/>
                  <a:pt x="1726555" y="1865887"/>
                  <a:pt x="1726555" y="1865887"/>
                </a:cubicBezTo>
                <a:cubicBezTo>
                  <a:pt x="1694291" y="1920766"/>
                  <a:pt x="1616856" y="1965960"/>
                  <a:pt x="1552327" y="1965960"/>
                </a:cubicBezTo>
                <a:lnTo>
                  <a:pt x="648921" y="1965960"/>
                </a:lnTo>
                <a:cubicBezTo>
                  <a:pt x="586005" y="1965960"/>
                  <a:pt x="506957" y="1920766"/>
                  <a:pt x="474692" y="1865887"/>
                </a:cubicBezTo>
                <a:cubicBezTo>
                  <a:pt x="22989" y="1083054"/>
                  <a:pt x="22989" y="1083054"/>
                  <a:pt x="22989" y="1083054"/>
                </a:cubicBezTo>
                <a:cubicBezTo>
                  <a:pt x="-7662" y="1028175"/>
                  <a:pt x="-7662" y="937786"/>
                  <a:pt x="22989" y="882907"/>
                </a:cubicBezTo>
                <a:cubicBezTo>
                  <a:pt x="474692" y="100074"/>
                  <a:pt x="474692" y="100074"/>
                  <a:pt x="474692" y="100074"/>
                </a:cubicBezTo>
                <a:cubicBezTo>
                  <a:pt x="506957" y="45195"/>
                  <a:pt x="586005" y="0"/>
                  <a:pt x="648921" y="0"/>
                </a:cubicBezTo>
                <a:close/>
              </a:path>
            </a:pathLst>
          </a:cu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Freeform: Shape 90">
            <a:extLst>
              <a:ext uri="{FF2B5EF4-FFF2-40B4-BE49-F238E27FC236}">
                <a16:creationId xmlns:a16="http://schemas.microsoft.com/office/drawing/2014/main" xmlns="" id="{41FAC31C-983D-4979-9476-700B3B225CC0}"/>
              </a:ext>
            </a:extLst>
          </p:cNvPr>
          <p:cNvSpPr>
            <a:spLocks noChangeAspect="1"/>
          </p:cNvSpPr>
          <p:nvPr/>
        </p:nvSpPr>
        <p:spPr>
          <a:xfrm>
            <a:off x="4391298" y="1853683"/>
            <a:ext cx="1277967" cy="1140743"/>
          </a:xfrm>
          <a:custGeom>
            <a:avLst/>
            <a:gdLst>
              <a:gd name="connsiteX0" fmla="*/ 648921 w 2202457"/>
              <a:gd name="connsiteY0" fmla="*/ 0 h 1965960"/>
              <a:gd name="connsiteX1" fmla="*/ 1552327 w 2202457"/>
              <a:gd name="connsiteY1" fmla="*/ 0 h 1965960"/>
              <a:gd name="connsiteX2" fmla="*/ 1726555 w 2202457"/>
              <a:gd name="connsiteY2" fmla="*/ 100074 h 1965960"/>
              <a:gd name="connsiteX3" fmla="*/ 2178259 w 2202457"/>
              <a:gd name="connsiteY3" fmla="*/ 882907 h 1965960"/>
              <a:gd name="connsiteX4" fmla="*/ 2178259 w 2202457"/>
              <a:gd name="connsiteY4" fmla="*/ 1083054 h 1965960"/>
              <a:gd name="connsiteX5" fmla="*/ 1726555 w 2202457"/>
              <a:gd name="connsiteY5" fmla="*/ 1865887 h 1965960"/>
              <a:gd name="connsiteX6" fmla="*/ 1552327 w 2202457"/>
              <a:gd name="connsiteY6" fmla="*/ 1965960 h 1965960"/>
              <a:gd name="connsiteX7" fmla="*/ 648921 w 2202457"/>
              <a:gd name="connsiteY7" fmla="*/ 1965960 h 1965960"/>
              <a:gd name="connsiteX8" fmla="*/ 474692 w 2202457"/>
              <a:gd name="connsiteY8" fmla="*/ 1865887 h 1965960"/>
              <a:gd name="connsiteX9" fmla="*/ 22989 w 2202457"/>
              <a:gd name="connsiteY9" fmla="*/ 1083054 h 1965960"/>
              <a:gd name="connsiteX10" fmla="*/ 22989 w 2202457"/>
              <a:gd name="connsiteY10" fmla="*/ 882907 h 1965960"/>
              <a:gd name="connsiteX11" fmla="*/ 474692 w 2202457"/>
              <a:gd name="connsiteY11" fmla="*/ 100074 h 1965960"/>
              <a:gd name="connsiteX12" fmla="*/ 648921 w 2202457"/>
              <a:gd name="connsiteY12" fmla="*/ 0 h 1965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2457" h="1965960">
                <a:moveTo>
                  <a:pt x="648921" y="0"/>
                </a:moveTo>
                <a:cubicBezTo>
                  <a:pt x="1552327" y="0"/>
                  <a:pt x="1552327" y="0"/>
                  <a:pt x="1552327" y="0"/>
                </a:cubicBezTo>
                <a:cubicBezTo>
                  <a:pt x="1616856" y="0"/>
                  <a:pt x="1694291" y="45195"/>
                  <a:pt x="1726555" y="100074"/>
                </a:cubicBezTo>
                <a:cubicBezTo>
                  <a:pt x="2178259" y="882907"/>
                  <a:pt x="2178259" y="882907"/>
                  <a:pt x="2178259" y="882907"/>
                </a:cubicBezTo>
                <a:cubicBezTo>
                  <a:pt x="2210523" y="937786"/>
                  <a:pt x="2210523" y="1028175"/>
                  <a:pt x="2178259" y="1083054"/>
                </a:cubicBezTo>
                <a:cubicBezTo>
                  <a:pt x="1726555" y="1865887"/>
                  <a:pt x="1726555" y="1865887"/>
                  <a:pt x="1726555" y="1865887"/>
                </a:cubicBezTo>
                <a:cubicBezTo>
                  <a:pt x="1694291" y="1920766"/>
                  <a:pt x="1616856" y="1965960"/>
                  <a:pt x="1552327" y="1965960"/>
                </a:cubicBezTo>
                <a:lnTo>
                  <a:pt x="648921" y="1965960"/>
                </a:lnTo>
                <a:cubicBezTo>
                  <a:pt x="586005" y="1965960"/>
                  <a:pt x="506957" y="1920766"/>
                  <a:pt x="474692" y="1865887"/>
                </a:cubicBezTo>
                <a:cubicBezTo>
                  <a:pt x="22989" y="1083054"/>
                  <a:pt x="22989" y="1083054"/>
                  <a:pt x="22989" y="1083054"/>
                </a:cubicBezTo>
                <a:cubicBezTo>
                  <a:pt x="-7662" y="1028175"/>
                  <a:pt x="-7662" y="937786"/>
                  <a:pt x="22989" y="882907"/>
                </a:cubicBezTo>
                <a:cubicBezTo>
                  <a:pt x="474692" y="100074"/>
                  <a:pt x="474692" y="100074"/>
                  <a:pt x="474692" y="100074"/>
                </a:cubicBezTo>
                <a:cubicBezTo>
                  <a:pt x="506957" y="45195"/>
                  <a:pt x="586005" y="0"/>
                  <a:pt x="648921" y="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9" name="Freeform: Shape 91">
            <a:extLst>
              <a:ext uri="{FF2B5EF4-FFF2-40B4-BE49-F238E27FC236}">
                <a16:creationId xmlns:a16="http://schemas.microsoft.com/office/drawing/2014/main" xmlns="" id="{A5B13A49-00F1-4193-8D93-22A26DDC30B8}"/>
              </a:ext>
            </a:extLst>
          </p:cNvPr>
          <p:cNvSpPr>
            <a:spLocks noChangeAspect="1"/>
          </p:cNvSpPr>
          <p:nvPr/>
        </p:nvSpPr>
        <p:spPr>
          <a:xfrm>
            <a:off x="2543902" y="2922722"/>
            <a:ext cx="1277967" cy="1140743"/>
          </a:xfrm>
          <a:custGeom>
            <a:avLst/>
            <a:gdLst>
              <a:gd name="connsiteX0" fmla="*/ 648921 w 2202457"/>
              <a:gd name="connsiteY0" fmla="*/ 0 h 1965960"/>
              <a:gd name="connsiteX1" fmla="*/ 1552327 w 2202457"/>
              <a:gd name="connsiteY1" fmla="*/ 0 h 1965960"/>
              <a:gd name="connsiteX2" fmla="*/ 1726555 w 2202457"/>
              <a:gd name="connsiteY2" fmla="*/ 100074 h 1965960"/>
              <a:gd name="connsiteX3" fmla="*/ 2178259 w 2202457"/>
              <a:gd name="connsiteY3" fmla="*/ 882907 h 1965960"/>
              <a:gd name="connsiteX4" fmla="*/ 2178259 w 2202457"/>
              <a:gd name="connsiteY4" fmla="*/ 1083054 h 1965960"/>
              <a:gd name="connsiteX5" fmla="*/ 1726555 w 2202457"/>
              <a:gd name="connsiteY5" fmla="*/ 1865887 h 1965960"/>
              <a:gd name="connsiteX6" fmla="*/ 1552327 w 2202457"/>
              <a:gd name="connsiteY6" fmla="*/ 1965960 h 1965960"/>
              <a:gd name="connsiteX7" fmla="*/ 648921 w 2202457"/>
              <a:gd name="connsiteY7" fmla="*/ 1965960 h 1965960"/>
              <a:gd name="connsiteX8" fmla="*/ 474692 w 2202457"/>
              <a:gd name="connsiteY8" fmla="*/ 1865887 h 1965960"/>
              <a:gd name="connsiteX9" fmla="*/ 22989 w 2202457"/>
              <a:gd name="connsiteY9" fmla="*/ 1083054 h 1965960"/>
              <a:gd name="connsiteX10" fmla="*/ 22989 w 2202457"/>
              <a:gd name="connsiteY10" fmla="*/ 882907 h 1965960"/>
              <a:gd name="connsiteX11" fmla="*/ 474692 w 2202457"/>
              <a:gd name="connsiteY11" fmla="*/ 100074 h 1965960"/>
              <a:gd name="connsiteX12" fmla="*/ 648921 w 2202457"/>
              <a:gd name="connsiteY12" fmla="*/ 0 h 1965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2457" h="1965960">
                <a:moveTo>
                  <a:pt x="648921" y="0"/>
                </a:moveTo>
                <a:cubicBezTo>
                  <a:pt x="1552327" y="0"/>
                  <a:pt x="1552327" y="0"/>
                  <a:pt x="1552327" y="0"/>
                </a:cubicBezTo>
                <a:cubicBezTo>
                  <a:pt x="1616856" y="0"/>
                  <a:pt x="1694291" y="45195"/>
                  <a:pt x="1726555" y="100074"/>
                </a:cubicBezTo>
                <a:cubicBezTo>
                  <a:pt x="2178259" y="882907"/>
                  <a:pt x="2178259" y="882907"/>
                  <a:pt x="2178259" y="882907"/>
                </a:cubicBezTo>
                <a:cubicBezTo>
                  <a:pt x="2210523" y="937786"/>
                  <a:pt x="2210523" y="1028175"/>
                  <a:pt x="2178259" y="1083054"/>
                </a:cubicBezTo>
                <a:cubicBezTo>
                  <a:pt x="1726555" y="1865887"/>
                  <a:pt x="1726555" y="1865887"/>
                  <a:pt x="1726555" y="1865887"/>
                </a:cubicBezTo>
                <a:cubicBezTo>
                  <a:pt x="1694291" y="1920766"/>
                  <a:pt x="1616856" y="1965960"/>
                  <a:pt x="1552327" y="1965960"/>
                </a:cubicBezTo>
                <a:lnTo>
                  <a:pt x="648921" y="1965960"/>
                </a:lnTo>
                <a:cubicBezTo>
                  <a:pt x="586005" y="1965960"/>
                  <a:pt x="506957" y="1920766"/>
                  <a:pt x="474692" y="1865887"/>
                </a:cubicBezTo>
                <a:cubicBezTo>
                  <a:pt x="22989" y="1083054"/>
                  <a:pt x="22989" y="1083054"/>
                  <a:pt x="22989" y="1083054"/>
                </a:cubicBezTo>
                <a:cubicBezTo>
                  <a:pt x="-7662" y="1028175"/>
                  <a:pt x="-7662" y="937786"/>
                  <a:pt x="22989" y="882907"/>
                </a:cubicBezTo>
                <a:cubicBezTo>
                  <a:pt x="474692" y="100074"/>
                  <a:pt x="474692" y="100074"/>
                  <a:pt x="474692" y="100074"/>
                </a:cubicBezTo>
                <a:cubicBezTo>
                  <a:pt x="506957" y="45195"/>
                  <a:pt x="586005" y="0"/>
                  <a:pt x="648921" y="0"/>
                </a:cubicBezTo>
                <a:close/>
              </a:path>
            </a:pathLst>
          </a:cu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0" name="Freeform: Shape 92">
            <a:extLst>
              <a:ext uri="{FF2B5EF4-FFF2-40B4-BE49-F238E27FC236}">
                <a16:creationId xmlns:a16="http://schemas.microsoft.com/office/drawing/2014/main" xmlns="" id="{B4548C06-7D3A-413A-A0BD-C02B2DB5741B}"/>
              </a:ext>
            </a:extLst>
          </p:cNvPr>
          <p:cNvSpPr>
            <a:spLocks noChangeAspect="1"/>
          </p:cNvSpPr>
          <p:nvPr/>
        </p:nvSpPr>
        <p:spPr>
          <a:xfrm>
            <a:off x="5751429" y="2922722"/>
            <a:ext cx="1277967" cy="1140743"/>
          </a:xfrm>
          <a:custGeom>
            <a:avLst/>
            <a:gdLst>
              <a:gd name="connsiteX0" fmla="*/ 648921 w 2202457"/>
              <a:gd name="connsiteY0" fmla="*/ 0 h 1965960"/>
              <a:gd name="connsiteX1" fmla="*/ 1552327 w 2202457"/>
              <a:gd name="connsiteY1" fmla="*/ 0 h 1965960"/>
              <a:gd name="connsiteX2" fmla="*/ 1726555 w 2202457"/>
              <a:gd name="connsiteY2" fmla="*/ 100074 h 1965960"/>
              <a:gd name="connsiteX3" fmla="*/ 2178259 w 2202457"/>
              <a:gd name="connsiteY3" fmla="*/ 882907 h 1965960"/>
              <a:gd name="connsiteX4" fmla="*/ 2178259 w 2202457"/>
              <a:gd name="connsiteY4" fmla="*/ 1083054 h 1965960"/>
              <a:gd name="connsiteX5" fmla="*/ 1726555 w 2202457"/>
              <a:gd name="connsiteY5" fmla="*/ 1865887 h 1965960"/>
              <a:gd name="connsiteX6" fmla="*/ 1552327 w 2202457"/>
              <a:gd name="connsiteY6" fmla="*/ 1965960 h 1965960"/>
              <a:gd name="connsiteX7" fmla="*/ 648921 w 2202457"/>
              <a:gd name="connsiteY7" fmla="*/ 1965960 h 1965960"/>
              <a:gd name="connsiteX8" fmla="*/ 474692 w 2202457"/>
              <a:gd name="connsiteY8" fmla="*/ 1865887 h 1965960"/>
              <a:gd name="connsiteX9" fmla="*/ 22989 w 2202457"/>
              <a:gd name="connsiteY9" fmla="*/ 1083054 h 1965960"/>
              <a:gd name="connsiteX10" fmla="*/ 22989 w 2202457"/>
              <a:gd name="connsiteY10" fmla="*/ 882907 h 1965960"/>
              <a:gd name="connsiteX11" fmla="*/ 474692 w 2202457"/>
              <a:gd name="connsiteY11" fmla="*/ 100074 h 1965960"/>
              <a:gd name="connsiteX12" fmla="*/ 648921 w 2202457"/>
              <a:gd name="connsiteY12" fmla="*/ 0 h 1965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2457" h="1965960">
                <a:moveTo>
                  <a:pt x="648921" y="0"/>
                </a:moveTo>
                <a:cubicBezTo>
                  <a:pt x="1552327" y="0"/>
                  <a:pt x="1552327" y="0"/>
                  <a:pt x="1552327" y="0"/>
                </a:cubicBezTo>
                <a:cubicBezTo>
                  <a:pt x="1616856" y="0"/>
                  <a:pt x="1694291" y="45195"/>
                  <a:pt x="1726555" y="100074"/>
                </a:cubicBezTo>
                <a:cubicBezTo>
                  <a:pt x="2178259" y="882907"/>
                  <a:pt x="2178259" y="882907"/>
                  <a:pt x="2178259" y="882907"/>
                </a:cubicBezTo>
                <a:cubicBezTo>
                  <a:pt x="2210523" y="937786"/>
                  <a:pt x="2210523" y="1028175"/>
                  <a:pt x="2178259" y="1083054"/>
                </a:cubicBezTo>
                <a:cubicBezTo>
                  <a:pt x="1726555" y="1865887"/>
                  <a:pt x="1726555" y="1865887"/>
                  <a:pt x="1726555" y="1865887"/>
                </a:cubicBezTo>
                <a:cubicBezTo>
                  <a:pt x="1694291" y="1920766"/>
                  <a:pt x="1616856" y="1965960"/>
                  <a:pt x="1552327" y="1965960"/>
                </a:cubicBezTo>
                <a:lnTo>
                  <a:pt x="648921" y="1965960"/>
                </a:lnTo>
                <a:cubicBezTo>
                  <a:pt x="586005" y="1965960"/>
                  <a:pt x="506957" y="1920766"/>
                  <a:pt x="474692" y="1865887"/>
                </a:cubicBezTo>
                <a:cubicBezTo>
                  <a:pt x="22989" y="1083054"/>
                  <a:pt x="22989" y="1083054"/>
                  <a:pt x="22989" y="1083054"/>
                </a:cubicBezTo>
                <a:cubicBezTo>
                  <a:pt x="-7662" y="1028175"/>
                  <a:pt x="-7662" y="937786"/>
                  <a:pt x="22989" y="882907"/>
                </a:cubicBezTo>
                <a:cubicBezTo>
                  <a:pt x="474692" y="100074"/>
                  <a:pt x="474692" y="100074"/>
                  <a:pt x="474692" y="100074"/>
                </a:cubicBezTo>
                <a:cubicBezTo>
                  <a:pt x="506957" y="45195"/>
                  <a:pt x="586005" y="0"/>
                  <a:pt x="648921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500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  <a:endParaRPr lang="en-US" sz="45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Freeform: Shape 93">
            <a:extLst>
              <a:ext uri="{FF2B5EF4-FFF2-40B4-BE49-F238E27FC236}">
                <a16:creationId xmlns:a16="http://schemas.microsoft.com/office/drawing/2014/main" xmlns="" id="{A5CA8E29-625B-43AE-866A-80F3BFBC871E}"/>
              </a:ext>
            </a:extLst>
          </p:cNvPr>
          <p:cNvSpPr>
            <a:spLocks noChangeAspect="1"/>
          </p:cNvSpPr>
          <p:nvPr/>
        </p:nvSpPr>
        <p:spPr>
          <a:xfrm>
            <a:off x="2764392" y="4604281"/>
            <a:ext cx="1277967" cy="1140743"/>
          </a:xfrm>
          <a:custGeom>
            <a:avLst/>
            <a:gdLst>
              <a:gd name="connsiteX0" fmla="*/ 648921 w 2202457"/>
              <a:gd name="connsiteY0" fmla="*/ 0 h 1965960"/>
              <a:gd name="connsiteX1" fmla="*/ 1552327 w 2202457"/>
              <a:gd name="connsiteY1" fmla="*/ 0 h 1965960"/>
              <a:gd name="connsiteX2" fmla="*/ 1726555 w 2202457"/>
              <a:gd name="connsiteY2" fmla="*/ 100074 h 1965960"/>
              <a:gd name="connsiteX3" fmla="*/ 2178259 w 2202457"/>
              <a:gd name="connsiteY3" fmla="*/ 882907 h 1965960"/>
              <a:gd name="connsiteX4" fmla="*/ 2178259 w 2202457"/>
              <a:gd name="connsiteY4" fmla="*/ 1083054 h 1965960"/>
              <a:gd name="connsiteX5" fmla="*/ 1726555 w 2202457"/>
              <a:gd name="connsiteY5" fmla="*/ 1865887 h 1965960"/>
              <a:gd name="connsiteX6" fmla="*/ 1552327 w 2202457"/>
              <a:gd name="connsiteY6" fmla="*/ 1965960 h 1965960"/>
              <a:gd name="connsiteX7" fmla="*/ 648921 w 2202457"/>
              <a:gd name="connsiteY7" fmla="*/ 1965960 h 1965960"/>
              <a:gd name="connsiteX8" fmla="*/ 474692 w 2202457"/>
              <a:gd name="connsiteY8" fmla="*/ 1865887 h 1965960"/>
              <a:gd name="connsiteX9" fmla="*/ 22989 w 2202457"/>
              <a:gd name="connsiteY9" fmla="*/ 1083054 h 1965960"/>
              <a:gd name="connsiteX10" fmla="*/ 22989 w 2202457"/>
              <a:gd name="connsiteY10" fmla="*/ 882907 h 1965960"/>
              <a:gd name="connsiteX11" fmla="*/ 474692 w 2202457"/>
              <a:gd name="connsiteY11" fmla="*/ 100074 h 1965960"/>
              <a:gd name="connsiteX12" fmla="*/ 648921 w 2202457"/>
              <a:gd name="connsiteY12" fmla="*/ 0 h 1965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2457" h="1965960">
                <a:moveTo>
                  <a:pt x="648921" y="0"/>
                </a:moveTo>
                <a:cubicBezTo>
                  <a:pt x="1552327" y="0"/>
                  <a:pt x="1552327" y="0"/>
                  <a:pt x="1552327" y="0"/>
                </a:cubicBezTo>
                <a:cubicBezTo>
                  <a:pt x="1616856" y="0"/>
                  <a:pt x="1694291" y="45195"/>
                  <a:pt x="1726555" y="100074"/>
                </a:cubicBezTo>
                <a:cubicBezTo>
                  <a:pt x="2178259" y="882907"/>
                  <a:pt x="2178259" y="882907"/>
                  <a:pt x="2178259" y="882907"/>
                </a:cubicBezTo>
                <a:cubicBezTo>
                  <a:pt x="2210523" y="937786"/>
                  <a:pt x="2210523" y="1028175"/>
                  <a:pt x="2178259" y="1083054"/>
                </a:cubicBezTo>
                <a:cubicBezTo>
                  <a:pt x="1726555" y="1865887"/>
                  <a:pt x="1726555" y="1865887"/>
                  <a:pt x="1726555" y="1865887"/>
                </a:cubicBezTo>
                <a:cubicBezTo>
                  <a:pt x="1694291" y="1920766"/>
                  <a:pt x="1616856" y="1965960"/>
                  <a:pt x="1552327" y="1965960"/>
                </a:cubicBezTo>
                <a:lnTo>
                  <a:pt x="648921" y="1965960"/>
                </a:lnTo>
                <a:cubicBezTo>
                  <a:pt x="586005" y="1965960"/>
                  <a:pt x="506957" y="1920766"/>
                  <a:pt x="474692" y="1865887"/>
                </a:cubicBezTo>
                <a:cubicBezTo>
                  <a:pt x="22989" y="1083054"/>
                  <a:pt x="22989" y="1083054"/>
                  <a:pt x="22989" y="1083054"/>
                </a:cubicBezTo>
                <a:cubicBezTo>
                  <a:pt x="-7662" y="1028175"/>
                  <a:pt x="-7662" y="937786"/>
                  <a:pt x="22989" y="882907"/>
                </a:cubicBezTo>
                <a:cubicBezTo>
                  <a:pt x="474692" y="100074"/>
                  <a:pt x="474692" y="100074"/>
                  <a:pt x="474692" y="100074"/>
                </a:cubicBezTo>
                <a:cubicBezTo>
                  <a:pt x="506957" y="45195"/>
                  <a:pt x="586005" y="0"/>
                  <a:pt x="648921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500" dirty="0" smtClean="0">
                <a:solidFill>
                  <a:schemeClr val="accent3">
                    <a:lumMod val="75000"/>
                  </a:schemeClr>
                </a:solidFill>
              </a:rPr>
              <a:t>3</a:t>
            </a:r>
            <a:endParaRPr lang="en-US" sz="45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Freeform: Shape 94">
            <a:extLst>
              <a:ext uri="{FF2B5EF4-FFF2-40B4-BE49-F238E27FC236}">
                <a16:creationId xmlns:a16="http://schemas.microsoft.com/office/drawing/2014/main" xmlns="" id="{3E1CC87E-48F3-4073-9830-6832C02A073A}"/>
              </a:ext>
            </a:extLst>
          </p:cNvPr>
          <p:cNvSpPr>
            <a:spLocks noChangeAspect="1"/>
          </p:cNvSpPr>
          <p:nvPr/>
        </p:nvSpPr>
        <p:spPr>
          <a:xfrm>
            <a:off x="2787668" y="1243878"/>
            <a:ext cx="1277967" cy="1140743"/>
          </a:xfrm>
          <a:custGeom>
            <a:avLst/>
            <a:gdLst>
              <a:gd name="connsiteX0" fmla="*/ 648921 w 2202457"/>
              <a:gd name="connsiteY0" fmla="*/ 0 h 1965960"/>
              <a:gd name="connsiteX1" fmla="*/ 1552327 w 2202457"/>
              <a:gd name="connsiteY1" fmla="*/ 0 h 1965960"/>
              <a:gd name="connsiteX2" fmla="*/ 1726555 w 2202457"/>
              <a:gd name="connsiteY2" fmla="*/ 100074 h 1965960"/>
              <a:gd name="connsiteX3" fmla="*/ 2178259 w 2202457"/>
              <a:gd name="connsiteY3" fmla="*/ 882907 h 1965960"/>
              <a:gd name="connsiteX4" fmla="*/ 2178259 w 2202457"/>
              <a:gd name="connsiteY4" fmla="*/ 1083054 h 1965960"/>
              <a:gd name="connsiteX5" fmla="*/ 1726555 w 2202457"/>
              <a:gd name="connsiteY5" fmla="*/ 1865887 h 1965960"/>
              <a:gd name="connsiteX6" fmla="*/ 1552327 w 2202457"/>
              <a:gd name="connsiteY6" fmla="*/ 1965960 h 1965960"/>
              <a:gd name="connsiteX7" fmla="*/ 648921 w 2202457"/>
              <a:gd name="connsiteY7" fmla="*/ 1965960 h 1965960"/>
              <a:gd name="connsiteX8" fmla="*/ 474692 w 2202457"/>
              <a:gd name="connsiteY8" fmla="*/ 1865887 h 1965960"/>
              <a:gd name="connsiteX9" fmla="*/ 22989 w 2202457"/>
              <a:gd name="connsiteY9" fmla="*/ 1083054 h 1965960"/>
              <a:gd name="connsiteX10" fmla="*/ 22989 w 2202457"/>
              <a:gd name="connsiteY10" fmla="*/ 882907 h 1965960"/>
              <a:gd name="connsiteX11" fmla="*/ 474692 w 2202457"/>
              <a:gd name="connsiteY11" fmla="*/ 100074 h 1965960"/>
              <a:gd name="connsiteX12" fmla="*/ 648921 w 2202457"/>
              <a:gd name="connsiteY12" fmla="*/ 0 h 1965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2457" h="1965960">
                <a:moveTo>
                  <a:pt x="648921" y="0"/>
                </a:moveTo>
                <a:cubicBezTo>
                  <a:pt x="1552327" y="0"/>
                  <a:pt x="1552327" y="0"/>
                  <a:pt x="1552327" y="0"/>
                </a:cubicBezTo>
                <a:cubicBezTo>
                  <a:pt x="1616856" y="0"/>
                  <a:pt x="1694291" y="45195"/>
                  <a:pt x="1726555" y="100074"/>
                </a:cubicBezTo>
                <a:cubicBezTo>
                  <a:pt x="2178259" y="882907"/>
                  <a:pt x="2178259" y="882907"/>
                  <a:pt x="2178259" y="882907"/>
                </a:cubicBezTo>
                <a:cubicBezTo>
                  <a:pt x="2210523" y="937786"/>
                  <a:pt x="2210523" y="1028175"/>
                  <a:pt x="2178259" y="1083054"/>
                </a:cubicBezTo>
                <a:cubicBezTo>
                  <a:pt x="1726555" y="1865887"/>
                  <a:pt x="1726555" y="1865887"/>
                  <a:pt x="1726555" y="1865887"/>
                </a:cubicBezTo>
                <a:cubicBezTo>
                  <a:pt x="1694291" y="1920766"/>
                  <a:pt x="1616856" y="1965960"/>
                  <a:pt x="1552327" y="1965960"/>
                </a:cubicBezTo>
                <a:lnTo>
                  <a:pt x="648921" y="1965960"/>
                </a:lnTo>
                <a:cubicBezTo>
                  <a:pt x="586005" y="1965960"/>
                  <a:pt x="506957" y="1920766"/>
                  <a:pt x="474692" y="1865887"/>
                </a:cubicBezTo>
                <a:cubicBezTo>
                  <a:pt x="22989" y="1083054"/>
                  <a:pt x="22989" y="1083054"/>
                  <a:pt x="22989" y="1083054"/>
                </a:cubicBezTo>
                <a:cubicBezTo>
                  <a:pt x="-7662" y="1028175"/>
                  <a:pt x="-7662" y="937786"/>
                  <a:pt x="22989" y="882907"/>
                </a:cubicBezTo>
                <a:cubicBezTo>
                  <a:pt x="474692" y="100074"/>
                  <a:pt x="474692" y="100074"/>
                  <a:pt x="474692" y="100074"/>
                </a:cubicBezTo>
                <a:cubicBezTo>
                  <a:pt x="506957" y="45195"/>
                  <a:pt x="586005" y="0"/>
                  <a:pt x="648921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500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en-US" sz="45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" name="Graphic 101" descr="Puzzle">
            <a:extLst>
              <a:ext uri="{FF2B5EF4-FFF2-40B4-BE49-F238E27FC236}">
                <a16:creationId xmlns:a16="http://schemas.microsoft.com/office/drawing/2014/main" xmlns="" id="{4CB6F9D3-4875-435D-8703-8DC773DDA6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610580" y="4132961"/>
            <a:ext cx="839403" cy="839403"/>
          </a:xfrm>
          <a:prstGeom prst="rect">
            <a:avLst/>
          </a:prstGeom>
        </p:spPr>
      </p:pic>
      <p:grpSp>
        <p:nvGrpSpPr>
          <p:cNvPr id="3" name="Group 104">
            <a:extLst>
              <a:ext uri="{FF2B5EF4-FFF2-40B4-BE49-F238E27FC236}">
                <a16:creationId xmlns:a16="http://schemas.microsoft.com/office/drawing/2014/main" xmlns="" id="{A0355090-F722-4830-A60D-828ABE7947F1}"/>
              </a:ext>
            </a:extLst>
          </p:cNvPr>
          <p:cNvGrpSpPr/>
          <p:nvPr/>
        </p:nvGrpSpPr>
        <p:grpSpPr>
          <a:xfrm>
            <a:off x="4644008" y="5445224"/>
            <a:ext cx="3816424" cy="1250129"/>
            <a:chOff x="332936" y="1912526"/>
            <a:chExt cx="3537856" cy="166683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216439CD-0877-4A03-A095-524B68008480}"/>
                </a:ext>
              </a:extLst>
            </p:cNvPr>
            <p:cNvSpPr txBox="1"/>
            <p:nvPr/>
          </p:nvSpPr>
          <p:spPr>
            <a:xfrm>
              <a:off x="332936" y="1912526"/>
              <a:ext cx="3537856" cy="1272141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uk-UA" sz="2800" b="1" noProof="1" smtClean="0">
                  <a:solidFill>
                    <a:srgbClr val="37441C"/>
                  </a:solidFill>
                </a:rPr>
                <a:t>Тематичний і жанровий поділ лірики</a:t>
              </a:r>
              <a:endParaRPr lang="en-US" sz="2800" b="1" noProof="1">
                <a:solidFill>
                  <a:srgbClr val="37441C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245DE1DE-1374-49F5-BADE-1BEC47017112}"/>
                </a:ext>
              </a:extLst>
            </p:cNvPr>
            <p:cNvSpPr txBox="1"/>
            <p:nvPr/>
          </p:nvSpPr>
          <p:spPr>
            <a:xfrm>
              <a:off x="340731" y="3086921"/>
              <a:ext cx="2929293" cy="492442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endParaRPr lang="en-US" noProof="1"/>
            </a:p>
          </p:txBody>
        </p:sp>
      </p:grpSp>
      <p:grpSp>
        <p:nvGrpSpPr>
          <p:cNvPr id="4" name="Group 26">
            <a:extLst>
              <a:ext uri="{FF2B5EF4-FFF2-40B4-BE49-F238E27FC236}">
                <a16:creationId xmlns:a16="http://schemas.microsoft.com/office/drawing/2014/main" xmlns="" id="{5D874A8B-1438-4E26-B6D2-761BAD531AD8}"/>
              </a:ext>
            </a:extLst>
          </p:cNvPr>
          <p:cNvGrpSpPr/>
          <p:nvPr/>
        </p:nvGrpSpPr>
        <p:grpSpPr>
          <a:xfrm>
            <a:off x="7387626" y="946756"/>
            <a:ext cx="1756374" cy="2183329"/>
            <a:chOff x="8921977" y="-492783"/>
            <a:chExt cx="3294694" cy="291110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DE77BAF5-D881-4AD9-842A-AADB9B6D094B}"/>
                </a:ext>
              </a:extLst>
            </p:cNvPr>
            <p:cNvSpPr txBox="1"/>
            <p:nvPr/>
          </p:nvSpPr>
          <p:spPr>
            <a:xfrm>
              <a:off x="8921977" y="-492783"/>
              <a:ext cx="3294694" cy="2421176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uk-UA" sz="2800" b="1" noProof="1" smtClean="0">
                  <a:solidFill>
                    <a:schemeClr val="accent5">
                      <a:lumMod val="50000"/>
                    </a:schemeClr>
                  </a:solidFill>
                </a:rPr>
                <a:t>Система образів ліричного твору</a:t>
              </a:r>
              <a:endParaRPr lang="en-US" sz="2800" b="1" noProof="1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8B6CBF2F-1E2A-4B04-A64A-22D9A19EEA7E}"/>
                </a:ext>
              </a:extLst>
            </p:cNvPr>
            <p:cNvSpPr txBox="1"/>
            <p:nvPr/>
          </p:nvSpPr>
          <p:spPr>
            <a:xfrm>
              <a:off x="8929771" y="1925880"/>
              <a:ext cx="2929293" cy="492442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endParaRPr lang="en-US" noProof="1"/>
            </a:p>
          </p:txBody>
        </p:sp>
      </p:grpSp>
      <p:pic>
        <p:nvPicPr>
          <p:cNvPr id="27" name="Graphic 101" descr="Puzzle">
            <a:extLst>
              <a:ext uri="{FF2B5EF4-FFF2-40B4-BE49-F238E27FC236}">
                <a16:creationId xmlns:a16="http://schemas.microsoft.com/office/drawing/2014/main" xmlns="" id="{4CB6F9D3-4875-435D-8703-8DC773DDA6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3910712" flipV="1">
            <a:off x="4586654" y="2003494"/>
            <a:ext cx="839403" cy="839403"/>
          </a:xfrm>
          <a:prstGeom prst="rect">
            <a:avLst/>
          </a:prstGeom>
        </p:spPr>
      </p:pic>
      <p:pic>
        <p:nvPicPr>
          <p:cNvPr id="28" name="Graphic 101" descr="Puzzle">
            <a:extLst>
              <a:ext uri="{FF2B5EF4-FFF2-40B4-BE49-F238E27FC236}">
                <a16:creationId xmlns:a16="http://schemas.microsoft.com/office/drawing/2014/main" xmlns="" id="{4CB6F9D3-4875-435D-8703-8DC773DDA6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6200000">
            <a:off x="2771800" y="3068960"/>
            <a:ext cx="839403" cy="83940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39552" y="260648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ПЛАН</a:t>
            </a:r>
            <a:endParaRPr lang="ru-RU" sz="2400" b="1" dirty="0"/>
          </a:p>
        </p:txBody>
      </p:sp>
      <p:cxnSp>
        <p:nvCxnSpPr>
          <p:cNvPr id="36" name="Прямая соединительная линия 35"/>
          <p:cNvCxnSpPr>
            <a:stCxn id="10" idx="4"/>
          </p:cNvCxnSpPr>
          <p:nvPr/>
        </p:nvCxnSpPr>
        <p:spPr>
          <a:xfrm flipV="1">
            <a:off x="7015355" y="2780928"/>
            <a:ext cx="364957" cy="770233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7380312" y="2780928"/>
            <a:ext cx="1440160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1907704" y="1844824"/>
            <a:ext cx="893304" cy="792088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251520" y="2636912"/>
            <a:ext cx="1656184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stCxn id="11" idx="4"/>
          </p:cNvCxnSpPr>
          <p:nvPr/>
        </p:nvCxnSpPr>
        <p:spPr>
          <a:xfrm>
            <a:off x="4028318" y="5232720"/>
            <a:ext cx="543682" cy="107660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4572000" y="6309320"/>
            <a:ext cx="2664296" cy="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build="allAtOnce" animBg="1"/>
      <p:bldP spid="11" grpId="0" build="allAtOnce" animBg="1"/>
      <p:bldP spid="12" grpId="0" build="allAtOnce" animBg="1"/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алее 5">
            <a:hlinkClick r:id="rId2" action="ppaction://program" highlightClick="1"/>
          </p:cNvPr>
          <p:cNvSpPr/>
          <p:nvPr/>
        </p:nvSpPr>
        <p:spPr>
          <a:xfrm>
            <a:off x="3131840" y="2276872"/>
            <a:ext cx="3168352" cy="1872208"/>
          </a:xfrm>
          <a:prstGeom prst="actionButtonForwardNex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771800" y="4293096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(Л. Костенко. </a:t>
            </a:r>
            <a:r>
              <a:rPr lang="uk-UA" dirty="0" err="1" smtClean="0"/>
              <a:t>“Коректна</a:t>
            </a:r>
            <a:r>
              <a:rPr lang="uk-UA" dirty="0" smtClean="0"/>
              <a:t> ода </a:t>
            </a:r>
            <a:r>
              <a:rPr lang="uk-UA" dirty="0" err="1" smtClean="0"/>
              <a:t>ворогам”</a:t>
            </a:r>
            <a:r>
              <a:rPr lang="uk-UA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4183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3" descr="C:\Users\user\Desktop\4183016.jpg"/>
          <p:cNvPicPr>
            <a:picLocks noChangeAspect="1" noChangeArrowheads="1"/>
          </p:cNvPicPr>
          <p:nvPr/>
        </p:nvPicPr>
        <p:blipFill>
          <a:blip r:embed="rId2" cstate="print">
            <a:lum bright="58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1196752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3200" b="1" dirty="0" smtClean="0"/>
          </a:p>
          <a:p>
            <a:pPr algn="ctr"/>
            <a:endParaRPr lang="uk-UA" sz="3200" b="1" dirty="0" smtClean="0"/>
          </a:p>
          <a:p>
            <a:pPr algn="just"/>
            <a:r>
              <a:rPr lang="uk-UA" sz="3600" b="1" dirty="0" smtClean="0">
                <a:solidFill>
                  <a:srgbClr val="C00000"/>
                </a:solidFill>
              </a:rPr>
              <a:t>Пісня </a:t>
            </a:r>
            <a:r>
              <a:rPr lang="uk-UA" sz="3600" b="1" dirty="0" smtClean="0"/>
              <a:t>– вірш ліричного </a:t>
            </a:r>
            <a:r>
              <a:rPr lang="uk-UA" sz="3600" b="1" dirty="0" err="1" smtClean="0"/>
              <a:t>aбo</a:t>
            </a:r>
            <a:r>
              <a:rPr lang="uk-UA" sz="3600" b="1" dirty="0" smtClean="0"/>
              <a:t> ліро-епічного характеру, один із найдавніших жанрів, він мелодичний за своїм інтонаційним малюнком і призначений для співу.</a:t>
            </a:r>
          </a:p>
          <a:p>
            <a:pPr algn="ctr"/>
            <a:endParaRPr lang="uk-UA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алее 5">
            <a:hlinkClick r:id="rId2" action="ppaction://program" highlightClick="1"/>
          </p:cNvPr>
          <p:cNvSpPr/>
          <p:nvPr/>
        </p:nvSpPr>
        <p:spPr>
          <a:xfrm>
            <a:off x="3131840" y="2276872"/>
            <a:ext cx="3168352" cy="1872208"/>
          </a:xfrm>
          <a:prstGeom prst="actionButtonForwardNex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987824" y="4293096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(І. Франко. </a:t>
            </a:r>
            <a:r>
              <a:rPr lang="uk-UA" dirty="0" err="1" smtClean="0"/>
              <a:t>“Отсе</a:t>
            </a:r>
            <a:r>
              <a:rPr lang="uk-UA" dirty="0" smtClean="0"/>
              <a:t> </a:t>
            </a:r>
            <a:r>
              <a:rPr lang="uk-UA" dirty="0" err="1" smtClean="0"/>
              <a:t>тая</a:t>
            </a:r>
            <a:r>
              <a:rPr lang="uk-UA" dirty="0" smtClean="0"/>
              <a:t> стежечка…”)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4183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3" descr="C:\Users\user\Desktop\4183016.jpg"/>
          <p:cNvPicPr>
            <a:picLocks noChangeAspect="1" noChangeArrowheads="1"/>
          </p:cNvPicPr>
          <p:nvPr/>
        </p:nvPicPr>
        <p:blipFill>
          <a:blip r:embed="rId2" cstate="print">
            <a:lum bright="58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1196752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3200" b="1" dirty="0" smtClean="0"/>
          </a:p>
          <a:p>
            <a:pPr algn="ctr"/>
            <a:endParaRPr lang="uk-UA" sz="3200" b="1" dirty="0" smtClean="0"/>
          </a:p>
          <a:p>
            <a:pPr algn="just"/>
            <a:r>
              <a:rPr lang="uk-UA" sz="3600" b="1" dirty="0" smtClean="0">
                <a:solidFill>
                  <a:srgbClr val="C00000"/>
                </a:solidFill>
              </a:rPr>
              <a:t>Романс </a:t>
            </a:r>
            <a:r>
              <a:rPr lang="uk-UA" sz="3600" b="1" dirty="0" smtClean="0"/>
              <a:t>– сольна лірична пісня, здебільшого про кохання.</a:t>
            </a:r>
          </a:p>
          <a:p>
            <a:pPr algn="ctr"/>
            <a:endParaRPr lang="uk-UA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алее 5">
            <a:hlinkClick r:id="rId2" action="ppaction://program" highlightClick="1"/>
          </p:cNvPr>
          <p:cNvSpPr/>
          <p:nvPr/>
        </p:nvSpPr>
        <p:spPr>
          <a:xfrm>
            <a:off x="3131840" y="2276872"/>
            <a:ext cx="3168352" cy="1872208"/>
          </a:xfrm>
          <a:prstGeom prst="actionButtonForwardNex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419872" y="4293096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(Б. Стельмах. </a:t>
            </a:r>
            <a:r>
              <a:rPr lang="uk-UA" dirty="0" err="1" smtClean="0"/>
              <a:t>“Не</a:t>
            </a:r>
            <a:r>
              <a:rPr lang="uk-UA" dirty="0" smtClean="0"/>
              <a:t> </a:t>
            </a:r>
            <a:r>
              <a:rPr lang="uk-UA" dirty="0" err="1" smtClean="0"/>
              <a:t>забудь”</a:t>
            </a:r>
            <a:r>
              <a:rPr lang="uk-UA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4183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3" descr="C:\Users\user\Desktop\4183016.jpg"/>
          <p:cNvPicPr>
            <a:picLocks noChangeAspect="1" noChangeArrowheads="1"/>
          </p:cNvPicPr>
          <p:nvPr/>
        </p:nvPicPr>
        <p:blipFill>
          <a:blip r:embed="rId2" cstate="print">
            <a:lum bright="58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1196752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3200" b="1" dirty="0" smtClean="0"/>
          </a:p>
          <a:p>
            <a:pPr algn="ctr"/>
            <a:endParaRPr lang="uk-UA" sz="3200" b="1" dirty="0" smtClean="0"/>
          </a:p>
          <a:p>
            <a:pPr algn="just"/>
            <a:r>
              <a:rPr lang="uk-UA" sz="3600" b="1" dirty="0" smtClean="0">
                <a:solidFill>
                  <a:srgbClr val="C00000"/>
                </a:solidFill>
              </a:rPr>
              <a:t>Гімн </a:t>
            </a:r>
            <a:r>
              <a:rPr lang="uk-UA" sz="3600" b="1" dirty="0" smtClean="0"/>
              <a:t>– урочистий музичний твір програмного звучання.</a:t>
            </a:r>
          </a:p>
          <a:p>
            <a:pPr algn="ctr"/>
            <a:endParaRPr lang="uk-UA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алее 5">
            <a:hlinkClick r:id="rId2" action="ppaction://program" highlightClick="1"/>
          </p:cNvPr>
          <p:cNvSpPr/>
          <p:nvPr/>
        </p:nvSpPr>
        <p:spPr>
          <a:xfrm>
            <a:off x="3131840" y="2276872"/>
            <a:ext cx="3168352" cy="1872208"/>
          </a:xfrm>
          <a:prstGeom prst="actionButtonForwardNex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067944" y="4293096"/>
            <a:ext cx="4501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(Гімн України)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4183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3" descr="C:\Users\user\Desktop\4183016.jpg"/>
          <p:cNvPicPr>
            <a:picLocks noChangeAspect="1" noChangeArrowheads="1"/>
          </p:cNvPicPr>
          <p:nvPr/>
        </p:nvPicPr>
        <p:blipFill>
          <a:blip r:embed="rId2" cstate="print">
            <a:lum bright="58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1196752"/>
            <a:ext cx="9144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3200" b="1" dirty="0" smtClean="0"/>
          </a:p>
          <a:p>
            <a:pPr algn="ctr"/>
            <a:endParaRPr lang="uk-UA" sz="3200" b="1" dirty="0" smtClean="0"/>
          </a:p>
          <a:p>
            <a:pPr algn="just"/>
            <a:r>
              <a:rPr lang="uk-UA" sz="3600" b="1" dirty="0" smtClean="0">
                <a:solidFill>
                  <a:srgbClr val="C00000"/>
                </a:solidFill>
              </a:rPr>
              <a:t>Ідилія </a:t>
            </a:r>
            <a:r>
              <a:rPr lang="uk-UA" sz="3600" b="1" dirty="0" smtClean="0"/>
              <a:t>– одна з основних форм буколіки, невеликий, переважно віршовий твір, у якому поетизується сільське життя.</a:t>
            </a:r>
          </a:p>
          <a:p>
            <a:pPr algn="ctr"/>
            <a:endParaRPr lang="uk-UA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4183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3" descr="C:\Users\user\Desktop\4183016.jpg"/>
          <p:cNvPicPr>
            <a:picLocks noChangeAspect="1" noChangeArrowheads="1"/>
          </p:cNvPicPr>
          <p:nvPr/>
        </p:nvPicPr>
        <p:blipFill>
          <a:blip r:embed="rId2" cstate="print">
            <a:lum bright="58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620688"/>
            <a:ext cx="9144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3200" b="1" dirty="0" smtClean="0"/>
          </a:p>
          <a:p>
            <a:pPr algn="ctr"/>
            <a:endParaRPr lang="uk-UA" sz="3200" b="1" dirty="0" smtClean="0"/>
          </a:p>
          <a:p>
            <a:pPr algn="just"/>
            <a:r>
              <a:rPr lang="uk-UA" sz="3600" b="1" dirty="0" smtClean="0">
                <a:solidFill>
                  <a:srgbClr val="C00000"/>
                </a:solidFill>
              </a:rPr>
              <a:t>Елегія </a:t>
            </a:r>
            <a:r>
              <a:rPr lang="uk-UA" sz="3600" b="1" dirty="0" smtClean="0"/>
              <a:t>– це поетичний твір, у якому виразно спостерігаються настрої журби, смутку, меланхолії. Можуть звучати скарги на життєві незгоди, гіркі роздуми про швидкоплинність людського життя.</a:t>
            </a:r>
          </a:p>
          <a:p>
            <a:pPr algn="ctr"/>
            <a:endParaRPr lang="uk-UA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алее 5">
            <a:hlinkClick r:id="rId2" action="ppaction://program" highlightClick="1"/>
          </p:cNvPr>
          <p:cNvSpPr/>
          <p:nvPr/>
        </p:nvSpPr>
        <p:spPr>
          <a:xfrm>
            <a:off x="3131840" y="2276872"/>
            <a:ext cx="3168352" cy="1872208"/>
          </a:xfrm>
          <a:prstGeom prst="actionButtonForwardNex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987824" y="4293096"/>
            <a:ext cx="4501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(Л. Глібов. </a:t>
            </a:r>
            <a:r>
              <a:rPr lang="uk-UA" dirty="0" err="1" smtClean="0"/>
              <a:t>“Стоїть</a:t>
            </a:r>
            <a:r>
              <a:rPr lang="uk-UA" dirty="0" smtClean="0"/>
              <a:t> гора </a:t>
            </a:r>
            <a:r>
              <a:rPr lang="uk-UA" dirty="0" err="1" smtClean="0"/>
              <a:t>високая</a:t>
            </a:r>
            <a:r>
              <a:rPr lang="uk-UA" dirty="0" smtClean="0"/>
              <a:t>…”)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4183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3" descr="C:\Users\user\Desktop\4183016.jpg"/>
          <p:cNvPicPr>
            <a:picLocks noChangeAspect="1" noChangeArrowheads="1"/>
          </p:cNvPicPr>
          <p:nvPr/>
        </p:nvPicPr>
        <p:blipFill>
          <a:blip r:embed="rId2" cstate="print">
            <a:lum bright="58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260648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3200" b="1" dirty="0" smtClean="0"/>
          </a:p>
          <a:p>
            <a:pPr algn="ctr"/>
            <a:endParaRPr lang="uk-UA" sz="3200" b="1" dirty="0" smtClean="0"/>
          </a:p>
          <a:p>
            <a:pPr algn="just"/>
            <a:r>
              <a:rPr lang="uk-UA" sz="3600" b="1" dirty="0" smtClean="0">
                <a:solidFill>
                  <a:srgbClr val="C00000"/>
                </a:solidFill>
              </a:rPr>
              <a:t>Лірика</a:t>
            </a:r>
            <a:r>
              <a:rPr lang="uk-UA" sz="3600" b="1" dirty="0" smtClean="0"/>
              <a:t> </a:t>
            </a:r>
            <a:r>
              <a:rPr lang="uk-UA" sz="3600" dirty="0" smtClean="0"/>
              <a:t>– </a:t>
            </a:r>
            <a:r>
              <a:rPr lang="uk-UA" sz="3600" b="1" dirty="0" smtClean="0"/>
              <a:t>один із трьох, поряд із епосом та драмою, родів художньої літератури, в якому у формі </a:t>
            </a:r>
            <a:r>
              <a:rPr lang="uk-UA" sz="3600" b="1" dirty="0" err="1" smtClean="0"/>
              <a:t>естетизованих</a:t>
            </a:r>
            <a:r>
              <a:rPr lang="uk-UA" sz="3600" b="1" dirty="0" smtClean="0"/>
              <a:t> переживань осмислюється сутність людського буття, витворюється нова духовна дійсність, розбудована за законами краси. </a:t>
            </a:r>
          </a:p>
          <a:p>
            <a:pPr algn="ctr"/>
            <a:endParaRPr lang="uk-UA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4183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3" descr="C:\Users\user\Desktop\4183016.jpg"/>
          <p:cNvPicPr>
            <a:picLocks noChangeAspect="1" noChangeArrowheads="1"/>
          </p:cNvPicPr>
          <p:nvPr/>
        </p:nvPicPr>
        <p:blipFill>
          <a:blip r:embed="rId2" cstate="print">
            <a:lum bright="58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620688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3200" b="1" dirty="0" smtClean="0"/>
          </a:p>
          <a:p>
            <a:pPr algn="ctr"/>
            <a:endParaRPr lang="uk-UA" sz="3200" b="1" dirty="0" smtClean="0"/>
          </a:p>
          <a:p>
            <a:pPr algn="just"/>
            <a:r>
              <a:rPr lang="uk-UA" sz="3600" b="1" dirty="0" smtClean="0">
                <a:solidFill>
                  <a:srgbClr val="C00000"/>
                </a:solidFill>
              </a:rPr>
              <a:t>Думка </a:t>
            </a:r>
            <a:r>
              <a:rPr lang="uk-UA" sz="3600" b="1" dirty="0" smtClean="0"/>
              <a:t>– досить поширений в українській i деяких інших слов’янських літературах жанр короткого ліричного </a:t>
            </a:r>
            <a:r>
              <a:rPr lang="uk-UA" sz="3600" b="1" dirty="0" err="1" smtClean="0"/>
              <a:t>вipшa</a:t>
            </a:r>
            <a:r>
              <a:rPr lang="uk-UA" sz="3600" b="1" dirty="0" smtClean="0"/>
              <a:t> елегійного (іноді баладного) змісту.</a:t>
            </a:r>
          </a:p>
          <a:p>
            <a:pPr algn="ctr"/>
            <a:endParaRPr lang="uk-UA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4183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3" descr="C:\Users\user\Desktop\4183016.jpg"/>
          <p:cNvPicPr>
            <a:picLocks noChangeAspect="1" noChangeArrowheads="1"/>
          </p:cNvPicPr>
          <p:nvPr/>
        </p:nvPicPr>
        <p:blipFill>
          <a:blip r:embed="rId2" cstate="print">
            <a:lum bright="58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620688"/>
            <a:ext cx="9144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3200" b="1" dirty="0" smtClean="0"/>
          </a:p>
          <a:p>
            <a:pPr algn="ctr"/>
            <a:endParaRPr lang="uk-UA" sz="3200" b="1" dirty="0" smtClean="0"/>
          </a:p>
          <a:p>
            <a:pPr algn="just"/>
            <a:r>
              <a:rPr lang="uk-UA" sz="3600" b="1" dirty="0" smtClean="0">
                <a:solidFill>
                  <a:srgbClr val="C00000"/>
                </a:solidFill>
              </a:rPr>
              <a:t>Медитація </a:t>
            </a:r>
            <a:r>
              <a:rPr lang="uk-UA" sz="3600" b="1" dirty="0" smtClean="0"/>
              <a:t>– вірш філософського змісту,</a:t>
            </a:r>
            <a:r>
              <a:rPr lang="uk-UA" sz="3600" dirty="0" smtClean="0"/>
              <a:t> </a:t>
            </a:r>
            <a:r>
              <a:rPr lang="uk-UA" sz="3600" b="1" dirty="0" smtClean="0"/>
              <a:t>в якому автор передає свої глибокі роздуми про деякі важливі проблеми, інколи глобального значення (життя i смерть, дружба, кохання, людина i природа).</a:t>
            </a:r>
          </a:p>
          <a:p>
            <a:pPr algn="ctr"/>
            <a:endParaRPr lang="uk-UA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алее 5">
            <a:hlinkClick r:id="rId2" action="ppaction://program" highlightClick="1"/>
          </p:cNvPr>
          <p:cNvSpPr/>
          <p:nvPr/>
        </p:nvSpPr>
        <p:spPr>
          <a:xfrm>
            <a:off x="3131840" y="2276872"/>
            <a:ext cx="3168352" cy="1872208"/>
          </a:xfrm>
          <a:prstGeom prst="actionButtonForwardNex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699792" y="4293096"/>
            <a:ext cx="4501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(В. Стус. </a:t>
            </a:r>
            <a:r>
              <a:rPr lang="uk-UA" dirty="0" err="1" smtClean="0"/>
              <a:t>“Мені</a:t>
            </a:r>
            <a:r>
              <a:rPr lang="uk-UA" dirty="0" smtClean="0"/>
              <a:t> зоря сіяла нині вранці…”)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4183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3" descr="C:\Users\user\Desktop\4183016.jpg"/>
          <p:cNvPicPr>
            <a:picLocks noChangeAspect="1" noChangeArrowheads="1"/>
          </p:cNvPicPr>
          <p:nvPr/>
        </p:nvPicPr>
        <p:blipFill>
          <a:blip r:embed="rId2" cstate="print">
            <a:lum bright="58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620688"/>
            <a:ext cx="9144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3200" b="1" dirty="0" smtClean="0"/>
          </a:p>
          <a:p>
            <a:pPr algn="ctr"/>
            <a:endParaRPr lang="uk-UA" sz="3200" b="1" dirty="0" smtClean="0"/>
          </a:p>
          <a:p>
            <a:pPr algn="just"/>
            <a:r>
              <a:rPr lang="uk-UA" sz="3600" b="1" dirty="0" smtClean="0">
                <a:solidFill>
                  <a:srgbClr val="C00000"/>
                </a:solidFill>
              </a:rPr>
              <a:t>Епітафія </a:t>
            </a:r>
            <a:r>
              <a:rPr lang="uk-UA" sz="3600" b="1" dirty="0" smtClean="0"/>
              <a:t>– вірш</a:t>
            </a:r>
            <a:r>
              <a:rPr lang="uk-UA" sz="3600" dirty="0" smtClean="0"/>
              <a:t>, </a:t>
            </a:r>
            <a:r>
              <a:rPr lang="uk-UA" sz="3600" b="1" dirty="0" smtClean="0"/>
              <a:t>призначений</a:t>
            </a:r>
            <a:r>
              <a:rPr lang="uk-UA" sz="3600" dirty="0" smtClean="0"/>
              <a:t> </a:t>
            </a:r>
            <a:r>
              <a:rPr lang="uk-UA" sz="3600" b="1" dirty="0" smtClean="0"/>
              <a:t>для</a:t>
            </a:r>
            <a:r>
              <a:rPr lang="uk-UA" sz="3600" dirty="0" smtClean="0"/>
              <a:t> </a:t>
            </a:r>
            <a:r>
              <a:rPr lang="uk-UA" sz="3600" b="1" dirty="0" smtClean="0"/>
              <a:t>напису</a:t>
            </a:r>
            <a:r>
              <a:rPr lang="uk-UA" sz="3600" dirty="0" smtClean="0"/>
              <a:t> </a:t>
            </a:r>
            <a:r>
              <a:rPr lang="uk-UA" sz="3600" b="1" dirty="0" smtClean="0"/>
              <a:t>на</a:t>
            </a:r>
            <a:r>
              <a:rPr lang="uk-UA" sz="3600" dirty="0" smtClean="0"/>
              <a:t> </a:t>
            </a:r>
            <a:r>
              <a:rPr lang="uk-UA" sz="3600" b="1" dirty="0" smtClean="0"/>
              <a:t>пам'ятникові</a:t>
            </a:r>
            <a:r>
              <a:rPr lang="uk-UA" sz="3600" dirty="0" smtClean="0"/>
              <a:t> </a:t>
            </a:r>
            <a:r>
              <a:rPr lang="uk-UA" sz="3600" b="1" dirty="0" smtClean="0"/>
              <a:t>померлої</a:t>
            </a:r>
            <a:r>
              <a:rPr lang="uk-UA" sz="3600" dirty="0" smtClean="0"/>
              <a:t> </a:t>
            </a:r>
            <a:r>
              <a:rPr lang="uk-UA" sz="3600" b="1" dirty="0" smtClean="0"/>
              <a:t>особи</a:t>
            </a:r>
            <a:r>
              <a:rPr lang="uk-UA" sz="3600" dirty="0" smtClean="0"/>
              <a:t>, </a:t>
            </a:r>
            <a:r>
              <a:rPr lang="uk-UA" sz="3600" b="1" dirty="0" smtClean="0"/>
              <a:t>часто</a:t>
            </a:r>
            <a:r>
              <a:rPr lang="uk-UA" sz="3600" dirty="0" smtClean="0"/>
              <a:t> </a:t>
            </a:r>
            <a:r>
              <a:rPr lang="uk-UA" sz="3600" b="1" dirty="0" smtClean="0"/>
              <a:t>у</a:t>
            </a:r>
            <a:r>
              <a:rPr lang="uk-UA" sz="3600" dirty="0" smtClean="0"/>
              <a:t> </a:t>
            </a:r>
            <a:r>
              <a:rPr lang="uk-UA" sz="3600" b="1" dirty="0" smtClean="0"/>
              <a:t>формі</a:t>
            </a:r>
            <a:r>
              <a:rPr lang="uk-UA" sz="3600" dirty="0" smtClean="0"/>
              <a:t> </a:t>
            </a:r>
            <a:r>
              <a:rPr lang="uk-UA" sz="3600" b="1" dirty="0" smtClean="0"/>
              <a:t>епіграми.</a:t>
            </a:r>
          </a:p>
          <a:p>
            <a:pPr algn="ctr"/>
            <a:endParaRPr lang="uk-UA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4183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3" descr="C:\Users\user\Desktop\4183016.jpg"/>
          <p:cNvPicPr>
            <a:picLocks noChangeAspect="1" noChangeArrowheads="1"/>
          </p:cNvPicPr>
          <p:nvPr/>
        </p:nvPicPr>
        <p:blipFill>
          <a:blip r:embed="rId2" cstate="print">
            <a:lum bright="58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620688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3200" b="1" dirty="0" smtClean="0"/>
          </a:p>
          <a:p>
            <a:pPr algn="ctr"/>
            <a:endParaRPr lang="uk-UA" sz="3200" b="1" dirty="0" smtClean="0"/>
          </a:p>
          <a:p>
            <a:pPr algn="just"/>
            <a:r>
              <a:rPr lang="uk-UA" sz="3600" b="1" dirty="0" smtClean="0">
                <a:solidFill>
                  <a:srgbClr val="C00000"/>
                </a:solidFill>
              </a:rPr>
              <a:t>Портрет </a:t>
            </a:r>
            <a:r>
              <a:rPr lang="uk-UA" sz="3600" b="1" dirty="0" smtClean="0"/>
              <a:t>– поширений в українській поезії жанр, в якому </a:t>
            </a:r>
            <a:r>
              <a:rPr lang="uk-UA" sz="3600" b="1" dirty="0" err="1" smtClean="0"/>
              <a:t>змальовуєтъся</a:t>
            </a:r>
            <a:r>
              <a:rPr lang="uk-UA" sz="3600" b="1" dirty="0" smtClean="0"/>
              <a:t> внутрішній світ певної особи (при певних зовнішніх атрибутах), виражаються її сутнісні риси.</a:t>
            </a:r>
          </a:p>
          <a:p>
            <a:pPr algn="ctr"/>
            <a:endParaRPr lang="uk-UA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4183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3" descr="C:\Users\user\Desktop\4183016.jpg"/>
          <p:cNvPicPr>
            <a:picLocks noChangeAspect="1" noChangeArrowheads="1"/>
          </p:cNvPicPr>
          <p:nvPr/>
        </p:nvPicPr>
        <p:blipFill>
          <a:blip r:embed="rId2" cstate="print">
            <a:lum bright="58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260648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3200" b="1" dirty="0" smtClean="0"/>
          </a:p>
          <a:p>
            <a:pPr algn="ctr"/>
            <a:endParaRPr lang="uk-UA" sz="3200" b="1" dirty="0" smtClean="0"/>
          </a:p>
          <a:p>
            <a:pPr algn="just"/>
            <a:r>
              <a:rPr lang="uk-UA" sz="3600" b="1" dirty="0" smtClean="0">
                <a:solidFill>
                  <a:srgbClr val="C00000"/>
                </a:solidFill>
              </a:rPr>
              <a:t>Сонет </a:t>
            </a:r>
            <a:r>
              <a:rPr lang="uk-UA" sz="3600" b="1" dirty="0" smtClean="0"/>
              <a:t>– ліричний вірш, що складається з чотирнадцяти  рядків п’ятистопного </a:t>
            </a:r>
            <a:r>
              <a:rPr lang="uk-UA" sz="3600" b="1" dirty="0" err="1" smtClean="0"/>
              <a:t>aбo</a:t>
            </a:r>
            <a:r>
              <a:rPr lang="uk-UA" sz="3600" b="1" dirty="0" smtClean="0"/>
              <a:t> шестистопного ямба, власне, двох чотиривіршів (катрени) з перехресним римуванням та двох тривіршів (терцети) з усталеною схемою римування: </a:t>
            </a:r>
            <a:r>
              <a:rPr lang="uk-UA" sz="3600" b="1" dirty="0" err="1" smtClean="0"/>
              <a:t>абаб</a:t>
            </a:r>
            <a:r>
              <a:rPr lang="uk-UA" sz="3600" b="1" dirty="0" smtClean="0"/>
              <a:t>, </a:t>
            </a:r>
            <a:r>
              <a:rPr lang="uk-UA" sz="3600" b="1" dirty="0" err="1" smtClean="0"/>
              <a:t>абаб</a:t>
            </a:r>
            <a:r>
              <a:rPr lang="uk-UA" sz="3600" b="1" dirty="0" smtClean="0"/>
              <a:t>, </a:t>
            </a:r>
            <a:r>
              <a:rPr lang="uk-UA" sz="3600" b="1" dirty="0" err="1" smtClean="0"/>
              <a:t>ввд</a:t>
            </a:r>
            <a:r>
              <a:rPr lang="uk-UA" sz="3600" b="1" dirty="0" smtClean="0"/>
              <a:t>, </a:t>
            </a:r>
            <a:r>
              <a:rPr lang="uk-UA" sz="3600" b="1" dirty="0" err="1" smtClean="0"/>
              <a:t>дгд</a:t>
            </a:r>
            <a:r>
              <a:rPr lang="uk-UA" sz="3600" b="1" dirty="0" smtClean="0"/>
              <a:t> (хоча допустимі й інші конфігурації рим).</a:t>
            </a:r>
          </a:p>
          <a:p>
            <a:pPr algn="ctr"/>
            <a:endParaRPr lang="uk-UA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4183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3" descr="C:\Users\user\Desktop\4183016.jpg"/>
          <p:cNvPicPr>
            <a:picLocks noChangeAspect="1" noChangeArrowheads="1"/>
          </p:cNvPicPr>
          <p:nvPr/>
        </p:nvPicPr>
        <p:blipFill>
          <a:blip r:embed="rId2" cstate="print">
            <a:lum bright="58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1484784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3200" b="1" dirty="0" smtClean="0"/>
          </a:p>
          <a:p>
            <a:pPr algn="ctr"/>
            <a:endParaRPr lang="uk-UA" sz="3200" b="1" dirty="0" smtClean="0"/>
          </a:p>
          <a:p>
            <a:pPr algn="ctr"/>
            <a:r>
              <a:rPr lang="uk-UA" sz="3600" b="1" dirty="0" smtClean="0">
                <a:solidFill>
                  <a:srgbClr val="C00000"/>
                </a:solidFill>
              </a:rPr>
              <a:t>Псалом </a:t>
            </a:r>
            <a:r>
              <a:rPr lang="uk-UA" sz="3600" b="1" dirty="0" smtClean="0"/>
              <a:t>– жанр духовної лірики.</a:t>
            </a:r>
          </a:p>
          <a:p>
            <a:pPr algn="ctr"/>
            <a:endParaRPr lang="uk-UA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алее 5">
            <a:hlinkClick r:id="rId2" action="ppaction://program" highlightClick="1"/>
          </p:cNvPr>
          <p:cNvSpPr/>
          <p:nvPr/>
        </p:nvSpPr>
        <p:spPr>
          <a:xfrm>
            <a:off x="3131840" y="2276872"/>
            <a:ext cx="3168352" cy="1872208"/>
          </a:xfrm>
          <a:prstGeom prst="actionButtonForwardNex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059832" y="4293096"/>
            <a:ext cx="4501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(Д. Павличко </a:t>
            </a:r>
            <a:r>
              <a:rPr lang="uk-UA" dirty="0" err="1" smtClean="0"/>
              <a:t>“Покаянні</a:t>
            </a:r>
            <a:r>
              <a:rPr lang="uk-UA" dirty="0" smtClean="0"/>
              <a:t> </a:t>
            </a:r>
            <a:r>
              <a:rPr lang="uk-UA" dirty="0" err="1" smtClean="0"/>
              <a:t>псалми”</a:t>
            </a:r>
            <a:r>
              <a:rPr lang="uk-UA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4183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3" descr="C:\Users\user\Desktop\4183016.jpg"/>
          <p:cNvPicPr>
            <a:picLocks noChangeAspect="1" noChangeArrowheads="1"/>
          </p:cNvPicPr>
          <p:nvPr/>
        </p:nvPicPr>
        <p:blipFill>
          <a:blip r:embed="rId2" cstate="print">
            <a:lum bright="58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1196752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3200" b="1" dirty="0" smtClean="0"/>
          </a:p>
          <a:p>
            <a:pPr algn="ctr"/>
            <a:endParaRPr lang="uk-UA" sz="3200" b="1" dirty="0" smtClean="0"/>
          </a:p>
          <a:p>
            <a:pPr algn="just"/>
            <a:r>
              <a:rPr lang="uk-UA" sz="3600" b="1" dirty="0" smtClean="0">
                <a:solidFill>
                  <a:srgbClr val="C00000"/>
                </a:solidFill>
              </a:rPr>
              <a:t>Послання </a:t>
            </a:r>
            <a:r>
              <a:rPr lang="uk-UA" sz="3600" b="1" dirty="0" smtClean="0"/>
              <a:t>– епістолярно</a:t>
            </a:r>
            <a:r>
              <a:rPr lang="uk-UA" sz="3600" dirty="0" smtClean="0"/>
              <a:t>-</a:t>
            </a:r>
            <a:r>
              <a:rPr lang="uk-UA" sz="3600" b="1" dirty="0" smtClean="0"/>
              <a:t>публіцистичний</a:t>
            </a:r>
            <a:r>
              <a:rPr lang="uk-UA" sz="3600" dirty="0" smtClean="0"/>
              <a:t> </a:t>
            </a:r>
            <a:r>
              <a:rPr lang="uk-UA" sz="3600" b="1" dirty="0" smtClean="0"/>
              <a:t>вірш</a:t>
            </a:r>
            <a:r>
              <a:rPr lang="uk-UA" sz="3600" dirty="0" smtClean="0"/>
              <a:t>, </a:t>
            </a:r>
            <a:r>
              <a:rPr lang="uk-UA" sz="3600" b="1" dirty="0" smtClean="0"/>
              <a:t>написаний</a:t>
            </a:r>
            <a:r>
              <a:rPr lang="uk-UA" sz="3600" dirty="0" smtClean="0"/>
              <a:t> </a:t>
            </a:r>
            <a:r>
              <a:rPr lang="uk-UA" sz="3600" b="1" dirty="0" smtClean="0"/>
              <a:t>у</a:t>
            </a:r>
            <a:r>
              <a:rPr lang="uk-UA" sz="3600" dirty="0" smtClean="0"/>
              <a:t> </a:t>
            </a:r>
            <a:r>
              <a:rPr lang="uk-UA" sz="3600" b="1" dirty="0" smtClean="0"/>
              <a:t>формі</a:t>
            </a:r>
            <a:r>
              <a:rPr lang="uk-UA" sz="3600" dirty="0" smtClean="0"/>
              <a:t> </a:t>
            </a:r>
            <a:r>
              <a:rPr lang="uk-UA" sz="3600" b="1" dirty="0" smtClean="0"/>
              <a:t>звернення до</a:t>
            </a:r>
            <a:r>
              <a:rPr lang="uk-UA" sz="3600" dirty="0" smtClean="0"/>
              <a:t> </a:t>
            </a:r>
            <a:r>
              <a:rPr lang="uk-UA" sz="3600" b="1" dirty="0" smtClean="0"/>
              <a:t>певної реально існуючої особи (іноді </a:t>
            </a:r>
            <a:r>
              <a:rPr lang="uk-UA" sz="3600" dirty="0" smtClean="0"/>
              <a:t>до </a:t>
            </a:r>
            <a:r>
              <a:rPr lang="uk-UA" sz="3600" b="1" dirty="0" smtClean="0"/>
              <a:t>багатьох осіб).</a:t>
            </a:r>
          </a:p>
          <a:p>
            <a:pPr algn="ctr"/>
            <a:endParaRPr lang="uk-UA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алее 5">
            <a:hlinkClick r:id="rId2" action="ppaction://program" highlightClick="1"/>
          </p:cNvPr>
          <p:cNvSpPr/>
          <p:nvPr/>
        </p:nvSpPr>
        <p:spPr>
          <a:xfrm>
            <a:off x="3131840" y="2276872"/>
            <a:ext cx="3168352" cy="1872208"/>
          </a:xfrm>
          <a:prstGeom prst="actionButtonForwardNex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987824" y="4293096"/>
            <a:ext cx="4501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(Т. Шевченко. </a:t>
            </a:r>
            <a:r>
              <a:rPr lang="uk-UA" dirty="0" err="1" smtClean="0"/>
              <a:t>“До</a:t>
            </a:r>
            <a:r>
              <a:rPr lang="uk-UA" dirty="0" smtClean="0"/>
              <a:t> основ</a:t>
            </a:r>
            <a:r>
              <a:rPr lang="en-US" dirty="0" smtClean="0"/>
              <a:t>’</a:t>
            </a:r>
            <a:r>
              <a:rPr lang="uk-UA" dirty="0" err="1" smtClean="0"/>
              <a:t>яненка”</a:t>
            </a:r>
            <a:r>
              <a:rPr lang="uk-UA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4183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3" descr="C:\Users\user\Desktop\4183016.jpg"/>
          <p:cNvPicPr>
            <a:picLocks noChangeAspect="1" noChangeArrowheads="1"/>
          </p:cNvPicPr>
          <p:nvPr/>
        </p:nvPicPr>
        <p:blipFill>
          <a:blip r:embed="rId2" cstate="print">
            <a:lum bright="58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260648"/>
            <a:ext cx="9144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3200" b="1" dirty="0" smtClean="0"/>
          </a:p>
          <a:p>
            <a:pPr algn="ctr"/>
            <a:endParaRPr lang="uk-UA" sz="3200" b="1" dirty="0" smtClean="0"/>
          </a:p>
          <a:p>
            <a:pPr algn="just"/>
            <a:r>
              <a:rPr lang="uk-UA" sz="3600" b="1" dirty="0" smtClean="0">
                <a:solidFill>
                  <a:srgbClr val="C00000"/>
                </a:solidFill>
              </a:rPr>
              <a:t>Лірика</a:t>
            </a:r>
            <a:r>
              <a:rPr lang="uk-UA" sz="3600" b="1" dirty="0" smtClean="0"/>
              <a:t> </a:t>
            </a:r>
            <a:r>
              <a:rPr lang="uk-UA" sz="3600" dirty="0" smtClean="0"/>
              <a:t>– </a:t>
            </a:r>
            <a:r>
              <a:rPr lang="uk-UA" sz="3600" b="1" dirty="0" smtClean="0"/>
              <a:t>певний віршовий твір </a:t>
            </a:r>
            <a:r>
              <a:rPr lang="uk-UA" sz="3600" b="1" dirty="0" err="1" smtClean="0"/>
              <a:t>aбo</a:t>
            </a:r>
            <a:r>
              <a:rPr lang="uk-UA" sz="3600" b="1" dirty="0" smtClean="0"/>
              <a:t> сукупність творів, що відповідають високим естетичним критеріям, переважно невеликих за обсягом, але містких за полісемантичним смислом, </a:t>
            </a:r>
            <a:r>
              <a:rPr lang="uk-UA" sz="3600" b="1" dirty="0" err="1" smtClean="0"/>
              <a:t>окреслюваних</a:t>
            </a:r>
            <a:r>
              <a:rPr lang="uk-UA" sz="3600" b="1" dirty="0" smtClean="0"/>
              <a:t> своїми формотворчими гранями у багатьох жанрах.</a:t>
            </a:r>
          </a:p>
          <a:p>
            <a:pPr algn="ctr"/>
            <a:endParaRPr lang="uk-UA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4183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3" descr="C:\Users\user\Desktop\4183016.jpg"/>
          <p:cNvPicPr>
            <a:picLocks noChangeAspect="1" noChangeArrowheads="1"/>
          </p:cNvPicPr>
          <p:nvPr/>
        </p:nvPicPr>
        <p:blipFill>
          <a:blip r:embed="rId2" cstate="print">
            <a:lum bright="58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260648"/>
            <a:ext cx="9144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3200" b="1" dirty="0" smtClean="0"/>
          </a:p>
          <a:p>
            <a:pPr algn="ctr"/>
            <a:endParaRPr lang="uk-UA" sz="3200" b="1" dirty="0" smtClean="0"/>
          </a:p>
          <a:p>
            <a:pPr algn="just"/>
            <a:r>
              <a:rPr lang="uk-UA" sz="3600" b="1" dirty="0" smtClean="0">
                <a:solidFill>
                  <a:srgbClr val="C00000"/>
                </a:solidFill>
              </a:rPr>
              <a:t>Панегірик </a:t>
            </a:r>
            <a:r>
              <a:rPr lang="uk-UA" sz="3600" b="1" dirty="0" smtClean="0"/>
              <a:t>– урочиста похвальна промова, яка виголошувалася на народних зборах. Панегірик звичайно присвячувався певним видатним особам, суспільним діячам, полководцям та ін. У ньому вихвали їхні діяння </a:t>
            </a:r>
            <a:r>
              <a:rPr lang="uk-UA" sz="3600" b="1" dirty="0" err="1" smtClean="0"/>
              <a:t>aбo</a:t>
            </a:r>
            <a:r>
              <a:rPr lang="uk-UA" sz="3600" b="1" dirty="0" smtClean="0"/>
              <a:t> ж прославляли певні знаменні історичні події.</a:t>
            </a:r>
          </a:p>
          <a:p>
            <a:pPr algn="ctr"/>
            <a:endParaRPr lang="uk-UA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" descr="C:\Users\user\Desktop\1c734449e55e960fdf32d4cf83096b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3555" name="Picture 3" descr="C:\Users\user\Desktop\1c734449e55e960fdf32d4cf83096b28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grpSp>
        <p:nvGrpSpPr>
          <p:cNvPr id="2" name="Group 28">
            <a:extLst>
              <a:ext uri="{FF2B5EF4-FFF2-40B4-BE49-F238E27FC236}">
                <a16:creationId xmlns="" xmlns:a16="http://schemas.microsoft.com/office/drawing/2014/main" id="{13E4F312-9057-4EDB-BA6F-18BA4F795F83}"/>
              </a:ext>
            </a:extLst>
          </p:cNvPr>
          <p:cNvGrpSpPr/>
          <p:nvPr/>
        </p:nvGrpSpPr>
        <p:grpSpPr>
          <a:xfrm>
            <a:off x="5183560" y="4941168"/>
            <a:ext cx="3960440" cy="1452730"/>
            <a:chOff x="-326362" y="3988517"/>
            <a:chExt cx="3960440" cy="1452730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1DBA105C-C011-4D91-A068-A7F73589D539}"/>
                </a:ext>
              </a:extLst>
            </p:cNvPr>
            <p:cNvSpPr txBox="1"/>
            <p:nvPr/>
          </p:nvSpPr>
          <p:spPr>
            <a:xfrm>
              <a:off x="-326362" y="3988517"/>
              <a:ext cx="3960440" cy="138499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uk-UA" sz="2800" b="1" dirty="0" smtClean="0"/>
                <a:t>Високим ступенем естетизації зовнішньої            та художньої дійсності</a:t>
              </a:r>
              <a:endParaRPr lang="en-US" sz="28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45877B32-FA1F-45C9-99A9-CD6F80FB0737}"/>
                </a:ext>
              </a:extLst>
            </p:cNvPr>
            <p:cNvSpPr txBox="1"/>
            <p:nvPr/>
          </p:nvSpPr>
          <p:spPr>
            <a:xfrm>
              <a:off x="255548" y="5133470"/>
              <a:ext cx="2196970" cy="30777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endParaRPr lang="en-US" sz="1400" dirty="0"/>
            </a:p>
          </p:txBody>
        </p:sp>
      </p:grpSp>
      <p:grpSp>
        <p:nvGrpSpPr>
          <p:cNvPr id="3" name="Group 31">
            <a:extLst>
              <a:ext uri="{FF2B5EF4-FFF2-40B4-BE49-F238E27FC236}">
                <a16:creationId xmlns="" xmlns:a16="http://schemas.microsoft.com/office/drawing/2014/main" id="{3033E69D-FF98-4AF9-821A-94FFB27E04A7}"/>
              </a:ext>
            </a:extLst>
          </p:cNvPr>
          <p:cNvGrpSpPr/>
          <p:nvPr/>
        </p:nvGrpSpPr>
        <p:grpSpPr>
          <a:xfrm>
            <a:off x="6522635" y="1124744"/>
            <a:ext cx="2484427" cy="2530530"/>
            <a:chOff x="6703176" y="-580490"/>
            <a:chExt cx="2262546" cy="2530530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9C39E59A-EB52-4EC1-A830-A789DFE43710}"/>
                </a:ext>
              </a:extLst>
            </p:cNvPr>
            <p:cNvSpPr txBox="1"/>
            <p:nvPr/>
          </p:nvSpPr>
          <p:spPr>
            <a:xfrm>
              <a:off x="6762906" y="-580490"/>
              <a:ext cx="2202816" cy="2246769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just"/>
              <a:r>
                <a:rPr lang="uk-UA" sz="2800" b="1" dirty="0" smtClean="0"/>
                <a:t>Розмаїтістю стилістичних та ритміко-інтонаційних засобів</a:t>
              </a:r>
              <a:r>
                <a:rPr lang="uk-UA" sz="2800" b="1" dirty="0" smtClean="0">
                  <a:solidFill>
                    <a:schemeClr val="accent3">
                      <a:lumMod val="50000"/>
                    </a:schemeClr>
                  </a:solidFill>
                </a:rPr>
                <a:t>:</a:t>
              </a:r>
              <a:endParaRPr lang="en-US" sz="28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7733B27D-7DDA-4B08-B8E0-E8175FCC15E0}"/>
                </a:ext>
              </a:extLst>
            </p:cNvPr>
            <p:cNvSpPr txBox="1"/>
            <p:nvPr/>
          </p:nvSpPr>
          <p:spPr>
            <a:xfrm>
              <a:off x="6703176" y="1642263"/>
              <a:ext cx="2196970" cy="30777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endParaRPr lang="en-US" sz="1400" dirty="0"/>
            </a:p>
          </p:txBody>
        </p:sp>
      </p:grpSp>
      <p:grpSp>
        <p:nvGrpSpPr>
          <p:cNvPr id="4" name="Group 37">
            <a:extLst>
              <a:ext uri="{FF2B5EF4-FFF2-40B4-BE49-F238E27FC236}">
                <a16:creationId xmlns="" xmlns:a16="http://schemas.microsoft.com/office/drawing/2014/main" id="{3C36CA7E-8C16-4B37-9F4C-6A5565399998}"/>
              </a:ext>
            </a:extLst>
          </p:cNvPr>
          <p:cNvGrpSpPr/>
          <p:nvPr/>
        </p:nvGrpSpPr>
        <p:grpSpPr>
          <a:xfrm>
            <a:off x="179512" y="3172326"/>
            <a:ext cx="2202816" cy="806979"/>
            <a:chOff x="249702" y="4634268"/>
            <a:chExt cx="2202816" cy="806979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410F0184-76A3-4414-B679-09ABD96CC960}"/>
                </a:ext>
              </a:extLst>
            </p:cNvPr>
            <p:cNvSpPr txBox="1"/>
            <p:nvPr/>
          </p:nvSpPr>
          <p:spPr>
            <a:xfrm>
              <a:off x="249702" y="4634268"/>
              <a:ext cx="2202816" cy="52322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uk-UA" sz="2800" b="1" dirty="0" smtClean="0">
                  <a:solidFill>
                    <a:srgbClr val="584300"/>
                  </a:solidFill>
                </a:rPr>
                <a:t>Витонченістю</a:t>
              </a:r>
              <a:endParaRPr lang="en-US" sz="2800" b="1" dirty="0">
                <a:solidFill>
                  <a:srgbClr val="584300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D6ABB4B9-3A63-465D-B7BD-68EEFCCBA924}"/>
                </a:ext>
              </a:extLst>
            </p:cNvPr>
            <p:cNvSpPr txBox="1"/>
            <p:nvPr/>
          </p:nvSpPr>
          <p:spPr>
            <a:xfrm>
              <a:off x="255548" y="5133470"/>
              <a:ext cx="2196970" cy="30777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endParaRPr lang="en-US" sz="1400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635896" y="285293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Таблиця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35896" y="328498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tx2">
                    <a:lumMod val="50000"/>
                  </a:schemeClr>
                </a:solidFill>
              </a:rPr>
              <a:t>Схема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29358" y="260648"/>
            <a:ext cx="6978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</a:rPr>
              <a:t>ЛІРИКА ЯК ЛІТЕРАТУРНИЙ РІД ХАРАКТЕРИЗУЄТЬСЯ: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56" name="Прямая соединительная линия 55"/>
          <p:cNvCxnSpPr>
            <a:stCxn id="32" idx="41"/>
          </p:cNvCxnSpPr>
          <p:nvPr/>
        </p:nvCxnSpPr>
        <p:spPr>
          <a:xfrm>
            <a:off x="6002391" y="2049233"/>
            <a:ext cx="513825" cy="1307759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6516216" y="3356992"/>
            <a:ext cx="2376264" cy="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54">
            <a:extLst>
              <a:ext uri="{FF2B5EF4-FFF2-40B4-BE49-F238E27FC236}">
                <a16:creationId xmlns="" xmlns:a16="http://schemas.microsoft.com/office/drawing/2014/main" id="{5D181DBF-5124-4835-A491-9D330CA8071C}"/>
              </a:ext>
            </a:extLst>
          </p:cNvPr>
          <p:cNvGrpSpPr/>
          <p:nvPr/>
        </p:nvGrpSpPr>
        <p:grpSpPr>
          <a:xfrm rot="2833099">
            <a:off x="2924691" y="1385917"/>
            <a:ext cx="3408368" cy="3476125"/>
            <a:chOff x="4065473" y="1358106"/>
            <a:chExt cx="4061054" cy="4141787"/>
          </a:xfrm>
        </p:grpSpPr>
        <p:sp>
          <p:nvSpPr>
            <p:cNvPr id="30" name="Freeform 388">
              <a:extLst>
                <a:ext uri="{FF2B5EF4-FFF2-40B4-BE49-F238E27FC236}">
                  <a16:creationId xmlns="" xmlns:a16="http://schemas.microsoft.com/office/drawing/2014/main" id="{405F1497-73AB-471E-9C5F-D1D397B1C6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2142" y="1906104"/>
              <a:ext cx="1685583" cy="2402383"/>
            </a:xfrm>
            <a:custGeom>
              <a:avLst/>
              <a:gdLst>
                <a:gd name="T0" fmla="*/ 1966 w 2758"/>
                <a:gd name="T1" fmla="*/ 2999 h 3929"/>
                <a:gd name="T2" fmla="*/ 1926 w 2758"/>
                <a:gd name="T3" fmla="*/ 3335 h 3929"/>
                <a:gd name="T4" fmla="*/ 1864 w 2758"/>
                <a:gd name="T5" fmla="*/ 3577 h 3929"/>
                <a:gd name="T6" fmla="*/ 2009 w 2758"/>
                <a:gd name="T7" fmla="*/ 3611 h 3929"/>
                <a:gd name="T8" fmla="*/ 2196 w 2758"/>
                <a:gd name="T9" fmla="*/ 3680 h 3929"/>
                <a:gd name="T10" fmla="*/ 2374 w 2758"/>
                <a:gd name="T11" fmla="*/ 3775 h 3929"/>
                <a:gd name="T12" fmla="*/ 2540 w 2758"/>
                <a:gd name="T13" fmla="*/ 3895 h 3929"/>
                <a:gd name="T14" fmla="*/ 2600 w 2758"/>
                <a:gd name="T15" fmla="*/ 3870 h 3929"/>
                <a:gd name="T16" fmla="*/ 2672 w 2758"/>
                <a:gd name="T17" fmla="*/ 3625 h 3929"/>
                <a:gd name="T18" fmla="*/ 2722 w 2758"/>
                <a:gd name="T19" fmla="*/ 3372 h 3929"/>
                <a:gd name="T20" fmla="*/ 2751 w 2758"/>
                <a:gd name="T21" fmla="*/ 3111 h 3929"/>
                <a:gd name="T22" fmla="*/ 2758 w 2758"/>
                <a:gd name="T23" fmla="*/ 2912 h 3929"/>
                <a:gd name="T24" fmla="*/ 2751 w 2758"/>
                <a:gd name="T25" fmla="*/ 2710 h 3929"/>
                <a:gd name="T26" fmla="*/ 2722 w 2758"/>
                <a:gd name="T27" fmla="*/ 2446 h 3929"/>
                <a:gd name="T28" fmla="*/ 2670 w 2758"/>
                <a:gd name="T29" fmla="*/ 2191 h 3929"/>
                <a:gd name="T30" fmla="*/ 2597 w 2758"/>
                <a:gd name="T31" fmla="*/ 1944 h 3929"/>
                <a:gd name="T32" fmla="*/ 2503 w 2758"/>
                <a:gd name="T33" fmla="*/ 1706 h 3929"/>
                <a:gd name="T34" fmla="*/ 2390 w 2758"/>
                <a:gd name="T35" fmla="*/ 1479 h 3929"/>
                <a:gd name="T36" fmla="*/ 2258 w 2758"/>
                <a:gd name="T37" fmla="*/ 1263 h 3929"/>
                <a:gd name="T38" fmla="*/ 2109 w 2758"/>
                <a:gd name="T39" fmla="*/ 1060 h 3929"/>
                <a:gd name="T40" fmla="*/ 1944 w 2758"/>
                <a:gd name="T41" fmla="*/ 870 h 3929"/>
                <a:gd name="T42" fmla="*/ 1762 w 2758"/>
                <a:gd name="T43" fmla="*/ 696 h 3929"/>
                <a:gd name="T44" fmla="*/ 1567 w 2758"/>
                <a:gd name="T45" fmla="*/ 537 h 3929"/>
                <a:gd name="T46" fmla="*/ 1360 w 2758"/>
                <a:gd name="T47" fmla="*/ 395 h 3929"/>
                <a:gd name="T48" fmla="*/ 1139 w 2758"/>
                <a:gd name="T49" fmla="*/ 270 h 3929"/>
                <a:gd name="T50" fmla="*/ 908 w 2758"/>
                <a:gd name="T51" fmla="*/ 164 h 3929"/>
                <a:gd name="T52" fmla="*/ 666 w 2758"/>
                <a:gd name="T53" fmla="*/ 78 h 3929"/>
                <a:gd name="T54" fmla="*/ 415 w 2758"/>
                <a:gd name="T55" fmla="*/ 13 h 3929"/>
                <a:gd name="T56" fmla="*/ 425 w 2758"/>
                <a:gd name="T57" fmla="*/ 184 h 3929"/>
                <a:gd name="T58" fmla="*/ 45 w 2758"/>
                <a:gd name="T59" fmla="*/ 46 h 3929"/>
                <a:gd name="T60" fmla="*/ 9 w 2758"/>
                <a:gd name="T61" fmla="*/ 191 h 3929"/>
                <a:gd name="T62" fmla="*/ 6 w 2758"/>
                <a:gd name="T63" fmla="*/ 384 h 3929"/>
                <a:gd name="T64" fmla="*/ 51 w 2758"/>
                <a:gd name="T65" fmla="*/ 568 h 3929"/>
                <a:gd name="T66" fmla="*/ 140 w 2758"/>
                <a:gd name="T67" fmla="*/ 734 h 3929"/>
                <a:gd name="T68" fmla="*/ 266 w 2758"/>
                <a:gd name="T69" fmla="*/ 789 h 3929"/>
                <a:gd name="T70" fmla="*/ 629 w 2758"/>
                <a:gd name="T71" fmla="*/ 904 h 3929"/>
                <a:gd name="T72" fmla="*/ 962 w 2758"/>
                <a:gd name="T73" fmla="*/ 1078 h 3929"/>
                <a:gd name="T74" fmla="*/ 1258 w 2758"/>
                <a:gd name="T75" fmla="*/ 1305 h 3929"/>
                <a:gd name="T76" fmla="*/ 1511 w 2758"/>
                <a:gd name="T77" fmla="*/ 1579 h 3929"/>
                <a:gd name="T78" fmla="*/ 1714 w 2758"/>
                <a:gd name="T79" fmla="*/ 1892 h 3929"/>
                <a:gd name="T80" fmla="*/ 1862 w 2758"/>
                <a:gd name="T81" fmla="*/ 2240 h 3929"/>
                <a:gd name="T82" fmla="*/ 1948 w 2758"/>
                <a:gd name="T83" fmla="*/ 2615 h 3929"/>
                <a:gd name="T84" fmla="*/ 1967 w 2758"/>
                <a:gd name="T85" fmla="*/ 2912 h 3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58" h="3929">
                  <a:moveTo>
                    <a:pt x="1967" y="2912"/>
                  </a:moveTo>
                  <a:lnTo>
                    <a:pt x="1966" y="2999"/>
                  </a:lnTo>
                  <a:lnTo>
                    <a:pt x="1953" y="3169"/>
                  </a:lnTo>
                  <a:lnTo>
                    <a:pt x="1926" y="3335"/>
                  </a:lnTo>
                  <a:lnTo>
                    <a:pt x="1888" y="3498"/>
                  </a:lnTo>
                  <a:lnTo>
                    <a:pt x="1864" y="3577"/>
                  </a:lnTo>
                  <a:lnTo>
                    <a:pt x="1913" y="3586"/>
                  </a:lnTo>
                  <a:lnTo>
                    <a:pt x="2009" y="3611"/>
                  </a:lnTo>
                  <a:lnTo>
                    <a:pt x="2103" y="3642"/>
                  </a:lnTo>
                  <a:lnTo>
                    <a:pt x="2196" y="3680"/>
                  </a:lnTo>
                  <a:lnTo>
                    <a:pt x="2286" y="3725"/>
                  </a:lnTo>
                  <a:lnTo>
                    <a:pt x="2374" y="3775"/>
                  </a:lnTo>
                  <a:lnTo>
                    <a:pt x="2459" y="3832"/>
                  </a:lnTo>
                  <a:lnTo>
                    <a:pt x="2540" y="3895"/>
                  </a:lnTo>
                  <a:lnTo>
                    <a:pt x="2578" y="3929"/>
                  </a:lnTo>
                  <a:lnTo>
                    <a:pt x="2600" y="3870"/>
                  </a:lnTo>
                  <a:lnTo>
                    <a:pt x="2638" y="3749"/>
                  </a:lnTo>
                  <a:lnTo>
                    <a:pt x="2672" y="3625"/>
                  </a:lnTo>
                  <a:lnTo>
                    <a:pt x="2700" y="3500"/>
                  </a:lnTo>
                  <a:lnTo>
                    <a:pt x="2722" y="3372"/>
                  </a:lnTo>
                  <a:lnTo>
                    <a:pt x="2740" y="3243"/>
                  </a:lnTo>
                  <a:lnTo>
                    <a:pt x="2751" y="3111"/>
                  </a:lnTo>
                  <a:lnTo>
                    <a:pt x="2758" y="2979"/>
                  </a:lnTo>
                  <a:lnTo>
                    <a:pt x="2758" y="2912"/>
                  </a:lnTo>
                  <a:lnTo>
                    <a:pt x="2758" y="2845"/>
                  </a:lnTo>
                  <a:lnTo>
                    <a:pt x="2751" y="2710"/>
                  </a:lnTo>
                  <a:lnTo>
                    <a:pt x="2740" y="2578"/>
                  </a:lnTo>
                  <a:lnTo>
                    <a:pt x="2722" y="2446"/>
                  </a:lnTo>
                  <a:lnTo>
                    <a:pt x="2699" y="2318"/>
                  </a:lnTo>
                  <a:lnTo>
                    <a:pt x="2670" y="2191"/>
                  </a:lnTo>
                  <a:lnTo>
                    <a:pt x="2635" y="2066"/>
                  </a:lnTo>
                  <a:lnTo>
                    <a:pt x="2597" y="1944"/>
                  </a:lnTo>
                  <a:lnTo>
                    <a:pt x="2552" y="1823"/>
                  </a:lnTo>
                  <a:lnTo>
                    <a:pt x="2503" y="1706"/>
                  </a:lnTo>
                  <a:lnTo>
                    <a:pt x="2449" y="1591"/>
                  </a:lnTo>
                  <a:lnTo>
                    <a:pt x="2390" y="1479"/>
                  </a:lnTo>
                  <a:lnTo>
                    <a:pt x="2325" y="1369"/>
                  </a:lnTo>
                  <a:lnTo>
                    <a:pt x="2258" y="1263"/>
                  </a:lnTo>
                  <a:lnTo>
                    <a:pt x="2185" y="1160"/>
                  </a:lnTo>
                  <a:lnTo>
                    <a:pt x="2109" y="1060"/>
                  </a:lnTo>
                  <a:lnTo>
                    <a:pt x="2028" y="964"/>
                  </a:lnTo>
                  <a:lnTo>
                    <a:pt x="1944" y="870"/>
                  </a:lnTo>
                  <a:lnTo>
                    <a:pt x="1854" y="781"/>
                  </a:lnTo>
                  <a:lnTo>
                    <a:pt x="1762" y="696"/>
                  </a:lnTo>
                  <a:lnTo>
                    <a:pt x="1667" y="614"/>
                  </a:lnTo>
                  <a:lnTo>
                    <a:pt x="1567" y="537"/>
                  </a:lnTo>
                  <a:lnTo>
                    <a:pt x="1466" y="463"/>
                  </a:lnTo>
                  <a:lnTo>
                    <a:pt x="1360" y="395"/>
                  </a:lnTo>
                  <a:lnTo>
                    <a:pt x="1251" y="330"/>
                  </a:lnTo>
                  <a:lnTo>
                    <a:pt x="1139" y="270"/>
                  </a:lnTo>
                  <a:lnTo>
                    <a:pt x="1025" y="214"/>
                  </a:lnTo>
                  <a:lnTo>
                    <a:pt x="908" y="164"/>
                  </a:lnTo>
                  <a:lnTo>
                    <a:pt x="788" y="119"/>
                  </a:lnTo>
                  <a:lnTo>
                    <a:pt x="666" y="78"/>
                  </a:lnTo>
                  <a:lnTo>
                    <a:pt x="542" y="43"/>
                  </a:lnTo>
                  <a:lnTo>
                    <a:pt x="415" y="13"/>
                  </a:lnTo>
                  <a:lnTo>
                    <a:pt x="351" y="0"/>
                  </a:lnTo>
                  <a:lnTo>
                    <a:pt x="425" y="184"/>
                  </a:lnTo>
                  <a:lnTo>
                    <a:pt x="46" y="46"/>
                  </a:lnTo>
                  <a:lnTo>
                    <a:pt x="45" y="46"/>
                  </a:lnTo>
                  <a:lnTo>
                    <a:pt x="29" y="94"/>
                  </a:lnTo>
                  <a:lnTo>
                    <a:pt x="9" y="191"/>
                  </a:lnTo>
                  <a:lnTo>
                    <a:pt x="0" y="288"/>
                  </a:lnTo>
                  <a:lnTo>
                    <a:pt x="6" y="384"/>
                  </a:lnTo>
                  <a:lnTo>
                    <a:pt x="22" y="478"/>
                  </a:lnTo>
                  <a:lnTo>
                    <a:pt x="51" y="568"/>
                  </a:lnTo>
                  <a:lnTo>
                    <a:pt x="91" y="653"/>
                  </a:lnTo>
                  <a:lnTo>
                    <a:pt x="140" y="734"/>
                  </a:lnTo>
                  <a:lnTo>
                    <a:pt x="170" y="771"/>
                  </a:lnTo>
                  <a:lnTo>
                    <a:pt x="266" y="789"/>
                  </a:lnTo>
                  <a:lnTo>
                    <a:pt x="450" y="838"/>
                  </a:lnTo>
                  <a:lnTo>
                    <a:pt x="629" y="904"/>
                  </a:lnTo>
                  <a:lnTo>
                    <a:pt x="800" y="983"/>
                  </a:lnTo>
                  <a:lnTo>
                    <a:pt x="962" y="1078"/>
                  </a:lnTo>
                  <a:lnTo>
                    <a:pt x="1115" y="1186"/>
                  </a:lnTo>
                  <a:lnTo>
                    <a:pt x="1258" y="1305"/>
                  </a:lnTo>
                  <a:lnTo>
                    <a:pt x="1390" y="1437"/>
                  </a:lnTo>
                  <a:lnTo>
                    <a:pt x="1511" y="1579"/>
                  </a:lnTo>
                  <a:lnTo>
                    <a:pt x="1619" y="1730"/>
                  </a:lnTo>
                  <a:lnTo>
                    <a:pt x="1714" y="1892"/>
                  </a:lnTo>
                  <a:lnTo>
                    <a:pt x="1795" y="2062"/>
                  </a:lnTo>
                  <a:lnTo>
                    <a:pt x="1862" y="2240"/>
                  </a:lnTo>
                  <a:lnTo>
                    <a:pt x="1914" y="2425"/>
                  </a:lnTo>
                  <a:lnTo>
                    <a:pt x="1948" y="2615"/>
                  </a:lnTo>
                  <a:lnTo>
                    <a:pt x="1965" y="2811"/>
                  </a:lnTo>
                  <a:lnTo>
                    <a:pt x="1967" y="291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387">
              <a:extLst>
                <a:ext uri="{FF2B5EF4-FFF2-40B4-BE49-F238E27FC236}">
                  <a16:creationId xmlns="" xmlns:a16="http://schemas.microsoft.com/office/drawing/2014/main" id="{5BA55010-E845-4BC7-ADD5-BFF0103A41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0967" y="1358106"/>
              <a:ext cx="1751635" cy="2933255"/>
            </a:xfrm>
            <a:custGeom>
              <a:avLst/>
              <a:gdLst>
                <a:gd name="T0" fmla="*/ 1265 w 2862"/>
                <a:gd name="T1" fmla="*/ 2588 h 4796"/>
                <a:gd name="T2" fmla="*/ 1402 w 2862"/>
                <a:gd name="T3" fmla="*/ 2646 h 4796"/>
                <a:gd name="T4" fmla="*/ 1570 w 2862"/>
                <a:gd name="T5" fmla="*/ 2746 h 4796"/>
                <a:gd name="T6" fmla="*/ 1720 w 2862"/>
                <a:gd name="T7" fmla="*/ 2870 h 4796"/>
                <a:gd name="T8" fmla="*/ 1851 w 2862"/>
                <a:gd name="T9" fmla="*/ 3015 h 4796"/>
                <a:gd name="T10" fmla="*/ 1958 w 2862"/>
                <a:gd name="T11" fmla="*/ 3179 h 4796"/>
                <a:gd name="T12" fmla="*/ 2040 w 2862"/>
                <a:gd name="T13" fmla="*/ 3358 h 4796"/>
                <a:gd name="T14" fmla="*/ 2095 w 2862"/>
                <a:gd name="T15" fmla="*/ 3551 h 4796"/>
                <a:gd name="T16" fmla="*/ 2119 w 2862"/>
                <a:gd name="T17" fmla="*/ 3754 h 4796"/>
                <a:gd name="T18" fmla="*/ 2118 w 2862"/>
                <a:gd name="T19" fmla="*/ 3881 h 4796"/>
                <a:gd name="T20" fmla="*/ 2070 w 2862"/>
                <a:gd name="T21" fmla="*/ 4165 h 4796"/>
                <a:gd name="T22" fmla="*/ 1965 w 2862"/>
                <a:gd name="T23" fmla="*/ 4424 h 4796"/>
                <a:gd name="T24" fmla="*/ 1808 w 2862"/>
                <a:gd name="T25" fmla="*/ 4651 h 4796"/>
                <a:gd name="T26" fmla="*/ 1661 w 2862"/>
                <a:gd name="T27" fmla="*/ 4796 h 4796"/>
                <a:gd name="T28" fmla="*/ 1666 w 2862"/>
                <a:gd name="T29" fmla="*/ 4792 h 4796"/>
                <a:gd name="T30" fmla="*/ 1666 w 2862"/>
                <a:gd name="T31" fmla="*/ 4793 h 4796"/>
                <a:gd name="T32" fmla="*/ 1852 w 2862"/>
                <a:gd name="T33" fmla="*/ 4659 h 4796"/>
                <a:gd name="T34" fmla="*/ 2118 w 2862"/>
                <a:gd name="T35" fmla="*/ 4532 h 4796"/>
                <a:gd name="T36" fmla="*/ 2399 w 2862"/>
                <a:gd name="T37" fmla="*/ 4461 h 4796"/>
                <a:gd name="T38" fmla="*/ 2685 w 2862"/>
                <a:gd name="T39" fmla="*/ 4447 h 4796"/>
                <a:gd name="T40" fmla="*/ 2781 w 2862"/>
                <a:gd name="T41" fmla="*/ 4376 h 4796"/>
                <a:gd name="T42" fmla="*/ 2846 w 2862"/>
                <a:gd name="T43" fmla="*/ 4057 h 4796"/>
                <a:gd name="T44" fmla="*/ 2862 w 2862"/>
                <a:gd name="T45" fmla="*/ 3807 h 4796"/>
                <a:gd name="T46" fmla="*/ 2847 w 2862"/>
                <a:gd name="T47" fmla="*/ 3562 h 4796"/>
                <a:gd name="T48" fmla="*/ 2785 w 2862"/>
                <a:gd name="T49" fmla="*/ 3250 h 4796"/>
                <a:gd name="T50" fmla="*/ 2677 w 2862"/>
                <a:gd name="T51" fmla="*/ 2958 h 4796"/>
                <a:gd name="T52" fmla="*/ 2528 w 2862"/>
                <a:gd name="T53" fmla="*/ 2688 h 4796"/>
                <a:gd name="T54" fmla="*/ 2340 w 2862"/>
                <a:gd name="T55" fmla="*/ 2445 h 4796"/>
                <a:gd name="T56" fmla="*/ 2119 w 2862"/>
                <a:gd name="T57" fmla="*/ 2233 h 4796"/>
                <a:gd name="T58" fmla="*/ 1868 w 2862"/>
                <a:gd name="T59" fmla="*/ 2056 h 4796"/>
                <a:gd name="T60" fmla="*/ 1591 w 2862"/>
                <a:gd name="T61" fmla="*/ 1918 h 4796"/>
                <a:gd name="T62" fmla="*/ 1519 w 2862"/>
                <a:gd name="T63" fmla="*/ 1891 h 4796"/>
                <a:gd name="T64" fmla="*/ 1415 w 2862"/>
                <a:gd name="T65" fmla="*/ 1844 h 4796"/>
                <a:gd name="T66" fmla="*/ 1295 w 2862"/>
                <a:gd name="T67" fmla="*/ 1761 h 4796"/>
                <a:gd name="T68" fmla="*/ 1194 w 2862"/>
                <a:gd name="T69" fmla="*/ 1659 h 4796"/>
                <a:gd name="T70" fmla="*/ 1116 w 2862"/>
                <a:gd name="T71" fmla="*/ 1539 h 4796"/>
                <a:gd name="T72" fmla="*/ 1063 w 2862"/>
                <a:gd name="T73" fmla="*/ 1408 h 4796"/>
                <a:gd name="T74" fmla="*/ 1035 w 2862"/>
                <a:gd name="T75" fmla="*/ 1268 h 4796"/>
                <a:gd name="T76" fmla="*/ 1034 w 2862"/>
                <a:gd name="T77" fmla="*/ 1124 h 4796"/>
                <a:gd name="T78" fmla="*/ 1063 w 2862"/>
                <a:gd name="T79" fmla="*/ 977 h 4796"/>
                <a:gd name="T80" fmla="*/ 1076 w 2862"/>
                <a:gd name="T81" fmla="*/ 941 h 4796"/>
                <a:gd name="T82" fmla="*/ 1024 w 2862"/>
                <a:gd name="T83" fmla="*/ 0 h 4796"/>
                <a:gd name="T84" fmla="*/ 379 w 2862"/>
                <a:gd name="T85" fmla="*/ 688 h 4796"/>
                <a:gd name="T86" fmla="*/ 317 w 2862"/>
                <a:gd name="T87" fmla="*/ 906 h 4796"/>
                <a:gd name="T88" fmla="*/ 289 w 2862"/>
                <a:gd name="T89" fmla="*/ 1197 h 4796"/>
                <a:gd name="T90" fmla="*/ 317 w 2862"/>
                <a:gd name="T91" fmla="*/ 1483 h 4796"/>
                <a:gd name="T92" fmla="*/ 400 w 2862"/>
                <a:gd name="T93" fmla="*/ 1756 h 4796"/>
                <a:gd name="T94" fmla="*/ 532 w 2862"/>
                <a:gd name="T95" fmla="*/ 2007 h 4796"/>
                <a:gd name="T96" fmla="*/ 711 w 2862"/>
                <a:gd name="T97" fmla="*/ 2230 h 4796"/>
                <a:gd name="T98" fmla="*/ 932 w 2862"/>
                <a:gd name="T99" fmla="*/ 2417 h 4796"/>
                <a:gd name="T100" fmla="*/ 1193 w 2862"/>
                <a:gd name="T101" fmla="*/ 2560 h 4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62" h="4796">
                  <a:moveTo>
                    <a:pt x="1265" y="2587"/>
                  </a:moveTo>
                  <a:lnTo>
                    <a:pt x="1265" y="2588"/>
                  </a:lnTo>
                  <a:lnTo>
                    <a:pt x="1311" y="2604"/>
                  </a:lnTo>
                  <a:lnTo>
                    <a:pt x="1402" y="2646"/>
                  </a:lnTo>
                  <a:lnTo>
                    <a:pt x="1488" y="2692"/>
                  </a:lnTo>
                  <a:lnTo>
                    <a:pt x="1570" y="2746"/>
                  </a:lnTo>
                  <a:lnTo>
                    <a:pt x="1647" y="2805"/>
                  </a:lnTo>
                  <a:lnTo>
                    <a:pt x="1720" y="2870"/>
                  </a:lnTo>
                  <a:lnTo>
                    <a:pt x="1788" y="2940"/>
                  </a:lnTo>
                  <a:lnTo>
                    <a:pt x="1851" y="3015"/>
                  </a:lnTo>
                  <a:lnTo>
                    <a:pt x="1908" y="3095"/>
                  </a:lnTo>
                  <a:lnTo>
                    <a:pt x="1958" y="3179"/>
                  </a:lnTo>
                  <a:lnTo>
                    <a:pt x="2003" y="3267"/>
                  </a:lnTo>
                  <a:lnTo>
                    <a:pt x="2040" y="3358"/>
                  </a:lnTo>
                  <a:lnTo>
                    <a:pt x="2072" y="3452"/>
                  </a:lnTo>
                  <a:lnTo>
                    <a:pt x="2095" y="3551"/>
                  </a:lnTo>
                  <a:lnTo>
                    <a:pt x="2111" y="3651"/>
                  </a:lnTo>
                  <a:lnTo>
                    <a:pt x="2119" y="3754"/>
                  </a:lnTo>
                  <a:lnTo>
                    <a:pt x="2120" y="3807"/>
                  </a:lnTo>
                  <a:lnTo>
                    <a:pt x="2118" y="3881"/>
                  </a:lnTo>
                  <a:lnTo>
                    <a:pt x="2103" y="4026"/>
                  </a:lnTo>
                  <a:lnTo>
                    <a:pt x="2070" y="4165"/>
                  </a:lnTo>
                  <a:lnTo>
                    <a:pt x="2025" y="4297"/>
                  </a:lnTo>
                  <a:lnTo>
                    <a:pt x="1965" y="4424"/>
                  </a:lnTo>
                  <a:lnTo>
                    <a:pt x="1892" y="4542"/>
                  </a:lnTo>
                  <a:lnTo>
                    <a:pt x="1808" y="4651"/>
                  </a:lnTo>
                  <a:lnTo>
                    <a:pt x="1713" y="4751"/>
                  </a:lnTo>
                  <a:lnTo>
                    <a:pt x="1661" y="4796"/>
                  </a:lnTo>
                  <a:lnTo>
                    <a:pt x="1664" y="4794"/>
                  </a:lnTo>
                  <a:lnTo>
                    <a:pt x="1666" y="4792"/>
                  </a:lnTo>
                  <a:lnTo>
                    <a:pt x="1666" y="4793"/>
                  </a:lnTo>
                  <a:lnTo>
                    <a:pt x="1666" y="4793"/>
                  </a:lnTo>
                  <a:lnTo>
                    <a:pt x="1726" y="4744"/>
                  </a:lnTo>
                  <a:lnTo>
                    <a:pt x="1852" y="4659"/>
                  </a:lnTo>
                  <a:lnTo>
                    <a:pt x="1982" y="4589"/>
                  </a:lnTo>
                  <a:lnTo>
                    <a:pt x="2118" y="4532"/>
                  </a:lnTo>
                  <a:lnTo>
                    <a:pt x="2257" y="4490"/>
                  </a:lnTo>
                  <a:lnTo>
                    <a:pt x="2399" y="4461"/>
                  </a:lnTo>
                  <a:lnTo>
                    <a:pt x="2542" y="4448"/>
                  </a:lnTo>
                  <a:lnTo>
                    <a:pt x="2685" y="4447"/>
                  </a:lnTo>
                  <a:lnTo>
                    <a:pt x="2757" y="4452"/>
                  </a:lnTo>
                  <a:lnTo>
                    <a:pt x="2781" y="4376"/>
                  </a:lnTo>
                  <a:lnTo>
                    <a:pt x="2820" y="4219"/>
                  </a:lnTo>
                  <a:lnTo>
                    <a:pt x="2846" y="4057"/>
                  </a:lnTo>
                  <a:lnTo>
                    <a:pt x="2861" y="3891"/>
                  </a:lnTo>
                  <a:lnTo>
                    <a:pt x="2862" y="3807"/>
                  </a:lnTo>
                  <a:lnTo>
                    <a:pt x="2861" y="3725"/>
                  </a:lnTo>
                  <a:lnTo>
                    <a:pt x="2847" y="3562"/>
                  </a:lnTo>
                  <a:lnTo>
                    <a:pt x="2822" y="3405"/>
                  </a:lnTo>
                  <a:lnTo>
                    <a:pt x="2785" y="3250"/>
                  </a:lnTo>
                  <a:lnTo>
                    <a:pt x="2736" y="3102"/>
                  </a:lnTo>
                  <a:lnTo>
                    <a:pt x="2677" y="2958"/>
                  </a:lnTo>
                  <a:lnTo>
                    <a:pt x="2608" y="2820"/>
                  </a:lnTo>
                  <a:lnTo>
                    <a:pt x="2528" y="2688"/>
                  </a:lnTo>
                  <a:lnTo>
                    <a:pt x="2439" y="2563"/>
                  </a:lnTo>
                  <a:lnTo>
                    <a:pt x="2340" y="2445"/>
                  </a:lnTo>
                  <a:lnTo>
                    <a:pt x="2233" y="2335"/>
                  </a:lnTo>
                  <a:lnTo>
                    <a:pt x="2119" y="2233"/>
                  </a:lnTo>
                  <a:lnTo>
                    <a:pt x="1997" y="2140"/>
                  </a:lnTo>
                  <a:lnTo>
                    <a:pt x="1868" y="2056"/>
                  </a:lnTo>
                  <a:lnTo>
                    <a:pt x="1732" y="1982"/>
                  </a:lnTo>
                  <a:lnTo>
                    <a:pt x="1591" y="1918"/>
                  </a:lnTo>
                  <a:lnTo>
                    <a:pt x="1518" y="1890"/>
                  </a:lnTo>
                  <a:lnTo>
                    <a:pt x="1519" y="1891"/>
                  </a:lnTo>
                  <a:lnTo>
                    <a:pt x="1483" y="1877"/>
                  </a:lnTo>
                  <a:lnTo>
                    <a:pt x="1415" y="1844"/>
                  </a:lnTo>
                  <a:lnTo>
                    <a:pt x="1353" y="1806"/>
                  </a:lnTo>
                  <a:lnTo>
                    <a:pt x="1295" y="1761"/>
                  </a:lnTo>
                  <a:lnTo>
                    <a:pt x="1242" y="1713"/>
                  </a:lnTo>
                  <a:lnTo>
                    <a:pt x="1194" y="1659"/>
                  </a:lnTo>
                  <a:lnTo>
                    <a:pt x="1152" y="1601"/>
                  </a:lnTo>
                  <a:lnTo>
                    <a:pt x="1116" y="1539"/>
                  </a:lnTo>
                  <a:lnTo>
                    <a:pt x="1086" y="1475"/>
                  </a:lnTo>
                  <a:lnTo>
                    <a:pt x="1063" y="1408"/>
                  </a:lnTo>
                  <a:lnTo>
                    <a:pt x="1045" y="1339"/>
                  </a:lnTo>
                  <a:lnTo>
                    <a:pt x="1035" y="1268"/>
                  </a:lnTo>
                  <a:lnTo>
                    <a:pt x="1030" y="1196"/>
                  </a:lnTo>
                  <a:lnTo>
                    <a:pt x="1034" y="1124"/>
                  </a:lnTo>
                  <a:lnTo>
                    <a:pt x="1045" y="1050"/>
                  </a:lnTo>
                  <a:lnTo>
                    <a:pt x="1063" y="977"/>
                  </a:lnTo>
                  <a:lnTo>
                    <a:pt x="1075" y="941"/>
                  </a:lnTo>
                  <a:lnTo>
                    <a:pt x="1076" y="941"/>
                  </a:lnTo>
                  <a:lnTo>
                    <a:pt x="1455" y="1079"/>
                  </a:lnTo>
                  <a:lnTo>
                    <a:pt x="1024" y="0"/>
                  </a:lnTo>
                  <a:lnTo>
                    <a:pt x="0" y="550"/>
                  </a:lnTo>
                  <a:lnTo>
                    <a:pt x="379" y="688"/>
                  </a:lnTo>
                  <a:lnTo>
                    <a:pt x="354" y="760"/>
                  </a:lnTo>
                  <a:lnTo>
                    <a:pt x="317" y="906"/>
                  </a:lnTo>
                  <a:lnTo>
                    <a:pt x="295" y="1052"/>
                  </a:lnTo>
                  <a:lnTo>
                    <a:pt x="289" y="1197"/>
                  </a:lnTo>
                  <a:lnTo>
                    <a:pt x="296" y="1341"/>
                  </a:lnTo>
                  <a:lnTo>
                    <a:pt x="317" y="1483"/>
                  </a:lnTo>
                  <a:lnTo>
                    <a:pt x="352" y="1621"/>
                  </a:lnTo>
                  <a:lnTo>
                    <a:pt x="400" y="1756"/>
                  </a:lnTo>
                  <a:lnTo>
                    <a:pt x="460" y="1885"/>
                  </a:lnTo>
                  <a:lnTo>
                    <a:pt x="532" y="2007"/>
                  </a:lnTo>
                  <a:lnTo>
                    <a:pt x="616" y="2123"/>
                  </a:lnTo>
                  <a:lnTo>
                    <a:pt x="711" y="2230"/>
                  </a:lnTo>
                  <a:lnTo>
                    <a:pt x="817" y="2328"/>
                  </a:lnTo>
                  <a:lnTo>
                    <a:pt x="932" y="2417"/>
                  </a:lnTo>
                  <a:lnTo>
                    <a:pt x="1058" y="2494"/>
                  </a:lnTo>
                  <a:lnTo>
                    <a:pt x="1193" y="2560"/>
                  </a:lnTo>
                  <a:lnTo>
                    <a:pt x="1265" y="258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Freeform 389">
              <a:extLst>
                <a:ext uri="{FF2B5EF4-FFF2-40B4-BE49-F238E27FC236}">
                  <a16:creationId xmlns="" xmlns:a16="http://schemas.microsoft.com/office/drawing/2014/main" id="{5665A47B-87BD-4740-B546-E858670505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2132" y="1898765"/>
              <a:ext cx="1536351" cy="2524704"/>
            </a:xfrm>
            <a:custGeom>
              <a:avLst/>
              <a:gdLst>
                <a:gd name="T0" fmla="*/ 356 w 2515"/>
                <a:gd name="T1" fmla="*/ 4128 h 4128"/>
                <a:gd name="T2" fmla="*/ 406 w 2515"/>
                <a:gd name="T3" fmla="*/ 4117 h 4128"/>
                <a:gd name="T4" fmla="*/ 587 w 2515"/>
                <a:gd name="T5" fmla="*/ 4046 h 4128"/>
                <a:gd name="T6" fmla="*/ 740 w 2515"/>
                <a:gd name="T7" fmla="*/ 3934 h 4128"/>
                <a:gd name="T8" fmla="*/ 858 w 2515"/>
                <a:gd name="T9" fmla="*/ 3788 h 4128"/>
                <a:gd name="T10" fmla="*/ 920 w 2515"/>
                <a:gd name="T11" fmla="*/ 3660 h 4128"/>
                <a:gd name="T12" fmla="*/ 842 w 2515"/>
                <a:gd name="T13" fmla="*/ 3395 h 4128"/>
                <a:gd name="T14" fmla="*/ 793 w 2515"/>
                <a:gd name="T15" fmla="*/ 3019 h 4128"/>
                <a:gd name="T16" fmla="*/ 793 w 2515"/>
                <a:gd name="T17" fmla="*/ 2826 h 4128"/>
                <a:gd name="T18" fmla="*/ 843 w 2515"/>
                <a:gd name="T19" fmla="*/ 2447 h 4128"/>
                <a:gd name="T20" fmla="*/ 955 w 2515"/>
                <a:gd name="T21" fmla="*/ 2093 h 4128"/>
                <a:gd name="T22" fmla="*/ 1123 w 2515"/>
                <a:gd name="T23" fmla="*/ 1766 h 4128"/>
                <a:gd name="T24" fmla="*/ 1342 w 2515"/>
                <a:gd name="T25" fmla="*/ 1476 h 4128"/>
                <a:gd name="T26" fmla="*/ 1607 w 2515"/>
                <a:gd name="T27" fmla="*/ 1226 h 4128"/>
                <a:gd name="T28" fmla="*/ 1908 w 2515"/>
                <a:gd name="T29" fmla="*/ 1022 h 4128"/>
                <a:gd name="T30" fmla="*/ 2244 w 2515"/>
                <a:gd name="T31" fmla="*/ 871 h 4128"/>
                <a:gd name="T32" fmla="*/ 2515 w 2515"/>
                <a:gd name="T33" fmla="*/ 795 h 4128"/>
                <a:gd name="T34" fmla="*/ 2472 w 2515"/>
                <a:gd name="T35" fmla="*/ 653 h 4128"/>
                <a:gd name="T36" fmla="*/ 2439 w 2515"/>
                <a:gd name="T37" fmla="*/ 456 h 4128"/>
                <a:gd name="T38" fmla="*/ 2433 w 2515"/>
                <a:gd name="T39" fmla="*/ 255 h 4128"/>
                <a:gd name="T40" fmla="*/ 2455 w 2515"/>
                <a:gd name="T41" fmla="*/ 51 h 4128"/>
                <a:gd name="T42" fmla="*/ 2400 w 2515"/>
                <a:gd name="T43" fmla="*/ 12 h 4128"/>
                <a:gd name="T44" fmla="*/ 2144 w 2515"/>
                <a:gd name="T45" fmla="*/ 74 h 4128"/>
                <a:gd name="T46" fmla="*/ 1897 w 2515"/>
                <a:gd name="T47" fmla="*/ 157 h 4128"/>
                <a:gd name="T48" fmla="*/ 1661 w 2515"/>
                <a:gd name="T49" fmla="*/ 260 h 4128"/>
                <a:gd name="T50" fmla="*/ 1434 w 2515"/>
                <a:gd name="T51" fmla="*/ 384 h 4128"/>
                <a:gd name="T52" fmla="*/ 1222 w 2515"/>
                <a:gd name="T53" fmla="*/ 525 h 4128"/>
                <a:gd name="T54" fmla="*/ 1022 w 2515"/>
                <a:gd name="T55" fmla="*/ 683 h 4128"/>
                <a:gd name="T56" fmla="*/ 837 w 2515"/>
                <a:gd name="T57" fmla="*/ 859 h 4128"/>
                <a:gd name="T58" fmla="*/ 667 w 2515"/>
                <a:gd name="T59" fmla="*/ 1049 h 4128"/>
                <a:gd name="T60" fmla="*/ 515 w 2515"/>
                <a:gd name="T61" fmla="*/ 1254 h 4128"/>
                <a:gd name="T62" fmla="*/ 379 w 2515"/>
                <a:gd name="T63" fmla="*/ 1471 h 4128"/>
                <a:gd name="T64" fmla="*/ 263 w 2515"/>
                <a:gd name="T65" fmla="*/ 1702 h 4128"/>
                <a:gd name="T66" fmla="*/ 166 w 2515"/>
                <a:gd name="T67" fmla="*/ 1942 h 4128"/>
                <a:gd name="T68" fmla="*/ 92 w 2515"/>
                <a:gd name="T69" fmla="*/ 2192 h 4128"/>
                <a:gd name="T70" fmla="*/ 38 w 2515"/>
                <a:gd name="T71" fmla="*/ 2451 h 4128"/>
                <a:gd name="T72" fmla="*/ 8 w 2515"/>
                <a:gd name="T73" fmla="*/ 2719 h 4128"/>
                <a:gd name="T74" fmla="*/ 0 w 2515"/>
                <a:gd name="T75" fmla="*/ 2923 h 4128"/>
                <a:gd name="T76" fmla="*/ 7 w 2515"/>
                <a:gd name="T77" fmla="*/ 3112 h 4128"/>
                <a:gd name="T78" fmla="*/ 64 w 2515"/>
                <a:gd name="T79" fmla="*/ 3539 h 4128"/>
                <a:gd name="T80" fmla="*/ 161 w 2515"/>
                <a:gd name="T81" fmla="*/ 3888 h 4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15" h="4128">
                  <a:moveTo>
                    <a:pt x="286" y="3731"/>
                  </a:moveTo>
                  <a:lnTo>
                    <a:pt x="356" y="4128"/>
                  </a:lnTo>
                  <a:lnTo>
                    <a:pt x="356" y="4128"/>
                  </a:lnTo>
                  <a:lnTo>
                    <a:pt x="406" y="4117"/>
                  </a:lnTo>
                  <a:lnTo>
                    <a:pt x="499" y="4087"/>
                  </a:lnTo>
                  <a:lnTo>
                    <a:pt x="587" y="4046"/>
                  </a:lnTo>
                  <a:lnTo>
                    <a:pt x="667" y="3995"/>
                  </a:lnTo>
                  <a:lnTo>
                    <a:pt x="740" y="3934"/>
                  </a:lnTo>
                  <a:lnTo>
                    <a:pt x="803" y="3864"/>
                  </a:lnTo>
                  <a:lnTo>
                    <a:pt x="858" y="3788"/>
                  </a:lnTo>
                  <a:lnTo>
                    <a:pt x="903" y="3705"/>
                  </a:lnTo>
                  <a:lnTo>
                    <a:pt x="920" y="3660"/>
                  </a:lnTo>
                  <a:lnTo>
                    <a:pt x="890" y="3574"/>
                  </a:lnTo>
                  <a:lnTo>
                    <a:pt x="842" y="3395"/>
                  </a:lnTo>
                  <a:lnTo>
                    <a:pt x="809" y="3209"/>
                  </a:lnTo>
                  <a:lnTo>
                    <a:pt x="793" y="3019"/>
                  </a:lnTo>
                  <a:lnTo>
                    <a:pt x="792" y="2923"/>
                  </a:lnTo>
                  <a:lnTo>
                    <a:pt x="793" y="2826"/>
                  </a:lnTo>
                  <a:lnTo>
                    <a:pt x="810" y="2634"/>
                  </a:lnTo>
                  <a:lnTo>
                    <a:pt x="843" y="2447"/>
                  </a:lnTo>
                  <a:lnTo>
                    <a:pt x="892" y="2267"/>
                  </a:lnTo>
                  <a:lnTo>
                    <a:pt x="955" y="2093"/>
                  </a:lnTo>
                  <a:lnTo>
                    <a:pt x="1033" y="1926"/>
                  </a:lnTo>
                  <a:lnTo>
                    <a:pt x="1123" y="1766"/>
                  </a:lnTo>
                  <a:lnTo>
                    <a:pt x="1227" y="1617"/>
                  </a:lnTo>
                  <a:lnTo>
                    <a:pt x="1342" y="1476"/>
                  </a:lnTo>
                  <a:lnTo>
                    <a:pt x="1469" y="1345"/>
                  </a:lnTo>
                  <a:lnTo>
                    <a:pt x="1607" y="1226"/>
                  </a:lnTo>
                  <a:lnTo>
                    <a:pt x="1753" y="1118"/>
                  </a:lnTo>
                  <a:lnTo>
                    <a:pt x="1908" y="1022"/>
                  </a:lnTo>
                  <a:lnTo>
                    <a:pt x="2073" y="940"/>
                  </a:lnTo>
                  <a:lnTo>
                    <a:pt x="2244" y="871"/>
                  </a:lnTo>
                  <a:lnTo>
                    <a:pt x="2423" y="816"/>
                  </a:lnTo>
                  <a:lnTo>
                    <a:pt x="2515" y="795"/>
                  </a:lnTo>
                  <a:lnTo>
                    <a:pt x="2499" y="749"/>
                  </a:lnTo>
                  <a:lnTo>
                    <a:pt x="2472" y="653"/>
                  </a:lnTo>
                  <a:lnTo>
                    <a:pt x="2453" y="555"/>
                  </a:lnTo>
                  <a:lnTo>
                    <a:pt x="2439" y="456"/>
                  </a:lnTo>
                  <a:lnTo>
                    <a:pt x="2433" y="356"/>
                  </a:lnTo>
                  <a:lnTo>
                    <a:pt x="2433" y="255"/>
                  </a:lnTo>
                  <a:lnTo>
                    <a:pt x="2440" y="154"/>
                  </a:lnTo>
                  <a:lnTo>
                    <a:pt x="2455" y="51"/>
                  </a:lnTo>
                  <a:lnTo>
                    <a:pt x="2465" y="0"/>
                  </a:lnTo>
                  <a:lnTo>
                    <a:pt x="2400" y="12"/>
                  </a:lnTo>
                  <a:lnTo>
                    <a:pt x="2271" y="40"/>
                  </a:lnTo>
                  <a:lnTo>
                    <a:pt x="2144" y="74"/>
                  </a:lnTo>
                  <a:lnTo>
                    <a:pt x="2019" y="112"/>
                  </a:lnTo>
                  <a:lnTo>
                    <a:pt x="1897" y="157"/>
                  </a:lnTo>
                  <a:lnTo>
                    <a:pt x="1778" y="205"/>
                  </a:lnTo>
                  <a:lnTo>
                    <a:pt x="1661" y="260"/>
                  </a:lnTo>
                  <a:lnTo>
                    <a:pt x="1546" y="320"/>
                  </a:lnTo>
                  <a:lnTo>
                    <a:pt x="1434" y="384"/>
                  </a:lnTo>
                  <a:lnTo>
                    <a:pt x="1327" y="452"/>
                  </a:lnTo>
                  <a:lnTo>
                    <a:pt x="1222" y="525"/>
                  </a:lnTo>
                  <a:lnTo>
                    <a:pt x="1120" y="603"/>
                  </a:lnTo>
                  <a:lnTo>
                    <a:pt x="1022" y="683"/>
                  </a:lnTo>
                  <a:lnTo>
                    <a:pt x="927" y="769"/>
                  </a:lnTo>
                  <a:lnTo>
                    <a:pt x="837" y="859"/>
                  </a:lnTo>
                  <a:lnTo>
                    <a:pt x="750" y="953"/>
                  </a:lnTo>
                  <a:lnTo>
                    <a:pt x="667" y="1049"/>
                  </a:lnTo>
                  <a:lnTo>
                    <a:pt x="588" y="1150"/>
                  </a:lnTo>
                  <a:lnTo>
                    <a:pt x="515" y="1254"/>
                  </a:lnTo>
                  <a:lnTo>
                    <a:pt x="444" y="1362"/>
                  </a:lnTo>
                  <a:lnTo>
                    <a:pt x="379" y="1471"/>
                  </a:lnTo>
                  <a:lnTo>
                    <a:pt x="319" y="1585"/>
                  </a:lnTo>
                  <a:lnTo>
                    <a:pt x="263" y="1702"/>
                  </a:lnTo>
                  <a:lnTo>
                    <a:pt x="212" y="1821"/>
                  </a:lnTo>
                  <a:lnTo>
                    <a:pt x="166" y="1942"/>
                  </a:lnTo>
                  <a:lnTo>
                    <a:pt x="126" y="2066"/>
                  </a:lnTo>
                  <a:lnTo>
                    <a:pt x="92" y="2192"/>
                  </a:lnTo>
                  <a:lnTo>
                    <a:pt x="62" y="2321"/>
                  </a:lnTo>
                  <a:lnTo>
                    <a:pt x="38" y="2451"/>
                  </a:lnTo>
                  <a:lnTo>
                    <a:pt x="19" y="2584"/>
                  </a:lnTo>
                  <a:lnTo>
                    <a:pt x="8" y="2719"/>
                  </a:lnTo>
                  <a:lnTo>
                    <a:pt x="1" y="2855"/>
                  </a:lnTo>
                  <a:lnTo>
                    <a:pt x="0" y="2923"/>
                  </a:lnTo>
                  <a:lnTo>
                    <a:pt x="1" y="2986"/>
                  </a:lnTo>
                  <a:lnTo>
                    <a:pt x="7" y="3112"/>
                  </a:lnTo>
                  <a:lnTo>
                    <a:pt x="23" y="3297"/>
                  </a:lnTo>
                  <a:lnTo>
                    <a:pt x="64" y="3539"/>
                  </a:lnTo>
                  <a:lnTo>
                    <a:pt x="124" y="3774"/>
                  </a:lnTo>
                  <a:lnTo>
                    <a:pt x="161" y="3888"/>
                  </a:lnTo>
                  <a:lnTo>
                    <a:pt x="286" y="3731"/>
                  </a:lnTo>
                  <a:close/>
                </a:path>
              </a:pathLst>
            </a:custGeom>
            <a:solidFill>
              <a:srgbClr val="4634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Freeform 390">
              <a:extLst>
                <a:ext uri="{FF2B5EF4-FFF2-40B4-BE49-F238E27FC236}">
                  <a16:creationId xmlns="" xmlns:a16="http://schemas.microsoft.com/office/drawing/2014/main" id="{1FE1251E-60F6-4EFA-A087-545154D976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5577" y="4531111"/>
              <a:ext cx="2845185" cy="968782"/>
            </a:xfrm>
            <a:custGeom>
              <a:avLst/>
              <a:gdLst>
                <a:gd name="T0" fmla="*/ 4617 w 4651"/>
                <a:gd name="T1" fmla="*/ 226 h 1585"/>
                <a:gd name="T2" fmla="*/ 4464 w 4651"/>
                <a:gd name="T3" fmla="*/ 104 h 1585"/>
                <a:gd name="T4" fmla="*/ 4287 w 4651"/>
                <a:gd name="T5" fmla="*/ 28 h 1585"/>
                <a:gd name="T6" fmla="*/ 4101 w 4651"/>
                <a:gd name="T7" fmla="*/ 0 h 1585"/>
                <a:gd name="T8" fmla="*/ 3959 w 4651"/>
                <a:gd name="T9" fmla="*/ 10 h 1585"/>
                <a:gd name="T10" fmla="*/ 3841 w 4651"/>
                <a:gd name="T11" fmla="*/ 141 h 1585"/>
                <a:gd name="T12" fmla="*/ 3669 w 4651"/>
                <a:gd name="T13" fmla="*/ 299 h 1585"/>
                <a:gd name="T14" fmla="*/ 3481 w 4651"/>
                <a:gd name="T15" fmla="*/ 438 h 1585"/>
                <a:gd name="T16" fmla="*/ 3278 w 4651"/>
                <a:gd name="T17" fmla="*/ 556 h 1585"/>
                <a:gd name="T18" fmla="*/ 3062 w 4651"/>
                <a:gd name="T19" fmla="*/ 652 h 1585"/>
                <a:gd name="T20" fmla="*/ 2833 w 4651"/>
                <a:gd name="T21" fmla="*/ 725 h 1585"/>
                <a:gd name="T22" fmla="*/ 2596 w 4651"/>
                <a:gd name="T23" fmla="*/ 772 h 1585"/>
                <a:gd name="T24" fmla="*/ 2349 w 4651"/>
                <a:gd name="T25" fmla="*/ 793 h 1585"/>
                <a:gd name="T26" fmla="*/ 2227 w 4651"/>
                <a:gd name="T27" fmla="*/ 794 h 1585"/>
                <a:gd name="T28" fmla="*/ 1989 w 4651"/>
                <a:gd name="T29" fmla="*/ 775 h 1585"/>
                <a:gd name="T30" fmla="*/ 1761 w 4651"/>
                <a:gd name="T31" fmla="*/ 731 h 1585"/>
                <a:gd name="T32" fmla="*/ 1541 w 4651"/>
                <a:gd name="T33" fmla="*/ 664 h 1585"/>
                <a:gd name="T34" fmla="*/ 1332 w 4651"/>
                <a:gd name="T35" fmla="*/ 574 h 1585"/>
                <a:gd name="T36" fmla="*/ 1135 w 4651"/>
                <a:gd name="T37" fmla="*/ 465 h 1585"/>
                <a:gd name="T38" fmla="*/ 951 w 4651"/>
                <a:gd name="T39" fmla="*/ 336 h 1585"/>
                <a:gd name="T40" fmla="*/ 781 w 4651"/>
                <a:gd name="T41" fmla="*/ 190 h 1585"/>
                <a:gd name="T42" fmla="*/ 665 w 4651"/>
                <a:gd name="T43" fmla="*/ 68 h 1585"/>
                <a:gd name="T44" fmla="*/ 563 w 4651"/>
                <a:gd name="T45" fmla="*/ 176 h 1585"/>
                <a:gd name="T46" fmla="*/ 408 w 4651"/>
                <a:gd name="T47" fmla="*/ 303 h 1585"/>
                <a:gd name="T48" fmla="*/ 236 w 4651"/>
                <a:gd name="T49" fmla="*/ 409 h 1585"/>
                <a:gd name="T50" fmla="*/ 48 w 4651"/>
                <a:gd name="T51" fmla="*/ 490 h 1585"/>
                <a:gd name="T52" fmla="*/ 50 w 4651"/>
                <a:gd name="T53" fmla="*/ 568 h 1585"/>
                <a:gd name="T54" fmla="*/ 273 w 4651"/>
                <a:gd name="T55" fmla="*/ 797 h 1585"/>
                <a:gd name="T56" fmla="*/ 520 w 4651"/>
                <a:gd name="T57" fmla="*/ 1002 h 1585"/>
                <a:gd name="T58" fmla="*/ 788 w 4651"/>
                <a:gd name="T59" fmla="*/ 1179 h 1585"/>
                <a:gd name="T60" fmla="*/ 1075 w 4651"/>
                <a:gd name="T61" fmla="*/ 1327 h 1585"/>
                <a:gd name="T62" fmla="*/ 1379 w 4651"/>
                <a:gd name="T63" fmla="*/ 1443 h 1585"/>
                <a:gd name="T64" fmla="*/ 1698 w 4651"/>
                <a:gd name="T65" fmla="*/ 1527 h 1585"/>
                <a:gd name="T66" fmla="*/ 2031 w 4651"/>
                <a:gd name="T67" fmla="*/ 1574 h 1585"/>
                <a:gd name="T68" fmla="*/ 2287 w 4651"/>
                <a:gd name="T69" fmla="*/ 1585 h 1585"/>
                <a:gd name="T70" fmla="*/ 2537 w 4651"/>
                <a:gd name="T71" fmla="*/ 1575 h 1585"/>
                <a:gd name="T72" fmla="*/ 2863 w 4651"/>
                <a:gd name="T73" fmla="*/ 1529 h 1585"/>
                <a:gd name="T74" fmla="*/ 3175 w 4651"/>
                <a:gd name="T75" fmla="*/ 1451 h 1585"/>
                <a:gd name="T76" fmla="*/ 3473 w 4651"/>
                <a:gd name="T77" fmla="*/ 1339 h 1585"/>
                <a:gd name="T78" fmla="*/ 3755 w 4651"/>
                <a:gd name="T79" fmla="*/ 1197 h 1585"/>
                <a:gd name="T80" fmla="*/ 4019 w 4651"/>
                <a:gd name="T81" fmla="*/ 1028 h 1585"/>
                <a:gd name="T82" fmla="*/ 4262 w 4651"/>
                <a:gd name="T83" fmla="*/ 831 h 1585"/>
                <a:gd name="T84" fmla="*/ 4484 w 4651"/>
                <a:gd name="T85" fmla="*/ 611 h 1585"/>
                <a:gd name="T86" fmla="*/ 4341 w 4651"/>
                <a:gd name="T87" fmla="*/ 524 h 1585"/>
                <a:gd name="T88" fmla="*/ 4651 w 4651"/>
                <a:gd name="T89" fmla="*/ 264 h 1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651" h="1585">
                  <a:moveTo>
                    <a:pt x="4651" y="264"/>
                  </a:moveTo>
                  <a:lnTo>
                    <a:pt x="4617" y="226"/>
                  </a:lnTo>
                  <a:lnTo>
                    <a:pt x="4543" y="160"/>
                  </a:lnTo>
                  <a:lnTo>
                    <a:pt x="4464" y="104"/>
                  </a:lnTo>
                  <a:lnTo>
                    <a:pt x="4377" y="60"/>
                  </a:lnTo>
                  <a:lnTo>
                    <a:pt x="4287" y="28"/>
                  </a:lnTo>
                  <a:lnTo>
                    <a:pt x="4195" y="8"/>
                  </a:lnTo>
                  <a:lnTo>
                    <a:pt x="4101" y="0"/>
                  </a:lnTo>
                  <a:lnTo>
                    <a:pt x="4005" y="4"/>
                  </a:lnTo>
                  <a:lnTo>
                    <a:pt x="3959" y="10"/>
                  </a:lnTo>
                  <a:lnTo>
                    <a:pt x="3920" y="55"/>
                  </a:lnTo>
                  <a:lnTo>
                    <a:pt x="3841" y="141"/>
                  </a:lnTo>
                  <a:lnTo>
                    <a:pt x="3757" y="222"/>
                  </a:lnTo>
                  <a:lnTo>
                    <a:pt x="3669" y="299"/>
                  </a:lnTo>
                  <a:lnTo>
                    <a:pt x="3577" y="371"/>
                  </a:lnTo>
                  <a:lnTo>
                    <a:pt x="3481" y="438"/>
                  </a:lnTo>
                  <a:lnTo>
                    <a:pt x="3381" y="500"/>
                  </a:lnTo>
                  <a:lnTo>
                    <a:pt x="3278" y="556"/>
                  </a:lnTo>
                  <a:lnTo>
                    <a:pt x="3172" y="608"/>
                  </a:lnTo>
                  <a:lnTo>
                    <a:pt x="3062" y="652"/>
                  </a:lnTo>
                  <a:lnTo>
                    <a:pt x="2950" y="692"/>
                  </a:lnTo>
                  <a:lnTo>
                    <a:pt x="2833" y="725"/>
                  </a:lnTo>
                  <a:lnTo>
                    <a:pt x="2716" y="752"/>
                  </a:lnTo>
                  <a:lnTo>
                    <a:pt x="2596" y="772"/>
                  </a:lnTo>
                  <a:lnTo>
                    <a:pt x="2474" y="787"/>
                  </a:lnTo>
                  <a:lnTo>
                    <a:pt x="2349" y="793"/>
                  </a:lnTo>
                  <a:lnTo>
                    <a:pt x="2287" y="794"/>
                  </a:lnTo>
                  <a:lnTo>
                    <a:pt x="2227" y="794"/>
                  </a:lnTo>
                  <a:lnTo>
                    <a:pt x="2108" y="787"/>
                  </a:lnTo>
                  <a:lnTo>
                    <a:pt x="1989" y="775"/>
                  </a:lnTo>
                  <a:lnTo>
                    <a:pt x="1874" y="756"/>
                  </a:lnTo>
                  <a:lnTo>
                    <a:pt x="1761" y="731"/>
                  </a:lnTo>
                  <a:lnTo>
                    <a:pt x="1650" y="700"/>
                  </a:lnTo>
                  <a:lnTo>
                    <a:pt x="1541" y="664"/>
                  </a:lnTo>
                  <a:lnTo>
                    <a:pt x="1436" y="621"/>
                  </a:lnTo>
                  <a:lnTo>
                    <a:pt x="1332" y="574"/>
                  </a:lnTo>
                  <a:lnTo>
                    <a:pt x="1232" y="523"/>
                  </a:lnTo>
                  <a:lnTo>
                    <a:pt x="1135" y="465"/>
                  </a:lnTo>
                  <a:lnTo>
                    <a:pt x="1042" y="402"/>
                  </a:lnTo>
                  <a:lnTo>
                    <a:pt x="951" y="336"/>
                  </a:lnTo>
                  <a:lnTo>
                    <a:pt x="864" y="264"/>
                  </a:lnTo>
                  <a:lnTo>
                    <a:pt x="781" y="190"/>
                  </a:lnTo>
                  <a:lnTo>
                    <a:pt x="703" y="110"/>
                  </a:lnTo>
                  <a:lnTo>
                    <a:pt x="665" y="68"/>
                  </a:lnTo>
                  <a:lnTo>
                    <a:pt x="632" y="106"/>
                  </a:lnTo>
                  <a:lnTo>
                    <a:pt x="563" y="176"/>
                  </a:lnTo>
                  <a:lnTo>
                    <a:pt x="487" y="242"/>
                  </a:lnTo>
                  <a:lnTo>
                    <a:pt x="408" y="303"/>
                  </a:lnTo>
                  <a:lnTo>
                    <a:pt x="324" y="358"/>
                  </a:lnTo>
                  <a:lnTo>
                    <a:pt x="236" y="409"/>
                  </a:lnTo>
                  <a:lnTo>
                    <a:pt x="145" y="452"/>
                  </a:lnTo>
                  <a:lnTo>
                    <a:pt x="48" y="490"/>
                  </a:lnTo>
                  <a:lnTo>
                    <a:pt x="0" y="507"/>
                  </a:lnTo>
                  <a:lnTo>
                    <a:pt x="50" y="568"/>
                  </a:lnTo>
                  <a:lnTo>
                    <a:pt x="159" y="685"/>
                  </a:lnTo>
                  <a:lnTo>
                    <a:pt x="273" y="797"/>
                  </a:lnTo>
                  <a:lnTo>
                    <a:pt x="394" y="903"/>
                  </a:lnTo>
                  <a:lnTo>
                    <a:pt x="520" y="1002"/>
                  </a:lnTo>
                  <a:lnTo>
                    <a:pt x="652" y="1094"/>
                  </a:lnTo>
                  <a:lnTo>
                    <a:pt x="788" y="1179"/>
                  </a:lnTo>
                  <a:lnTo>
                    <a:pt x="929" y="1257"/>
                  </a:lnTo>
                  <a:lnTo>
                    <a:pt x="1075" y="1327"/>
                  </a:lnTo>
                  <a:lnTo>
                    <a:pt x="1225" y="1389"/>
                  </a:lnTo>
                  <a:lnTo>
                    <a:pt x="1379" y="1443"/>
                  </a:lnTo>
                  <a:lnTo>
                    <a:pt x="1537" y="1490"/>
                  </a:lnTo>
                  <a:lnTo>
                    <a:pt x="1698" y="1527"/>
                  </a:lnTo>
                  <a:lnTo>
                    <a:pt x="1863" y="1555"/>
                  </a:lnTo>
                  <a:lnTo>
                    <a:pt x="2031" y="1574"/>
                  </a:lnTo>
                  <a:lnTo>
                    <a:pt x="2201" y="1584"/>
                  </a:lnTo>
                  <a:lnTo>
                    <a:pt x="2287" y="1585"/>
                  </a:lnTo>
                  <a:lnTo>
                    <a:pt x="2371" y="1584"/>
                  </a:lnTo>
                  <a:lnTo>
                    <a:pt x="2537" y="1575"/>
                  </a:lnTo>
                  <a:lnTo>
                    <a:pt x="2701" y="1556"/>
                  </a:lnTo>
                  <a:lnTo>
                    <a:pt x="2863" y="1529"/>
                  </a:lnTo>
                  <a:lnTo>
                    <a:pt x="3020" y="1494"/>
                  </a:lnTo>
                  <a:lnTo>
                    <a:pt x="3175" y="1451"/>
                  </a:lnTo>
                  <a:lnTo>
                    <a:pt x="3326" y="1399"/>
                  </a:lnTo>
                  <a:lnTo>
                    <a:pt x="3473" y="1339"/>
                  </a:lnTo>
                  <a:lnTo>
                    <a:pt x="3616" y="1271"/>
                  </a:lnTo>
                  <a:lnTo>
                    <a:pt x="3755" y="1197"/>
                  </a:lnTo>
                  <a:lnTo>
                    <a:pt x="3889" y="1116"/>
                  </a:lnTo>
                  <a:lnTo>
                    <a:pt x="4019" y="1028"/>
                  </a:lnTo>
                  <a:lnTo>
                    <a:pt x="4143" y="932"/>
                  </a:lnTo>
                  <a:lnTo>
                    <a:pt x="4262" y="831"/>
                  </a:lnTo>
                  <a:lnTo>
                    <a:pt x="4376" y="724"/>
                  </a:lnTo>
                  <a:lnTo>
                    <a:pt x="4484" y="611"/>
                  </a:lnTo>
                  <a:lnTo>
                    <a:pt x="4536" y="552"/>
                  </a:lnTo>
                  <a:lnTo>
                    <a:pt x="4341" y="524"/>
                  </a:lnTo>
                  <a:lnTo>
                    <a:pt x="4650" y="264"/>
                  </a:lnTo>
                  <a:lnTo>
                    <a:pt x="4651" y="26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Freeform: Shape 59">
              <a:extLst>
                <a:ext uri="{FF2B5EF4-FFF2-40B4-BE49-F238E27FC236}">
                  <a16:creationId xmlns="" xmlns:a16="http://schemas.microsoft.com/office/drawing/2014/main" id="{33E0FCF5-F395-4D76-B78D-889732378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5577" y="4572675"/>
              <a:ext cx="573807" cy="439805"/>
            </a:xfrm>
            <a:custGeom>
              <a:avLst/>
              <a:gdLst>
                <a:gd name="connsiteX0" fmla="*/ 406805 w 573807"/>
                <a:gd name="connsiteY0" fmla="*/ 0 h 439805"/>
                <a:gd name="connsiteX1" fmla="*/ 430051 w 573807"/>
                <a:gd name="connsiteY1" fmla="*/ 25671 h 439805"/>
                <a:gd name="connsiteX2" fmla="*/ 477766 w 573807"/>
                <a:gd name="connsiteY2" fmla="*/ 74569 h 439805"/>
                <a:gd name="connsiteX3" fmla="*/ 528540 w 573807"/>
                <a:gd name="connsiteY3" fmla="*/ 119799 h 439805"/>
                <a:gd name="connsiteX4" fmla="*/ 573807 w 573807"/>
                <a:gd name="connsiteY4" fmla="*/ 157230 h 439805"/>
                <a:gd name="connsiteX5" fmla="*/ 537318 w 573807"/>
                <a:gd name="connsiteY5" fmla="*/ 200438 h 439805"/>
                <a:gd name="connsiteX6" fmla="*/ 474274 w 573807"/>
                <a:gd name="connsiteY6" fmla="*/ 261612 h 439805"/>
                <a:gd name="connsiteX7" fmla="*/ 405721 w 573807"/>
                <a:gd name="connsiteY7" fmla="*/ 316058 h 439805"/>
                <a:gd name="connsiteX8" fmla="*/ 331659 w 573807"/>
                <a:gd name="connsiteY8" fmla="*/ 363774 h 439805"/>
                <a:gd name="connsiteX9" fmla="*/ 252088 w 573807"/>
                <a:gd name="connsiteY9" fmla="*/ 404761 h 439805"/>
                <a:gd name="connsiteX10" fmla="*/ 168233 w 573807"/>
                <a:gd name="connsiteY10" fmla="*/ 437795 h 439805"/>
                <a:gd name="connsiteX11" fmla="*/ 161122 w 573807"/>
                <a:gd name="connsiteY11" fmla="*/ 439805 h 439805"/>
                <a:gd name="connsiteX12" fmla="*/ 97266 w 573807"/>
                <a:gd name="connsiteY12" fmla="*/ 377122 h 439805"/>
                <a:gd name="connsiteX13" fmla="*/ 30587 w 573807"/>
                <a:gd name="connsiteY13" fmla="*/ 305610 h 439805"/>
                <a:gd name="connsiteX14" fmla="*/ 0 w 573807"/>
                <a:gd name="connsiteY14" fmla="*/ 268325 h 439805"/>
                <a:gd name="connsiteX15" fmla="*/ 29364 w 573807"/>
                <a:gd name="connsiteY15" fmla="*/ 257935 h 439805"/>
                <a:gd name="connsiteX16" fmla="*/ 88702 w 573807"/>
                <a:gd name="connsiteY16" fmla="*/ 234708 h 439805"/>
                <a:gd name="connsiteX17" fmla="*/ 144370 w 573807"/>
                <a:gd name="connsiteY17" fmla="*/ 208426 h 439805"/>
                <a:gd name="connsiteX18" fmla="*/ 198203 w 573807"/>
                <a:gd name="connsiteY18" fmla="*/ 177254 h 439805"/>
                <a:gd name="connsiteX19" fmla="*/ 249589 w 573807"/>
                <a:gd name="connsiteY19" fmla="*/ 143637 h 439805"/>
                <a:gd name="connsiteX20" fmla="*/ 297916 w 573807"/>
                <a:gd name="connsiteY20" fmla="*/ 106352 h 439805"/>
                <a:gd name="connsiteX21" fmla="*/ 344408 w 573807"/>
                <a:gd name="connsiteY21" fmla="*/ 66012 h 439805"/>
                <a:gd name="connsiteX22" fmla="*/ 386618 w 573807"/>
                <a:gd name="connsiteY22" fmla="*/ 23226 h 439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73807" h="439805">
                  <a:moveTo>
                    <a:pt x="406805" y="0"/>
                  </a:moveTo>
                  <a:lnTo>
                    <a:pt x="430051" y="25671"/>
                  </a:lnTo>
                  <a:lnTo>
                    <a:pt x="477766" y="74569"/>
                  </a:lnTo>
                  <a:lnTo>
                    <a:pt x="528540" y="119799"/>
                  </a:lnTo>
                  <a:lnTo>
                    <a:pt x="573807" y="157230"/>
                  </a:lnTo>
                  <a:lnTo>
                    <a:pt x="537318" y="200438"/>
                  </a:lnTo>
                  <a:lnTo>
                    <a:pt x="474274" y="261612"/>
                  </a:lnTo>
                  <a:lnTo>
                    <a:pt x="405721" y="316058"/>
                  </a:lnTo>
                  <a:lnTo>
                    <a:pt x="331659" y="363774"/>
                  </a:lnTo>
                  <a:lnTo>
                    <a:pt x="252088" y="404761"/>
                  </a:lnTo>
                  <a:lnTo>
                    <a:pt x="168233" y="437795"/>
                  </a:lnTo>
                  <a:lnTo>
                    <a:pt x="161122" y="439805"/>
                  </a:lnTo>
                  <a:lnTo>
                    <a:pt x="97266" y="377122"/>
                  </a:lnTo>
                  <a:lnTo>
                    <a:pt x="30587" y="305610"/>
                  </a:lnTo>
                  <a:lnTo>
                    <a:pt x="0" y="268325"/>
                  </a:lnTo>
                  <a:lnTo>
                    <a:pt x="29364" y="257935"/>
                  </a:lnTo>
                  <a:lnTo>
                    <a:pt x="88702" y="234708"/>
                  </a:lnTo>
                  <a:lnTo>
                    <a:pt x="144370" y="208426"/>
                  </a:lnTo>
                  <a:lnTo>
                    <a:pt x="198203" y="177254"/>
                  </a:lnTo>
                  <a:lnTo>
                    <a:pt x="249589" y="143637"/>
                  </a:lnTo>
                  <a:lnTo>
                    <a:pt x="297916" y="106352"/>
                  </a:lnTo>
                  <a:lnTo>
                    <a:pt x="344408" y="66012"/>
                  </a:lnTo>
                  <a:lnTo>
                    <a:pt x="386618" y="23226"/>
                  </a:lnTo>
                  <a:close/>
                </a:path>
              </a:pathLst>
            </a:custGeom>
            <a:solidFill>
              <a:schemeClr val="tx1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37" name="Freeform 386">
              <a:extLst>
                <a:ext uri="{FF2B5EF4-FFF2-40B4-BE49-F238E27FC236}">
                  <a16:creationId xmlns="" xmlns:a16="http://schemas.microsoft.com/office/drawing/2014/main" id="{CB385652-7AB7-40A7-9244-D34CB634E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5504" y="3814310"/>
              <a:ext cx="2921023" cy="1137585"/>
            </a:xfrm>
            <a:custGeom>
              <a:avLst/>
              <a:gdLst>
                <a:gd name="T0" fmla="*/ 4418 w 4776"/>
                <a:gd name="T1" fmla="*/ 902 h 1863"/>
                <a:gd name="T2" fmla="*/ 4194 w 4776"/>
                <a:gd name="T3" fmla="*/ 705 h 1863"/>
                <a:gd name="T4" fmla="*/ 3943 w 4776"/>
                <a:gd name="T5" fmla="*/ 561 h 1863"/>
                <a:gd name="T6" fmla="*/ 3672 w 4776"/>
                <a:gd name="T7" fmla="*/ 470 h 1863"/>
                <a:gd name="T8" fmla="*/ 3390 w 4776"/>
                <a:gd name="T9" fmla="*/ 432 h 1863"/>
                <a:gd name="T10" fmla="*/ 3106 w 4776"/>
                <a:gd name="T11" fmla="*/ 447 h 1863"/>
                <a:gd name="T12" fmla="*/ 2827 w 4776"/>
                <a:gd name="T13" fmla="*/ 519 h 1863"/>
                <a:gd name="T14" fmla="*/ 2563 w 4776"/>
                <a:gd name="T15" fmla="*/ 645 h 1863"/>
                <a:gd name="T16" fmla="*/ 2379 w 4776"/>
                <a:gd name="T17" fmla="*/ 778 h 1863"/>
                <a:gd name="T18" fmla="*/ 2379 w 4776"/>
                <a:gd name="T19" fmla="*/ 777 h 1863"/>
                <a:gd name="T20" fmla="*/ 2244 w 4776"/>
                <a:gd name="T21" fmla="*/ 879 h 1863"/>
                <a:gd name="T22" fmla="*/ 2046 w 4776"/>
                <a:gd name="T23" fmla="*/ 985 h 1863"/>
                <a:gd name="T24" fmla="*/ 1828 w 4776"/>
                <a:gd name="T25" fmla="*/ 1056 h 1863"/>
                <a:gd name="T26" fmla="*/ 1596 w 4776"/>
                <a:gd name="T27" fmla="*/ 1088 h 1863"/>
                <a:gd name="T28" fmla="*/ 1476 w 4776"/>
                <a:gd name="T29" fmla="*/ 1088 h 1863"/>
                <a:gd name="T30" fmla="*/ 1243 w 4776"/>
                <a:gd name="T31" fmla="*/ 1056 h 1863"/>
                <a:gd name="T32" fmla="*/ 1025 w 4776"/>
                <a:gd name="T33" fmla="*/ 985 h 1863"/>
                <a:gd name="T34" fmla="*/ 826 w 4776"/>
                <a:gd name="T35" fmla="*/ 878 h 1863"/>
                <a:gd name="T36" fmla="*/ 649 w 4776"/>
                <a:gd name="T37" fmla="*/ 740 h 1863"/>
                <a:gd name="T38" fmla="*/ 499 w 4776"/>
                <a:gd name="T39" fmla="*/ 573 h 1863"/>
                <a:gd name="T40" fmla="*/ 380 w 4776"/>
                <a:gd name="T41" fmla="*/ 382 h 1863"/>
                <a:gd name="T42" fmla="*/ 295 w 4776"/>
                <a:gd name="T43" fmla="*/ 170 h 1863"/>
                <a:gd name="T44" fmla="*/ 255 w 4776"/>
                <a:gd name="T45" fmla="*/ 0 h 1863"/>
                <a:gd name="T46" fmla="*/ 256 w 4776"/>
                <a:gd name="T47" fmla="*/ 10 h 1863"/>
                <a:gd name="T48" fmla="*/ 279 w 4776"/>
                <a:gd name="T49" fmla="*/ 239 h 1863"/>
                <a:gd name="T50" fmla="*/ 255 w 4776"/>
                <a:gd name="T51" fmla="*/ 535 h 1863"/>
                <a:gd name="T52" fmla="*/ 175 w 4776"/>
                <a:gd name="T53" fmla="*/ 815 h 1863"/>
                <a:gd name="T54" fmla="*/ 41 w 4776"/>
                <a:gd name="T55" fmla="*/ 1073 h 1863"/>
                <a:gd name="T56" fmla="*/ 36 w 4776"/>
                <a:gd name="T57" fmla="*/ 1172 h 1863"/>
                <a:gd name="T58" fmla="*/ 187 w 4776"/>
                <a:gd name="T59" fmla="*/ 1321 h 1863"/>
                <a:gd name="T60" fmla="*/ 354 w 4776"/>
                <a:gd name="T61" fmla="*/ 1453 h 1863"/>
                <a:gd name="T62" fmla="*/ 534 w 4776"/>
                <a:gd name="T63" fmla="*/ 1568 h 1863"/>
                <a:gd name="T64" fmla="*/ 727 w 4776"/>
                <a:gd name="T65" fmla="*/ 1664 h 1863"/>
                <a:gd name="T66" fmla="*/ 930 w 4776"/>
                <a:gd name="T67" fmla="*/ 1739 h 1863"/>
                <a:gd name="T68" fmla="*/ 1144 w 4776"/>
                <a:gd name="T69" fmla="*/ 1793 h 1863"/>
                <a:gd name="T70" fmla="*/ 1365 w 4776"/>
                <a:gd name="T71" fmla="*/ 1823 h 1863"/>
                <a:gd name="T72" fmla="*/ 1536 w 4776"/>
                <a:gd name="T73" fmla="*/ 1830 h 1863"/>
                <a:gd name="T74" fmla="*/ 1814 w 4776"/>
                <a:gd name="T75" fmla="*/ 1812 h 1863"/>
                <a:gd name="T76" fmla="*/ 2168 w 4776"/>
                <a:gd name="T77" fmla="*/ 1732 h 1863"/>
                <a:gd name="T78" fmla="*/ 2493 w 4776"/>
                <a:gd name="T79" fmla="*/ 1592 h 1863"/>
                <a:gd name="T80" fmla="*/ 2788 w 4776"/>
                <a:gd name="T81" fmla="*/ 1401 h 1863"/>
                <a:gd name="T82" fmla="*/ 2856 w 4776"/>
                <a:gd name="T83" fmla="*/ 1345 h 1863"/>
                <a:gd name="T84" fmla="*/ 2947 w 4776"/>
                <a:gd name="T85" fmla="*/ 1279 h 1863"/>
                <a:gd name="T86" fmla="*/ 3080 w 4776"/>
                <a:gd name="T87" fmla="*/ 1216 h 1863"/>
                <a:gd name="T88" fmla="*/ 3219 w 4776"/>
                <a:gd name="T89" fmla="*/ 1180 h 1863"/>
                <a:gd name="T90" fmla="*/ 3361 w 4776"/>
                <a:gd name="T91" fmla="*/ 1172 h 1863"/>
                <a:gd name="T92" fmla="*/ 3502 w 4776"/>
                <a:gd name="T93" fmla="*/ 1192 h 1863"/>
                <a:gd name="T94" fmla="*/ 3637 w 4776"/>
                <a:gd name="T95" fmla="*/ 1237 h 1863"/>
                <a:gd name="T96" fmla="*/ 3763 w 4776"/>
                <a:gd name="T97" fmla="*/ 1309 h 1863"/>
                <a:gd name="T98" fmla="*/ 3874 w 4776"/>
                <a:gd name="T99" fmla="*/ 1407 h 1863"/>
                <a:gd name="T100" fmla="*/ 3899 w 4776"/>
                <a:gd name="T101" fmla="*/ 1436 h 1863"/>
                <a:gd name="T102" fmla="*/ 4740 w 4776"/>
                <a:gd name="T103" fmla="*/ 1863 h 1863"/>
                <a:gd name="T104" fmla="*/ 4467 w 4776"/>
                <a:gd name="T105" fmla="*/ 959 h 1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76" h="1863">
                  <a:moveTo>
                    <a:pt x="4467" y="959"/>
                  </a:moveTo>
                  <a:lnTo>
                    <a:pt x="4418" y="902"/>
                  </a:lnTo>
                  <a:lnTo>
                    <a:pt x="4310" y="798"/>
                  </a:lnTo>
                  <a:lnTo>
                    <a:pt x="4194" y="705"/>
                  </a:lnTo>
                  <a:lnTo>
                    <a:pt x="4071" y="627"/>
                  </a:lnTo>
                  <a:lnTo>
                    <a:pt x="3943" y="561"/>
                  </a:lnTo>
                  <a:lnTo>
                    <a:pt x="3809" y="508"/>
                  </a:lnTo>
                  <a:lnTo>
                    <a:pt x="3672" y="470"/>
                  </a:lnTo>
                  <a:lnTo>
                    <a:pt x="3532" y="444"/>
                  </a:lnTo>
                  <a:lnTo>
                    <a:pt x="3390" y="432"/>
                  </a:lnTo>
                  <a:lnTo>
                    <a:pt x="3248" y="433"/>
                  </a:lnTo>
                  <a:lnTo>
                    <a:pt x="3106" y="447"/>
                  </a:lnTo>
                  <a:lnTo>
                    <a:pt x="2966" y="476"/>
                  </a:lnTo>
                  <a:lnTo>
                    <a:pt x="2827" y="519"/>
                  </a:lnTo>
                  <a:lnTo>
                    <a:pt x="2693" y="575"/>
                  </a:lnTo>
                  <a:lnTo>
                    <a:pt x="2563" y="645"/>
                  </a:lnTo>
                  <a:lnTo>
                    <a:pt x="2439" y="729"/>
                  </a:lnTo>
                  <a:lnTo>
                    <a:pt x="2379" y="778"/>
                  </a:lnTo>
                  <a:lnTo>
                    <a:pt x="2379" y="778"/>
                  </a:lnTo>
                  <a:lnTo>
                    <a:pt x="2379" y="777"/>
                  </a:lnTo>
                  <a:lnTo>
                    <a:pt x="2336" y="813"/>
                  </a:lnTo>
                  <a:lnTo>
                    <a:pt x="2244" y="879"/>
                  </a:lnTo>
                  <a:lnTo>
                    <a:pt x="2148" y="936"/>
                  </a:lnTo>
                  <a:lnTo>
                    <a:pt x="2046" y="985"/>
                  </a:lnTo>
                  <a:lnTo>
                    <a:pt x="1939" y="1026"/>
                  </a:lnTo>
                  <a:lnTo>
                    <a:pt x="1828" y="1056"/>
                  </a:lnTo>
                  <a:lnTo>
                    <a:pt x="1714" y="1078"/>
                  </a:lnTo>
                  <a:lnTo>
                    <a:pt x="1596" y="1088"/>
                  </a:lnTo>
                  <a:lnTo>
                    <a:pt x="1536" y="1089"/>
                  </a:lnTo>
                  <a:lnTo>
                    <a:pt x="1476" y="1088"/>
                  </a:lnTo>
                  <a:lnTo>
                    <a:pt x="1358" y="1078"/>
                  </a:lnTo>
                  <a:lnTo>
                    <a:pt x="1243" y="1056"/>
                  </a:lnTo>
                  <a:lnTo>
                    <a:pt x="1132" y="1025"/>
                  </a:lnTo>
                  <a:lnTo>
                    <a:pt x="1025" y="985"/>
                  </a:lnTo>
                  <a:lnTo>
                    <a:pt x="922" y="936"/>
                  </a:lnTo>
                  <a:lnTo>
                    <a:pt x="826" y="878"/>
                  </a:lnTo>
                  <a:lnTo>
                    <a:pt x="734" y="812"/>
                  </a:lnTo>
                  <a:lnTo>
                    <a:pt x="649" y="740"/>
                  </a:lnTo>
                  <a:lnTo>
                    <a:pt x="571" y="659"/>
                  </a:lnTo>
                  <a:lnTo>
                    <a:pt x="499" y="573"/>
                  </a:lnTo>
                  <a:lnTo>
                    <a:pt x="436" y="479"/>
                  </a:lnTo>
                  <a:lnTo>
                    <a:pt x="380" y="382"/>
                  </a:lnTo>
                  <a:lnTo>
                    <a:pt x="332" y="278"/>
                  </a:lnTo>
                  <a:lnTo>
                    <a:pt x="295" y="170"/>
                  </a:lnTo>
                  <a:lnTo>
                    <a:pt x="266" y="58"/>
                  </a:lnTo>
                  <a:lnTo>
                    <a:pt x="255" y="0"/>
                  </a:lnTo>
                  <a:lnTo>
                    <a:pt x="256" y="8"/>
                  </a:lnTo>
                  <a:lnTo>
                    <a:pt x="256" y="10"/>
                  </a:lnTo>
                  <a:lnTo>
                    <a:pt x="269" y="86"/>
                  </a:lnTo>
                  <a:lnTo>
                    <a:pt x="279" y="239"/>
                  </a:lnTo>
                  <a:lnTo>
                    <a:pt x="275" y="388"/>
                  </a:lnTo>
                  <a:lnTo>
                    <a:pt x="255" y="535"/>
                  </a:lnTo>
                  <a:lnTo>
                    <a:pt x="222" y="679"/>
                  </a:lnTo>
                  <a:lnTo>
                    <a:pt x="175" y="815"/>
                  </a:lnTo>
                  <a:lnTo>
                    <a:pt x="114" y="948"/>
                  </a:lnTo>
                  <a:lnTo>
                    <a:pt x="41" y="1073"/>
                  </a:lnTo>
                  <a:lnTo>
                    <a:pt x="0" y="1133"/>
                  </a:lnTo>
                  <a:lnTo>
                    <a:pt x="36" y="1172"/>
                  </a:lnTo>
                  <a:lnTo>
                    <a:pt x="109" y="1249"/>
                  </a:lnTo>
                  <a:lnTo>
                    <a:pt x="187" y="1321"/>
                  </a:lnTo>
                  <a:lnTo>
                    <a:pt x="269" y="1390"/>
                  </a:lnTo>
                  <a:lnTo>
                    <a:pt x="354" y="1453"/>
                  </a:lnTo>
                  <a:lnTo>
                    <a:pt x="443" y="1513"/>
                  </a:lnTo>
                  <a:lnTo>
                    <a:pt x="534" y="1568"/>
                  </a:lnTo>
                  <a:lnTo>
                    <a:pt x="630" y="1619"/>
                  </a:lnTo>
                  <a:lnTo>
                    <a:pt x="727" y="1664"/>
                  </a:lnTo>
                  <a:lnTo>
                    <a:pt x="828" y="1704"/>
                  </a:lnTo>
                  <a:lnTo>
                    <a:pt x="930" y="1739"/>
                  </a:lnTo>
                  <a:lnTo>
                    <a:pt x="1036" y="1769"/>
                  </a:lnTo>
                  <a:lnTo>
                    <a:pt x="1144" y="1793"/>
                  </a:lnTo>
                  <a:lnTo>
                    <a:pt x="1254" y="1812"/>
                  </a:lnTo>
                  <a:lnTo>
                    <a:pt x="1365" y="1823"/>
                  </a:lnTo>
                  <a:lnTo>
                    <a:pt x="1478" y="1829"/>
                  </a:lnTo>
                  <a:lnTo>
                    <a:pt x="1536" y="1830"/>
                  </a:lnTo>
                  <a:lnTo>
                    <a:pt x="1629" y="1829"/>
                  </a:lnTo>
                  <a:lnTo>
                    <a:pt x="1814" y="1812"/>
                  </a:lnTo>
                  <a:lnTo>
                    <a:pt x="1993" y="1780"/>
                  </a:lnTo>
                  <a:lnTo>
                    <a:pt x="2168" y="1732"/>
                  </a:lnTo>
                  <a:lnTo>
                    <a:pt x="2334" y="1669"/>
                  </a:lnTo>
                  <a:lnTo>
                    <a:pt x="2493" y="1592"/>
                  </a:lnTo>
                  <a:lnTo>
                    <a:pt x="2646" y="1503"/>
                  </a:lnTo>
                  <a:lnTo>
                    <a:pt x="2788" y="1401"/>
                  </a:lnTo>
                  <a:lnTo>
                    <a:pt x="2856" y="1345"/>
                  </a:lnTo>
                  <a:lnTo>
                    <a:pt x="2856" y="1345"/>
                  </a:lnTo>
                  <a:lnTo>
                    <a:pt x="2885" y="1321"/>
                  </a:lnTo>
                  <a:lnTo>
                    <a:pt x="2947" y="1279"/>
                  </a:lnTo>
                  <a:lnTo>
                    <a:pt x="3013" y="1244"/>
                  </a:lnTo>
                  <a:lnTo>
                    <a:pt x="3080" y="1216"/>
                  </a:lnTo>
                  <a:lnTo>
                    <a:pt x="3148" y="1195"/>
                  </a:lnTo>
                  <a:lnTo>
                    <a:pt x="3219" y="1180"/>
                  </a:lnTo>
                  <a:lnTo>
                    <a:pt x="3291" y="1173"/>
                  </a:lnTo>
                  <a:lnTo>
                    <a:pt x="3361" y="1172"/>
                  </a:lnTo>
                  <a:lnTo>
                    <a:pt x="3432" y="1178"/>
                  </a:lnTo>
                  <a:lnTo>
                    <a:pt x="3502" y="1192"/>
                  </a:lnTo>
                  <a:lnTo>
                    <a:pt x="3571" y="1211"/>
                  </a:lnTo>
                  <a:lnTo>
                    <a:pt x="3637" y="1237"/>
                  </a:lnTo>
                  <a:lnTo>
                    <a:pt x="3701" y="1271"/>
                  </a:lnTo>
                  <a:lnTo>
                    <a:pt x="3763" y="1309"/>
                  </a:lnTo>
                  <a:lnTo>
                    <a:pt x="3820" y="1356"/>
                  </a:lnTo>
                  <a:lnTo>
                    <a:pt x="3874" y="1407"/>
                  </a:lnTo>
                  <a:lnTo>
                    <a:pt x="3900" y="1436"/>
                  </a:lnTo>
                  <a:lnTo>
                    <a:pt x="3899" y="1436"/>
                  </a:lnTo>
                  <a:lnTo>
                    <a:pt x="3590" y="1696"/>
                  </a:lnTo>
                  <a:lnTo>
                    <a:pt x="4740" y="1863"/>
                  </a:lnTo>
                  <a:lnTo>
                    <a:pt x="4776" y="701"/>
                  </a:lnTo>
                  <a:lnTo>
                    <a:pt x="4467" y="95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" name="Freeform: Shape 61">
              <a:extLst>
                <a:ext uri="{FF2B5EF4-FFF2-40B4-BE49-F238E27FC236}">
                  <a16:creationId xmlns="" xmlns:a16="http://schemas.microsoft.com/office/drawing/2014/main" id="{257739E8-C8F8-4C67-8157-F683E08521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5504" y="3814310"/>
              <a:ext cx="322034" cy="848682"/>
            </a:xfrm>
            <a:custGeom>
              <a:avLst/>
              <a:gdLst>
                <a:gd name="connsiteX0" fmla="*/ 155959 w 322034"/>
                <a:gd name="connsiteY0" fmla="*/ 0 h 848682"/>
                <a:gd name="connsiteX1" fmla="*/ 162687 w 322034"/>
                <a:gd name="connsiteY1" fmla="*/ 35416 h 848682"/>
                <a:gd name="connsiteX2" fmla="*/ 180424 w 322034"/>
                <a:gd name="connsiteY2" fmla="*/ 103806 h 848682"/>
                <a:gd name="connsiteX3" fmla="*/ 203053 w 322034"/>
                <a:gd name="connsiteY3" fmla="*/ 169752 h 848682"/>
                <a:gd name="connsiteX4" fmla="*/ 232410 w 322034"/>
                <a:gd name="connsiteY4" fmla="*/ 233257 h 848682"/>
                <a:gd name="connsiteX5" fmla="*/ 266660 w 322034"/>
                <a:gd name="connsiteY5" fmla="*/ 292487 h 848682"/>
                <a:gd name="connsiteX6" fmla="*/ 305191 w 322034"/>
                <a:gd name="connsiteY6" fmla="*/ 349885 h 848682"/>
                <a:gd name="connsiteX7" fmla="*/ 322034 w 322034"/>
                <a:gd name="connsiteY7" fmla="*/ 369972 h 848682"/>
                <a:gd name="connsiteX8" fmla="*/ 321000 w 322034"/>
                <a:gd name="connsiteY8" fmla="*/ 408230 h 848682"/>
                <a:gd name="connsiteX9" fmla="*/ 309982 w 322034"/>
                <a:gd name="connsiteY9" fmla="*/ 496322 h 848682"/>
                <a:gd name="connsiteX10" fmla="*/ 290396 w 322034"/>
                <a:gd name="connsiteY10" fmla="*/ 582578 h 848682"/>
                <a:gd name="connsiteX11" fmla="*/ 262852 w 322034"/>
                <a:gd name="connsiteY11" fmla="*/ 665775 h 848682"/>
                <a:gd name="connsiteX12" fmla="*/ 227351 w 322034"/>
                <a:gd name="connsiteY12" fmla="*/ 745914 h 848682"/>
                <a:gd name="connsiteX13" fmla="*/ 183893 w 322034"/>
                <a:gd name="connsiteY13" fmla="*/ 821159 h 848682"/>
                <a:gd name="connsiteX14" fmla="*/ 164427 w 322034"/>
                <a:gd name="connsiteY14" fmla="*/ 848682 h 848682"/>
                <a:gd name="connsiteX15" fmla="*/ 114370 w 322034"/>
                <a:gd name="connsiteY15" fmla="*/ 806629 h 848682"/>
                <a:gd name="connsiteX16" fmla="*/ 66665 w 322034"/>
                <a:gd name="connsiteY16" fmla="*/ 762665 h 848682"/>
                <a:gd name="connsiteX17" fmla="*/ 22018 w 322034"/>
                <a:gd name="connsiteY17" fmla="*/ 715647 h 848682"/>
                <a:gd name="connsiteX18" fmla="*/ 0 w 322034"/>
                <a:gd name="connsiteY18" fmla="*/ 691833 h 848682"/>
                <a:gd name="connsiteX19" fmla="*/ 25076 w 322034"/>
                <a:gd name="connsiteY19" fmla="*/ 655195 h 848682"/>
                <a:gd name="connsiteX20" fmla="*/ 69723 w 322034"/>
                <a:gd name="connsiteY20" fmla="*/ 578868 h 848682"/>
                <a:gd name="connsiteX21" fmla="*/ 107031 w 322034"/>
                <a:gd name="connsiteY21" fmla="*/ 497656 h 848682"/>
                <a:gd name="connsiteX22" fmla="*/ 135776 w 322034"/>
                <a:gd name="connsiteY22" fmla="*/ 414611 h 848682"/>
                <a:gd name="connsiteX23" fmla="*/ 155959 w 322034"/>
                <a:gd name="connsiteY23" fmla="*/ 326682 h 848682"/>
                <a:gd name="connsiteX24" fmla="*/ 168191 w 322034"/>
                <a:gd name="connsiteY24" fmla="*/ 236921 h 848682"/>
                <a:gd name="connsiteX25" fmla="*/ 170638 w 322034"/>
                <a:gd name="connsiteY25" fmla="*/ 145938 h 848682"/>
                <a:gd name="connsiteX26" fmla="*/ 164522 w 322034"/>
                <a:gd name="connsiteY26" fmla="*/ 52513 h 848682"/>
                <a:gd name="connsiteX27" fmla="*/ 156571 w 322034"/>
                <a:gd name="connsiteY27" fmla="*/ 6106 h 848682"/>
                <a:gd name="connsiteX28" fmla="*/ 156571 w 322034"/>
                <a:gd name="connsiteY28" fmla="*/ 4885 h 848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22034" h="848682">
                  <a:moveTo>
                    <a:pt x="155959" y="0"/>
                  </a:moveTo>
                  <a:lnTo>
                    <a:pt x="162687" y="35416"/>
                  </a:lnTo>
                  <a:lnTo>
                    <a:pt x="180424" y="103806"/>
                  </a:lnTo>
                  <a:lnTo>
                    <a:pt x="203053" y="169752"/>
                  </a:lnTo>
                  <a:lnTo>
                    <a:pt x="232410" y="233257"/>
                  </a:lnTo>
                  <a:lnTo>
                    <a:pt x="266660" y="292487"/>
                  </a:lnTo>
                  <a:lnTo>
                    <a:pt x="305191" y="349885"/>
                  </a:lnTo>
                  <a:lnTo>
                    <a:pt x="322034" y="369972"/>
                  </a:lnTo>
                  <a:lnTo>
                    <a:pt x="321000" y="408230"/>
                  </a:lnTo>
                  <a:lnTo>
                    <a:pt x="309982" y="496322"/>
                  </a:lnTo>
                  <a:lnTo>
                    <a:pt x="290396" y="582578"/>
                  </a:lnTo>
                  <a:lnTo>
                    <a:pt x="262852" y="665775"/>
                  </a:lnTo>
                  <a:lnTo>
                    <a:pt x="227351" y="745914"/>
                  </a:lnTo>
                  <a:lnTo>
                    <a:pt x="183893" y="821159"/>
                  </a:lnTo>
                  <a:lnTo>
                    <a:pt x="164427" y="848682"/>
                  </a:lnTo>
                  <a:lnTo>
                    <a:pt x="114370" y="806629"/>
                  </a:lnTo>
                  <a:lnTo>
                    <a:pt x="66665" y="762665"/>
                  </a:lnTo>
                  <a:lnTo>
                    <a:pt x="22018" y="715647"/>
                  </a:lnTo>
                  <a:lnTo>
                    <a:pt x="0" y="691833"/>
                  </a:lnTo>
                  <a:lnTo>
                    <a:pt x="25076" y="655195"/>
                  </a:lnTo>
                  <a:lnTo>
                    <a:pt x="69723" y="578868"/>
                  </a:lnTo>
                  <a:lnTo>
                    <a:pt x="107031" y="497656"/>
                  </a:lnTo>
                  <a:lnTo>
                    <a:pt x="135776" y="414611"/>
                  </a:lnTo>
                  <a:lnTo>
                    <a:pt x="155959" y="326682"/>
                  </a:lnTo>
                  <a:lnTo>
                    <a:pt x="168191" y="236921"/>
                  </a:lnTo>
                  <a:lnTo>
                    <a:pt x="170638" y="145938"/>
                  </a:lnTo>
                  <a:lnTo>
                    <a:pt x="164522" y="52513"/>
                  </a:lnTo>
                  <a:lnTo>
                    <a:pt x="156571" y="6106"/>
                  </a:lnTo>
                  <a:lnTo>
                    <a:pt x="156571" y="4885"/>
                  </a:lnTo>
                  <a:close/>
                </a:path>
              </a:pathLst>
            </a:custGeom>
            <a:solidFill>
              <a:schemeClr val="tx1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41" name="Freeform: Shape 62">
              <a:extLst>
                <a:ext uri="{FF2B5EF4-FFF2-40B4-BE49-F238E27FC236}">
                  <a16:creationId xmlns="" xmlns:a16="http://schemas.microsoft.com/office/drawing/2014/main" id="{D2342FC2-3679-423C-AA23-ACEDFA4B62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4578" y="1898766"/>
              <a:ext cx="243905" cy="546305"/>
            </a:xfrm>
            <a:custGeom>
              <a:avLst/>
              <a:gdLst>
                <a:gd name="connsiteX0" fmla="*/ 213361 w 243905"/>
                <a:gd name="connsiteY0" fmla="*/ 0 h 546305"/>
                <a:gd name="connsiteX1" fmla="*/ 207253 w 243905"/>
                <a:gd name="connsiteY1" fmla="*/ 31192 h 546305"/>
                <a:gd name="connsiteX2" fmla="*/ 198090 w 243905"/>
                <a:gd name="connsiteY2" fmla="*/ 94187 h 546305"/>
                <a:gd name="connsiteX3" fmla="*/ 193813 w 243905"/>
                <a:gd name="connsiteY3" fmla="*/ 155959 h 546305"/>
                <a:gd name="connsiteX4" fmla="*/ 193813 w 243905"/>
                <a:gd name="connsiteY4" fmla="*/ 217731 h 546305"/>
                <a:gd name="connsiteX5" fmla="*/ 197479 w 243905"/>
                <a:gd name="connsiteY5" fmla="*/ 278892 h 546305"/>
                <a:gd name="connsiteX6" fmla="*/ 206031 w 243905"/>
                <a:gd name="connsiteY6" fmla="*/ 339441 h 546305"/>
                <a:gd name="connsiteX7" fmla="*/ 217638 w 243905"/>
                <a:gd name="connsiteY7" fmla="*/ 399378 h 546305"/>
                <a:gd name="connsiteX8" fmla="*/ 234131 w 243905"/>
                <a:gd name="connsiteY8" fmla="*/ 458092 h 546305"/>
                <a:gd name="connsiteX9" fmla="*/ 243905 w 243905"/>
                <a:gd name="connsiteY9" fmla="*/ 486226 h 546305"/>
                <a:gd name="connsiteX10" fmla="*/ 187705 w 243905"/>
                <a:gd name="connsiteY10" fmla="*/ 499070 h 546305"/>
                <a:gd name="connsiteX11" fmla="*/ 78358 w 243905"/>
                <a:gd name="connsiteY11" fmla="*/ 532708 h 546305"/>
                <a:gd name="connsiteX12" fmla="*/ 44702 w 243905"/>
                <a:gd name="connsiteY12" fmla="*/ 546305 h 546305"/>
                <a:gd name="connsiteX13" fmla="*/ 38558 w 243905"/>
                <a:gd name="connsiteY13" fmla="*/ 529037 h 546305"/>
                <a:gd name="connsiteX14" fmla="*/ 17137 w 243905"/>
                <a:gd name="connsiteY14" fmla="*/ 444636 h 546305"/>
                <a:gd name="connsiteX15" fmla="*/ 4285 w 243905"/>
                <a:gd name="connsiteY15" fmla="*/ 357788 h 546305"/>
                <a:gd name="connsiteX16" fmla="*/ 0 w 243905"/>
                <a:gd name="connsiteY16" fmla="*/ 269717 h 546305"/>
                <a:gd name="connsiteX17" fmla="*/ 3673 w 243905"/>
                <a:gd name="connsiteY17" fmla="*/ 181034 h 546305"/>
                <a:gd name="connsiteX18" fmla="*/ 17137 w 243905"/>
                <a:gd name="connsiteY18" fmla="*/ 91740 h 546305"/>
                <a:gd name="connsiteX19" fmla="*/ 29775 w 243905"/>
                <a:gd name="connsiteY19" fmla="*/ 41907 h 546305"/>
                <a:gd name="connsiteX20" fmla="*/ 94852 w 243905"/>
                <a:gd name="connsiteY20" fmla="*/ 24464 h 546305"/>
                <a:gd name="connsiteX21" fmla="*/ 173655 w 243905"/>
                <a:gd name="connsiteY21" fmla="*/ 7339 h 546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3905" h="546305">
                  <a:moveTo>
                    <a:pt x="213361" y="0"/>
                  </a:moveTo>
                  <a:lnTo>
                    <a:pt x="207253" y="31192"/>
                  </a:lnTo>
                  <a:lnTo>
                    <a:pt x="198090" y="94187"/>
                  </a:lnTo>
                  <a:lnTo>
                    <a:pt x="193813" y="155959"/>
                  </a:lnTo>
                  <a:lnTo>
                    <a:pt x="193813" y="217731"/>
                  </a:lnTo>
                  <a:lnTo>
                    <a:pt x="197479" y="278892"/>
                  </a:lnTo>
                  <a:lnTo>
                    <a:pt x="206031" y="339441"/>
                  </a:lnTo>
                  <a:lnTo>
                    <a:pt x="217638" y="399378"/>
                  </a:lnTo>
                  <a:lnTo>
                    <a:pt x="234131" y="458092"/>
                  </a:lnTo>
                  <a:lnTo>
                    <a:pt x="243905" y="486226"/>
                  </a:lnTo>
                  <a:lnTo>
                    <a:pt x="187705" y="499070"/>
                  </a:lnTo>
                  <a:lnTo>
                    <a:pt x="78358" y="532708"/>
                  </a:lnTo>
                  <a:lnTo>
                    <a:pt x="44702" y="546305"/>
                  </a:lnTo>
                  <a:lnTo>
                    <a:pt x="38558" y="529037"/>
                  </a:lnTo>
                  <a:lnTo>
                    <a:pt x="17137" y="444636"/>
                  </a:lnTo>
                  <a:lnTo>
                    <a:pt x="4285" y="357788"/>
                  </a:lnTo>
                  <a:lnTo>
                    <a:pt x="0" y="269717"/>
                  </a:lnTo>
                  <a:lnTo>
                    <a:pt x="3673" y="181034"/>
                  </a:lnTo>
                  <a:lnTo>
                    <a:pt x="17137" y="91740"/>
                  </a:lnTo>
                  <a:lnTo>
                    <a:pt x="29775" y="41907"/>
                  </a:lnTo>
                  <a:lnTo>
                    <a:pt x="94852" y="24464"/>
                  </a:lnTo>
                  <a:lnTo>
                    <a:pt x="173655" y="7339"/>
                  </a:lnTo>
                  <a:close/>
                </a:path>
              </a:pathLst>
            </a:custGeom>
            <a:solidFill>
              <a:schemeClr val="tx1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42" name="Freeform 385">
              <a:extLst>
                <a:ext uri="{FF2B5EF4-FFF2-40B4-BE49-F238E27FC236}">
                  <a16:creationId xmlns="" xmlns:a16="http://schemas.microsoft.com/office/drawing/2014/main" id="{63BACE31-CF20-470A-959F-76FD2A4894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5473" y="2463887"/>
              <a:ext cx="2353454" cy="2649472"/>
            </a:xfrm>
            <a:custGeom>
              <a:avLst/>
              <a:gdLst>
                <a:gd name="T0" fmla="*/ 3841 w 3845"/>
                <a:gd name="T1" fmla="*/ 779 h 4331"/>
                <a:gd name="T2" fmla="*/ 3631 w 3845"/>
                <a:gd name="T3" fmla="*/ 685 h 4331"/>
                <a:gd name="T4" fmla="*/ 3388 w 3845"/>
                <a:gd name="T5" fmla="*/ 516 h 4331"/>
                <a:gd name="T6" fmla="*/ 3185 w 3845"/>
                <a:gd name="T7" fmla="*/ 307 h 4331"/>
                <a:gd name="T8" fmla="*/ 3030 w 3845"/>
                <a:gd name="T9" fmla="*/ 65 h 4331"/>
                <a:gd name="T10" fmla="*/ 2912 w 3845"/>
                <a:gd name="T11" fmla="*/ 19 h 4331"/>
                <a:gd name="T12" fmla="*/ 2580 w 3845"/>
                <a:gd name="T13" fmla="*/ 132 h 4331"/>
                <a:gd name="T14" fmla="*/ 2275 w 3845"/>
                <a:gd name="T15" fmla="*/ 298 h 4331"/>
                <a:gd name="T16" fmla="*/ 2005 w 3845"/>
                <a:gd name="T17" fmla="*/ 510 h 4331"/>
                <a:gd name="T18" fmla="*/ 1775 w 3845"/>
                <a:gd name="T19" fmla="*/ 765 h 4331"/>
                <a:gd name="T20" fmla="*/ 1591 w 3845"/>
                <a:gd name="T21" fmla="*/ 1057 h 4331"/>
                <a:gd name="T22" fmla="*/ 1456 w 3845"/>
                <a:gd name="T23" fmla="*/ 1378 h 4331"/>
                <a:gd name="T24" fmla="*/ 1378 w 3845"/>
                <a:gd name="T25" fmla="*/ 1725 h 4331"/>
                <a:gd name="T26" fmla="*/ 1360 w 3845"/>
                <a:gd name="T27" fmla="*/ 1999 h 4331"/>
                <a:gd name="T28" fmla="*/ 1376 w 3845"/>
                <a:gd name="T29" fmla="*/ 2260 h 4331"/>
                <a:gd name="T30" fmla="*/ 1389 w 3845"/>
                <a:gd name="T31" fmla="*/ 2345 h 4331"/>
                <a:gd name="T32" fmla="*/ 1401 w 3845"/>
                <a:gd name="T33" fmla="*/ 2458 h 4331"/>
                <a:gd name="T34" fmla="*/ 1389 w 3845"/>
                <a:gd name="T35" fmla="*/ 2603 h 4331"/>
                <a:gd name="T36" fmla="*/ 1351 w 3845"/>
                <a:gd name="T37" fmla="*/ 2742 h 4331"/>
                <a:gd name="T38" fmla="*/ 1287 w 3845"/>
                <a:gd name="T39" fmla="*/ 2869 h 4331"/>
                <a:gd name="T40" fmla="*/ 1200 w 3845"/>
                <a:gd name="T41" fmla="*/ 2982 h 4331"/>
                <a:gd name="T42" fmla="*/ 1093 w 3845"/>
                <a:gd name="T43" fmla="*/ 3076 h 4331"/>
                <a:gd name="T44" fmla="*/ 967 w 3845"/>
                <a:gd name="T45" fmla="*/ 3149 h 4331"/>
                <a:gd name="T46" fmla="*/ 826 w 3845"/>
                <a:gd name="T47" fmla="*/ 3197 h 4331"/>
                <a:gd name="T48" fmla="*/ 789 w 3845"/>
                <a:gd name="T49" fmla="*/ 3204 h 4331"/>
                <a:gd name="T50" fmla="*/ 0 w 3845"/>
                <a:gd name="T51" fmla="*/ 3719 h 4331"/>
                <a:gd name="T52" fmla="*/ 918 w 3845"/>
                <a:gd name="T53" fmla="*/ 3934 h 4331"/>
                <a:gd name="T54" fmla="*/ 1137 w 3845"/>
                <a:gd name="T55" fmla="*/ 3878 h 4331"/>
                <a:gd name="T56" fmla="*/ 1404 w 3845"/>
                <a:gd name="T57" fmla="*/ 3757 h 4331"/>
                <a:gd name="T58" fmla="*/ 1637 w 3845"/>
                <a:gd name="T59" fmla="*/ 3590 h 4331"/>
                <a:gd name="T60" fmla="*/ 1832 w 3845"/>
                <a:gd name="T61" fmla="*/ 3381 h 4331"/>
                <a:gd name="T62" fmla="*/ 1985 w 3845"/>
                <a:gd name="T63" fmla="*/ 3142 h 4331"/>
                <a:gd name="T64" fmla="*/ 2088 w 3845"/>
                <a:gd name="T65" fmla="*/ 2875 h 4331"/>
                <a:gd name="T66" fmla="*/ 2138 w 3845"/>
                <a:gd name="T67" fmla="*/ 2590 h 4331"/>
                <a:gd name="T68" fmla="*/ 2132 w 3845"/>
                <a:gd name="T69" fmla="*/ 2292 h 4331"/>
                <a:gd name="T70" fmla="*/ 2110 w 3845"/>
                <a:gd name="T71" fmla="*/ 2145 h 4331"/>
                <a:gd name="T72" fmla="*/ 2103 w 3845"/>
                <a:gd name="T73" fmla="*/ 1933 h 4331"/>
                <a:gd name="T74" fmla="*/ 2142 w 3845"/>
                <a:gd name="T75" fmla="*/ 1674 h 4331"/>
                <a:gd name="T76" fmla="*/ 2229 w 3845"/>
                <a:gd name="T77" fmla="*/ 1436 h 4331"/>
                <a:gd name="T78" fmla="*/ 2359 w 3845"/>
                <a:gd name="T79" fmla="*/ 1222 h 4331"/>
                <a:gd name="T80" fmla="*/ 2526 w 3845"/>
                <a:gd name="T81" fmla="*/ 1039 h 4331"/>
                <a:gd name="T82" fmla="*/ 2726 w 3845"/>
                <a:gd name="T83" fmla="*/ 890 h 4331"/>
                <a:gd name="T84" fmla="*/ 2952 w 3845"/>
                <a:gd name="T85" fmla="*/ 780 h 4331"/>
                <a:gd name="T86" fmla="*/ 3201 w 3845"/>
                <a:gd name="T87" fmla="*/ 716 h 4331"/>
                <a:gd name="T88" fmla="*/ 3399 w 3845"/>
                <a:gd name="T89" fmla="*/ 702 h 4331"/>
                <a:gd name="T90" fmla="*/ 3572 w 3845"/>
                <a:gd name="T91" fmla="*/ 713 h 4331"/>
                <a:gd name="T92" fmla="*/ 3792 w 3845"/>
                <a:gd name="T93" fmla="*/ 762 h 4331"/>
                <a:gd name="T94" fmla="*/ 3841 w 3845"/>
                <a:gd name="T95" fmla="*/ 780 h 4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845" h="4331">
                  <a:moveTo>
                    <a:pt x="3841" y="780"/>
                  </a:moveTo>
                  <a:lnTo>
                    <a:pt x="3841" y="779"/>
                  </a:lnTo>
                  <a:lnTo>
                    <a:pt x="3768" y="752"/>
                  </a:lnTo>
                  <a:lnTo>
                    <a:pt x="3631" y="685"/>
                  </a:lnTo>
                  <a:lnTo>
                    <a:pt x="3505" y="607"/>
                  </a:lnTo>
                  <a:lnTo>
                    <a:pt x="3388" y="516"/>
                  </a:lnTo>
                  <a:lnTo>
                    <a:pt x="3281" y="417"/>
                  </a:lnTo>
                  <a:lnTo>
                    <a:pt x="3185" y="307"/>
                  </a:lnTo>
                  <a:lnTo>
                    <a:pt x="3101" y="190"/>
                  </a:lnTo>
                  <a:lnTo>
                    <a:pt x="3030" y="65"/>
                  </a:lnTo>
                  <a:lnTo>
                    <a:pt x="2999" y="0"/>
                  </a:lnTo>
                  <a:lnTo>
                    <a:pt x="2912" y="19"/>
                  </a:lnTo>
                  <a:lnTo>
                    <a:pt x="2743" y="68"/>
                  </a:lnTo>
                  <a:lnTo>
                    <a:pt x="2580" y="132"/>
                  </a:lnTo>
                  <a:lnTo>
                    <a:pt x="2423" y="208"/>
                  </a:lnTo>
                  <a:lnTo>
                    <a:pt x="2275" y="298"/>
                  </a:lnTo>
                  <a:lnTo>
                    <a:pt x="2136" y="398"/>
                  </a:lnTo>
                  <a:lnTo>
                    <a:pt x="2005" y="510"/>
                  </a:lnTo>
                  <a:lnTo>
                    <a:pt x="1885" y="632"/>
                  </a:lnTo>
                  <a:lnTo>
                    <a:pt x="1775" y="765"/>
                  </a:lnTo>
                  <a:lnTo>
                    <a:pt x="1677" y="907"/>
                  </a:lnTo>
                  <a:lnTo>
                    <a:pt x="1591" y="1057"/>
                  </a:lnTo>
                  <a:lnTo>
                    <a:pt x="1516" y="1214"/>
                  </a:lnTo>
                  <a:lnTo>
                    <a:pt x="1456" y="1378"/>
                  </a:lnTo>
                  <a:lnTo>
                    <a:pt x="1409" y="1549"/>
                  </a:lnTo>
                  <a:lnTo>
                    <a:pt x="1378" y="1725"/>
                  </a:lnTo>
                  <a:lnTo>
                    <a:pt x="1361" y="1907"/>
                  </a:lnTo>
                  <a:lnTo>
                    <a:pt x="1360" y="1999"/>
                  </a:lnTo>
                  <a:lnTo>
                    <a:pt x="1361" y="2087"/>
                  </a:lnTo>
                  <a:lnTo>
                    <a:pt x="1376" y="2260"/>
                  </a:lnTo>
                  <a:lnTo>
                    <a:pt x="1389" y="2345"/>
                  </a:lnTo>
                  <a:lnTo>
                    <a:pt x="1389" y="2345"/>
                  </a:lnTo>
                  <a:lnTo>
                    <a:pt x="1396" y="2383"/>
                  </a:lnTo>
                  <a:lnTo>
                    <a:pt x="1401" y="2458"/>
                  </a:lnTo>
                  <a:lnTo>
                    <a:pt x="1399" y="2532"/>
                  </a:lnTo>
                  <a:lnTo>
                    <a:pt x="1389" y="2603"/>
                  </a:lnTo>
                  <a:lnTo>
                    <a:pt x="1374" y="2674"/>
                  </a:lnTo>
                  <a:lnTo>
                    <a:pt x="1351" y="2742"/>
                  </a:lnTo>
                  <a:lnTo>
                    <a:pt x="1322" y="2808"/>
                  </a:lnTo>
                  <a:lnTo>
                    <a:pt x="1287" y="2869"/>
                  </a:lnTo>
                  <a:lnTo>
                    <a:pt x="1246" y="2928"/>
                  </a:lnTo>
                  <a:lnTo>
                    <a:pt x="1200" y="2982"/>
                  </a:lnTo>
                  <a:lnTo>
                    <a:pt x="1149" y="3032"/>
                  </a:lnTo>
                  <a:lnTo>
                    <a:pt x="1093" y="3076"/>
                  </a:lnTo>
                  <a:lnTo>
                    <a:pt x="1032" y="3116"/>
                  </a:lnTo>
                  <a:lnTo>
                    <a:pt x="967" y="3149"/>
                  </a:lnTo>
                  <a:lnTo>
                    <a:pt x="899" y="3176"/>
                  </a:lnTo>
                  <a:lnTo>
                    <a:pt x="826" y="3197"/>
                  </a:lnTo>
                  <a:lnTo>
                    <a:pt x="789" y="3204"/>
                  </a:lnTo>
                  <a:lnTo>
                    <a:pt x="789" y="3204"/>
                  </a:lnTo>
                  <a:lnTo>
                    <a:pt x="719" y="2807"/>
                  </a:lnTo>
                  <a:lnTo>
                    <a:pt x="0" y="3719"/>
                  </a:lnTo>
                  <a:lnTo>
                    <a:pt x="988" y="4331"/>
                  </a:lnTo>
                  <a:lnTo>
                    <a:pt x="918" y="3934"/>
                  </a:lnTo>
                  <a:lnTo>
                    <a:pt x="992" y="3919"/>
                  </a:lnTo>
                  <a:lnTo>
                    <a:pt x="1137" y="3878"/>
                  </a:lnTo>
                  <a:lnTo>
                    <a:pt x="1274" y="3824"/>
                  </a:lnTo>
                  <a:lnTo>
                    <a:pt x="1404" y="3757"/>
                  </a:lnTo>
                  <a:lnTo>
                    <a:pt x="1525" y="3679"/>
                  </a:lnTo>
                  <a:lnTo>
                    <a:pt x="1637" y="3590"/>
                  </a:lnTo>
                  <a:lnTo>
                    <a:pt x="1740" y="3490"/>
                  </a:lnTo>
                  <a:lnTo>
                    <a:pt x="1832" y="3381"/>
                  </a:lnTo>
                  <a:lnTo>
                    <a:pt x="1914" y="3265"/>
                  </a:lnTo>
                  <a:lnTo>
                    <a:pt x="1985" y="3142"/>
                  </a:lnTo>
                  <a:lnTo>
                    <a:pt x="2043" y="3011"/>
                  </a:lnTo>
                  <a:lnTo>
                    <a:pt x="2088" y="2875"/>
                  </a:lnTo>
                  <a:lnTo>
                    <a:pt x="2120" y="2734"/>
                  </a:lnTo>
                  <a:lnTo>
                    <a:pt x="2138" y="2590"/>
                  </a:lnTo>
                  <a:lnTo>
                    <a:pt x="2142" y="2442"/>
                  </a:lnTo>
                  <a:lnTo>
                    <a:pt x="2132" y="2292"/>
                  </a:lnTo>
                  <a:lnTo>
                    <a:pt x="2119" y="2217"/>
                  </a:lnTo>
                  <a:lnTo>
                    <a:pt x="2110" y="2145"/>
                  </a:lnTo>
                  <a:lnTo>
                    <a:pt x="2102" y="1999"/>
                  </a:lnTo>
                  <a:lnTo>
                    <a:pt x="2103" y="1933"/>
                  </a:lnTo>
                  <a:lnTo>
                    <a:pt x="2116" y="1801"/>
                  </a:lnTo>
                  <a:lnTo>
                    <a:pt x="2142" y="1674"/>
                  </a:lnTo>
                  <a:lnTo>
                    <a:pt x="2180" y="1553"/>
                  </a:lnTo>
                  <a:lnTo>
                    <a:pt x="2229" y="1436"/>
                  </a:lnTo>
                  <a:lnTo>
                    <a:pt x="2288" y="1326"/>
                  </a:lnTo>
                  <a:lnTo>
                    <a:pt x="2359" y="1222"/>
                  </a:lnTo>
                  <a:lnTo>
                    <a:pt x="2438" y="1127"/>
                  </a:lnTo>
                  <a:lnTo>
                    <a:pt x="2526" y="1039"/>
                  </a:lnTo>
                  <a:lnTo>
                    <a:pt x="2622" y="959"/>
                  </a:lnTo>
                  <a:lnTo>
                    <a:pt x="2726" y="890"/>
                  </a:lnTo>
                  <a:lnTo>
                    <a:pt x="2836" y="829"/>
                  </a:lnTo>
                  <a:lnTo>
                    <a:pt x="2952" y="780"/>
                  </a:lnTo>
                  <a:lnTo>
                    <a:pt x="3074" y="742"/>
                  </a:lnTo>
                  <a:lnTo>
                    <a:pt x="3201" y="716"/>
                  </a:lnTo>
                  <a:lnTo>
                    <a:pt x="3332" y="703"/>
                  </a:lnTo>
                  <a:lnTo>
                    <a:pt x="3399" y="702"/>
                  </a:lnTo>
                  <a:lnTo>
                    <a:pt x="3457" y="703"/>
                  </a:lnTo>
                  <a:lnTo>
                    <a:pt x="3572" y="713"/>
                  </a:lnTo>
                  <a:lnTo>
                    <a:pt x="3684" y="733"/>
                  </a:lnTo>
                  <a:lnTo>
                    <a:pt x="3792" y="762"/>
                  </a:lnTo>
                  <a:lnTo>
                    <a:pt x="3845" y="781"/>
                  </a:lnTo>
                  <a:lnTo>
                    <a:pt x="3841" y="780"/>
                  </a:lnTo>
                  <a:close/>
                </a:path>
              </a:pathLst>
            </a:custGeom>
            <a:solidFill>
              <a:srgbClr val="FFC9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3" name="Freeform: Shape 64">
              <a:extLst>
                <a:ext uri="{FF2B5EF4-FFF2-40B4-BE49-F238E27FC236}">
                  <a16:creationId xmlns="" xmlns:a16="http://schemas.microsoft.com/office/drawing/2014/main" id="{CF7E2996-60E0-41FD-9BD5-B59D3B0D78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8607" y="2463887"/>
              <a:ext cx="720320" cy="477774"/>
            </a:xfrm>
            <a:custGeom>
              <a:avLst/>
              <a:gdLst>
                <a:gd name="connsiteX0" fmla="*/ 717872 w 720320"/>
                <a:gd name="connsiteY0" fmla="*/ 476897 h 477774"/>
                <a:gd name="connsiteX1" fmla="*/ 720320 w 720320"/>
                <a:gd name="connsiteY1" fmla="*/ 477774 h 477774"/>
                <a:gd name="connsiteX2" fmla="*/ 717872 w 720320"/>
                <a:gd name="connsiteY2" fmla="*/ 477162 h 477774"/>
                <a:gd name="connsiteX3" fmla="*/ 202499 w 720320"/>
                <a:gd name="connsiteY3" fmla="*/ 0 h 477774"/>
                <a:gd name="connsiteX4" fmla="*/ 221474 w 720320"/>
                <a:gd name="connsiteY4" fmla="*/ 39764 h 477774"/>
                <a:gd name="connsiteX5" fmla="*/ 264931 w 720320"/>
                <a:gd name="connsiteY5" fmla="*/ 116232 h 477774"/>
                <a:gd name="connsiteX6" fmla="*/ 316346 w 720320"/>
                <a:gd name="connsiteY6" fmla="*/ 187806 h 477774"/>
                <a:gd name="connsiteX7" fmla="*/ 375106 w 720320"/>
                <a:gd name="connsiteY7" fmla="*/ 255098 h 477774"/>
                <a:gd name="connsiteX8" fmla="*/ 440599 w 720320"/>
                <a:gd name="connsiteY8" fmla="*/ 315661 h 477774"/>
                <a:gd name="connsiteX9" fmla="*/ 512212 w 720320"/>
                <a:gd name="connsiteY9" fmla="*/ 371330 h 477774"/>
                <a:gd name="connsiteX10" fmla="*/ 589335 w 720320"/>
                <a:gd name="connsiteY10" fmla="*/ 419046 h 477774"/>
                <a:gd name="connsiteX11" fmla="*/ 673190 w 720320"/>
                <a:gd name="connsiteY11" fmla="*/ 460033 h 477774"/>
                <a:gd name="connsiteX12" fmla="*/ 717872 w 720320"/>
                <a:gd name="connsiteY12" fmla="*/ 476550 h 477774"/>
                <a:gd name="connsiteX13" fmla="*/ 717872 w 720320"/>
                <a:gd name="connsiteY13" fmla="*/ 476897 h 477774"/>
                <a:gd name="connsiteX14" fmla="*/ 687880 w 720320"/>
                <a:gd name="connsiteY14" fmla="*/ 466151 h 477774"/>
                <a:gd name="connsiteX15" fmla="*/ 621775 w 720320"/>
                <a:gd name="connsiteY15" fmla="*/ 448410 h 477774"/>
                <a:gd name="connsiteX16" fmla="*/ 553222 w 720320"/>
                <a:gd name="connsiteY16" fmla="*/ 436175 h 477774"/>
                <a:gd name="connsiteX17" fmla="*/ 482832 w 720320"/>
                <a:gd name="connsiteY17" fmla="*/ 430058 h 477774"/>
                <a:gd name="connsiteX18" fmla="*/ 447332 w 720320"/>
                <a:gd name="connsiteY18" fmla="*/ 429446 h 477774"/>
                <a:gd name="connsiteX19" fmla="*/ 406322 w 720320"/>
                <a:gd name="connsiteY19" fmla="*/ 430058 h 477774"/>
                <a:gd name="connsiteX20" fmla="*/ 326140 w 720320"/>
                <a:gd name="connsiteY20" fmla="*/ 438010 h 477774"/>
                <a:gd name="connsiteX21" fmla="*/ 307866 w 720320"/>
                <a:gd name="connsiteY21" fmla="*/ 441749 h 477774"/>
                <a:gd name="connsiteX22" fmla="*/ 249124 w 720320"/>
                <a:gd name="connsiteY22" fmla="*/ 396320 h 477774"/>
                <a:gd name="connsiteX23" fmla="*/ 184249 w 720320"/>
                <a:gd name="connsiteY23" fmla="*/ 336383 h 477774"/>
                <a:gd name="connsiteX24" fmla="*/ 126106 w 720320"/>
                <a:gd name="connsiteY24" fmla="*/ 270941 h 477774"/>
                <a:gd name="connsiteX25" fmla="*/ 74695 w 720320"/>
                <a:gd name="connsiteY25" fmla="*/ 199995 h 477774"/>
                <a:gd name="connsiteX26" fmla="*/ 30629 w 720320"/>
                <a:gd name="connsiteY26" fmla="*/ 125379 h 477774"/>
                <a:gd name="connsiteX27" fmla="*/ 0 w 720320"/>
                <a:gd name="connsiteY27" fmla="*/ 59574 h 477774"/>
                <a:gd name="connsiteX28" fmla="*/ 45806 w 720320"/>
                <a:gd name="connsiteY28" fmla="*/ 41599 h 477774"/>
                <a:gd name="connsiteX29" fmla="*/ 149248 w 720320"/>
                <a:gd name="connsiteY29" fmla="*/ 11623 h 477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20320" h="477774">
                  <a:moveTo>
                    <a:pt x="717872" y="476897"/>
                  </a:moveTo>
                  <a:lnTo>
                    <a:pt x="720320" y="477774"/>
                  </a:lnTo>
                  <a:lnTo>
                    <a:pt x="717872" y="477162"/>
                  </a:lnTo>
                  <a:close/>
                  <a:moveTo>
                    <a:pt x="202499" y="0"/>
                  </a:moveTo>
                  <a:lnTo>
                    <a:pt x="221474" y="39764"/>
                  </a:lnTo>
                  <a:lnTo>
                    <a:pt x="264931" y="116232"/>
                  </a:lnTo>
                  <a:lnTo>
                    <a:pt x="316346" y="187806"/>
                  </a:lnTo>
                  <a:lnTo>
                    <a:pt x="375106" y="255098"/>
                  </a:lnTo>
                  <a:lnTo>
                    <a:pt x="440599" y="315661"/>
                  </a:lnTo>
                  <a:lnTo>
                    <a:pt x="512212" y="371330"/>
                  </a:lnTo>
                  <a:lnTo>
                    <a:pt x="589335" y="419046"/>
                  </a:lnTo>
                  <a:lnTo>
                    <a:pt x="673190" y="460033"/>
                  </a:lnTo>
                  <a:lnTo>
                    <a:pt x="717872" y="476550"/>
                  </a:lnTo>
                  <a:lnTo>
                    <a:pt x="717872" y="476897"/>
                  </a:lnTo>
                  <a:lnTo>
                    <a:pt x="687880" y="466151"/>
                  </a:lnTo>
                  <a:lnTo>
                    <a:pt x="621775" y="448410"/>
                  </a:lnTo>
                  <a:lnTo>
                    <a:pt x="553222" y="436175"/>
                  </a:lnTo>
                  <a:lnTo>
                    <a:pt x="482832" y="430058"/>
                  </a:lnTo>
                  <a:lnTo>
                    <a:pt x="447332" y="429446"/>
                  </a:lnTo>
                  <a:lnTo>
                    <a:pt x="406322" y="430058"/>
                  </a:lnTo>
                  <a:lnTo>
                    <a:pt x="326140" y="438010"/>
                  </a:lnTo>
                  <a:lnTo>
                    <a:pt x="307866" y="441749"/>
                  </a:lnTo>
                  <a:lnTo>
                    <a:pt x="249124" y="396320"/>
                  </a:lnTo>
                  <a:lnTo>
                    <a:pt x="184249" y="336383"/>
                  </a:lnTo>
                  <a:lnTo>
                    <a:pt x="126106" y="270941"/>
                  </a:lnTo>
                  <a:lnTo>
                    <a:pt x="74695" y="199995"/>
                  </a:lnTo>
                  <a:lnTo>
                    <a:pt x="30629" y="125379"/>
                  </a:lnTo>
                  <a:lnTo>
                    <a:pt x="0" y="59574"/>
                  </a:lnTo>
                  <a:lnTo>
                    <a:pt x="45806" y="41599"/>
                  </a:lnTo>
                  <a:lnTo>
                    <a:pt x="149248" y="11623"/>
                  </a:lnTo>
                  <a:close/>
                </a:path>
              </a:pathLst>
            </a:custGeom>
            <a:solidFill>
              <a:schemeClr val="tx1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45" name="Freeform: Shape 65">
              <a:extLst>
                <a:ext uri="{FF2B5EF4-FFF2-40B4-BE49-F238E27FC236}">
                  <a16:creationId xmlns="" xmlns:a16="http://schemas.microsoft.com/office/drawing/2014/main" id="{E220DD2F-3C0A-4016-AACF-BD1E37BDB1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7551" y="3860294"/>
              <a:ext cx="721045" cy="431068"/>
            </a:xfrm>
            <a:custGeom>
              <a:avLst/>
              <a:gdLst>
                <a:gd name="connsiteX0" fmla="*/ 657988 w 721045"/>
                <a:gd name="connsiteY0" fmla="*/ 0 h 431068"/>
                <a:gd name="connsiteX1" fmla="*/ 721045 w 721045"/>
                <a:gd name="connsiteY1" fmla="*/ 5320 h 431068"/>
                <a:gd name="connsiteX2" fmla="*/ 709345 w 721045"/>
                <a:gd name="connsiteY2" fmla="*/ 78172 h 431068"/>
                <a:gd name="connsiteX3" fmla="*/ 685476 w 721045"/>
                <a:gd name="connsiteY3" fmla="*/ 174194 h 431068"/>
                <a:gd name="connsiteX4" fmla="*/ 670787 w 721045"/>
                <a:gd name="connsiteY4" fmla="*/ 220676 h 431068"/>
                <a:gd name="connsiteX5" fmla="*/ 626721 w 721045"/>
                <a:gd name="connsiteY5" fmla="*/ 217618 h 431068"/>
                <a:gd name="connsiteX6" fmla="*/ 539200 w 721045"/>
                <a:gd name="connsiteY6" fmla="*/ 218230 h 431068"/>
                <a:gd name="connsiteX7" fmla="*/ 451679 w 721045"/>
                <a:gd name="connsiteY7" fmla="*/ 226181 h 431068"/>
                <a:gd name="connsiteX8" fmla="*/ 364771 w 721045"/>
                <a:gd name="connsiteY8" fmla="*/ 243917 h 431068"/>
                <a:gd name="connsiteX9" fmla="*/ 279699 w 721045"/>
                <a:gd name="connsiteY9" fmla="*/ 269604 h 431068"/>
                <a:gd name="connsiteX10" fmla="*/ 196462 w 721045"/>
                <a:gd name="connsiteY10" fmla="*/ 304466 h 431068"/>
                <a:gd name="connsiteX11" fmla="*/ 116898 w 721045"/>
                <a:gd name="connsiteY11" fmla="*/ 347278 h 431068"/>
                <a:gd name="connsiteX12" fmla="*/ 39782 w 721045"/>
                <a:gd name="connsiteY12" fmla="*/ 399265 h 431068"/>
                <a:gd name="connsiteX13" fmla="*/ 3060 w 721045"/>
                <a:gd name="connsiteY13" fmla="*/ 429233 h 431068"/>
                <a:gd name="connsiteX14" fmla="*/ 3060 w 721045"/>
                <a:gd name="connsiteY14" fmla="*/ 428622 h 431068"/>
                <a:gd name="connsiteX15" fmla="*/ 1836 w 721045"/>
                <a:gd name="connsiteY15" fmla="*/ 429845 h 431068"/>
                <a:gd name="connsiteX16" fmla="*/ 0 w 721045"/>
                <a:gd name="connsiteY16" fmla="*/ 431068 h 431068"/>
                <a:gd name="connsiteX17" fmla="*/ 31826 w 721045"/>
                <a:gd name="connsiteY17" fmla="*/ 403546 h 431068"/>
                <a:gd name="connsiteX18" fmla="*/ 89969 w 721045"/>
                <a:gd name="connsiteY18" fmla="*/ 342385 h 431068"/>
                <a:gd name="connsiteX19" fmla="*/ 141379 w 721045"/>
                <a:gd name="connsiteY19" fmla="*/ 275721 h 431068"/>
                <a:gd name="connsiteX20" fmla="*/ 186058 w 721045"/>
                <a:gd name="connsiteY20" fmla="*/ 203551 h 431068"/>
                <a:gd name="connsiteX21" fmla="*/ 222780 w 721045"/>
                <a:gd name="connsiteY21" fmla="*/ 125877 h 431068"/>
                <a:gd name="connsiteX22" fmla="*/ 236637 w 721045"/>
                <a:gd name="connsiteY22" fmla="*/ 85259 h 431068"/>
                <a:gd name="connsiteX23" fmla="*/ 313655 w 721045"/>
                <a:gd name="connsiteY23" fmla="*/ 53124 h 431068"/>
                <a:gd name="connsiteX24" fmla="*/ 398668 w 721045"/>
                <a:gd name="connsiteY24" fmla="*/ 26867 h 431068"/>
                <a:gd name="connsiteX25" fmla="*/ 484293 w 721045"/>
                <a:gd name="connsiteY25" fmla="*/ 9159 h 431068"/>
                <a:gd name="connsiteX26" fmla="*/ 571141 w 721045"/>
                <a:gd name="connsiteY26" fmla="*/ 611 h 431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21045" h="431068">
                  <a:moveTo>
                    <a:pt x="657988" y="0"/>
                  </a:moveTo>
                  <a:lnTo>
                    <a:pt x="721045" y="5320"/>
                  </a:lnTo>
                  <a:lnTo>
                    <a:pt x="709345" y="78172"/>
                  </a:lnTo>
                  <a:lnTo>
                    <a:pt x="685476" y="174194"/>
                  </a:lnTo>
                  <a:lnTo>
                    <a:pt x="670787" y="220676"/>
                  </a:lnTo>
                  <a:lnTo>
                    <a:pt x="626721" y="217618"/>
                  </a:lnTo>
                  <a:lnTo>
                    <a:pt x="539200" y="218230"/>
                  </a:lnTo>
                  <a:lnTo>
                    <a:pt x="451679" y="226181"/>
                  </a:lnTo>
                  <a:lnTo>
                    <a:pt x="364771" y="243917"/>
                  </a:lnTo>
                  <a:lnTo>
                    <a:pt x="279699" y="269604"/>
                  </a:lnTo>
                  <a:lnTo>
                    <a:pt x="196462" y="304466"/>
                  </a:lnTo>
                  <a:lnTo>
                    <a:pt x="116898" y="347278"/>
                  </a:lnTo>
                  <a:lnTo>
                    <a:pt x="39782" y="399265"/>
                  </a:lnTo>
                  <a:lnTo>
                    <a:pt x="3060" y="429233"/>
                  </a:lnTo>
                  <a:lnTo>
                    <a:pt x="3060" y="428622"/>
                  </a:lnTo>
                  <a:lnTo>
                    <a:pt x="1836" y="429845"/>
                  </a:lnTo>
                  <a:lnTo>
                    <a:pt x="0" y="431068"/>
                  </a:lnTo>
                  <a:lnTo>
                    <a:pt x="31826" y="403546"/>
                  </a:lnTo>
                  <a:lnTo>
                    <a:pt x="89969" y="342385"/>
                  </a:lnTo>
                  <a:lnTo>
                    <a:pt x="141379" y="275721"/>
                  </a:lnTo>
                  <a:lnTo>
                    <a:pt x="186058" y="203551"/>
                  </a:lnTo>
                  <a:lnTo>
                    <a:pt x="222780" y="125877"/>
                  </a:lnTo>
                  <a:lnTo>
                    <a:pt x="236637" y="85259"/>
                  </a:lnTo>
                  <a:lnTo>
                    <a:pt x="313655" y="53124"/>
                  </a:lnTo>
                  <a:lnTo>
                    <a:pt x="398668" y="26867"/>
                  </a:lnTo>
                  <a:lnTo>
                    <a:pt x="484293" y="9159"/>
                  </a:lnTo>
                  <a:lnTo>
                    <a:pt x="571141" y="611"/>
                  </a:lnTo>
                  <a:close/>
                </a:path>
              </a:pathLst>
            </a:custGeom>
            <a:solidFill>
              <a:schemeClr val="tx1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47" name="Freeform: Shape 66">
              <a:extLst>
                <a:ext uri="{FF2B5EF4-FFF2-40B4-BE49-F238E27FC236}">
                  <a16:creationId xmlns="" xmlns:a16="http://schemas.microsoft.com/office/drawing/2014/main" id="{E2B82352-C8A2-42FA-A30B-5624FABCC5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1347" y="3878327"/>
              <a:ext cx="496198" cy="430160"/>
            </a:xfrm>
            <a:custGeom>
              <a:avLst/>
              <a:gdLst>
                <a:gd name="connsiteX0" fmla="*/ 48778 w 496198"/>
                <a:gd name="connsiteY0" fmla="*/ 0 h 430160"/>
                <a:gd name="connsiteX1" fmla="*/ 76665 w 496198"/>
                <a:gd name="connsiteY1" fmla="*/ 5171 h 430160"/>
                <a:gd name="connsiteX2" fmla="*/ 160455 w 496198"/>
                <a:gd name="connsiteY2" fmla="*/ 28374 h 430160"/>
                <a:gd name="connsiteX3" fmla="*/ 242410 w 496198"/>
                <a:gd name="connsiteY3" fmla="*/ 60737 h 430160"/>
                <a:gd name="connsiteX4" fmla="*/ 320695 w 496198"/>
                <a:gd name="connsiteY4" fmla="*/ 101038 h 430160"/>
                <a:gd name="connsiteX5" fmla="*/ 395922 w 496198"/>
                <a:gd name="connsiteY5" fmla="*/ 148666 h 430160"/>
                <a:gd name="connsiteX6" fmla="*/ 466868 w 496198"/>
                <a:gd name="connsiteY6" fmla="*/ 205454 h 430160"/>
                <a:gd name="connsiteX7" fmla="*/ 496198 w 496198"/>
                <a:gd name="connsiteY7" fmla="*/ 233652 h 430160"/>
                <a:gd name="connsiteX8" fmla="*/ 493818 w 496198"/>
                <a:gd name="connsiteY8" fmla="*/ 244280 h 430160"/>
                <a:gd name="connsiteX9" fmla="*/ 473039 w 496198"/>
                <a:gd name="connsiteY9" fmla="*/ 320099 h 430160"/>
                <a:gd name="connsiteX10" fmla="*/ 449815 w 496198"/>
                <a:gd name="connsiteY10" fmla="*/ 394085 h 430160"/>
                <a:gd name="connsiteX11" fmla="*/ 436369 w 496198"/>
                <a:gd name="connsiteY11" fmla="*/ 430160 h 430160"/>
                <a:gd name="connsiteX12" fmla="*/ 413145 w 496198"/>
                <a:gd name="connsiteY12" fmla="*/ 409371 h 430160"/>
                <a:gd name="connsiteX13" fmla="*/ 363641 w 496198"/>
                <a:gd name="connsiteY13" fmla="*/ 370850 h 430160"/>
                <a:gd name="connsiteX14" fmla="*/ 311692 w 496198"/>
                <a:gd name="connsiteY14" fmla="*/ 335997 h 430160"/>
                <a:gd name="connsiteX15" fmla="*/ 257910 w 496198"/>
                <a:gd name="connsiteY15" fmla="*/ 305425 h 430160"/>
                <a:gd name="connsiteX16" fmla="*/ 202906 w 496198"/>
                <a:gd name="connsiteY16" fmla="*/ 277909 h 430160"/>
                <a:gd name="connsiteX17" fmla="*/ 146068 w 496198"/>
                <a:gd name="connsiteY17" fmla="*/ 254674 h 430160"/>
                <a:gd name="connsiteX18" fmla="*/ 88618 w 496198"/>
                <a:gd name="connsiteY18" fmla="*/ 235719 h 430160"/>
                <a:gd name="connsiteX19" fmla="*/ 29947 w 496198"/>
                <a:gd name="connsiteY19" fmla="*/ 220433 h 430160"/>
                <a:gd name="connsiteX20" fmla="*/ 0 w 496198"/>
                <a:gd name="connsiteY20" fmla="*/ 214930 h 430160"/>
                <a:gd name="connsiteX21" fmla="*/ 14668 w 496198"/>
                <a:gd name="connsiteY21" fmla="*/ 166626 h 430160"/>
                <a:gd name="connsiteX22" fmla="*/ 37892 w 496198"/>
                <a:gd name="connsiteY22" fmla="*/ 66959 h 430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96198" h="430160">
                  <a:moveTo>
                    <a:pt x="48778" y="0"/>
                  </a:moveTo>
                  <a:lnTo>
                    <a:pt x="76665" y="5171"/>
                  </a:lnTo>
                  <a:lnTo>
                    <a:pt x="160455" y="28374"/>
                  </a:lnTo>
                  <a:lnTo>
                    <a:pt x="242410" y="60737"/>
                  </a:lnTo>
                  <a:lnTo>
                    <a:pt x="320695" y="101038"/>
                  </a:lnTo>
                  <a:lnTo>
                    <a:pt x="395922" y="148666"/>
                  </a:lnTo>
                  <a:lnTo>
                    <a:pt x="466868" y="205454"/>
                  </a:lnTo>
                  <a:lnTo>
                    <a:pt x="496198" y="233652"/>
                  </a:lnTo>
                  <a:lnTo>
                    <a:pt x="493818" y="244280"/>
                  </a:lnTo>
                  <a:lnTo>
                    <a:pt x="473039" y="320099"/>
                  </a:lnTo>
                  <a:lnTo>
                    <a:pt x="449815" y="394085"/>
                  </a:lnTo>
                  <a:lnTo>
                    <a:pt x="436369" y="430160"/>
                  </a:lnTo>
                  <a:lnTo>
                    <a:pt x="413145" y="409371"/>
                  </a:lnTo>
                  <a:lnTo>
                    <a:pt x="363641" y="370850"/>
                  </a:lnTo>
                  <a:lnTo>
                    <a:pt x="311692" y="335997"/>
                  </a:lnTo>
                  <a:lnTo>
                    <a:pt x="257910" y="305425"/>
                  </a:lnTo>
                  <a:lnTo>
                    <a:pt x="202906" y="277909"/>
                  </a:lnTo>
                  <a:lnTo>
                    <a:pt x="146068" y="254674"/>
                  </a:lnTo>
                  <a:lnTo>
                    <a:pt x="88618" y="235719"/>
                  </a:lnTo>
                  <a:lnTo>
                    <a:pt x="29947" y="220433"/>
                  </a:lnTo>
                  <a:lnTo>
                    <a:pt x="0" y="214930"/>
                  </a:lnTo>
                  <a:lnTo>
                    <a:pt x="14668" y="166626"/>
                  </a:lnTo>
                  <a:lnTo>
                    <a:pt x="37892" y="66959"/>
                  </a:lnTo>
                  <a:close/>
                </a:path>
              </a:pathLst>
            </a:custGeom>
            <a:solidFill>
              <a:schemeClr val="tx1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</p:grpSp>
      <p:cxnSp>
        <p:nvCxnSpPr>
          <p:cNvPr id="49" name="Прямая соединительная линия 48"/>
          <p:cNvCxnSpPr/>
          <p:nvPr/>
        </p:nvCxnSpPr>
        <p:spPr>
          <a:xfrm>
            <a:off x="4067944" y="3284984"/>
            <a:ext cx="936104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stCxn id="37" idx="51"/>
          </p:cNvCxnSpPr>
          <p:nvPr/>
        </p:nvCxnSpPr>
        <p:spPr>
          <a:xfrm>
            <a:off x="4835731" y="5229318"/>
            <a:ext cx="384341" cy="108000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V="1">
            <a:off x="5220072" y="6309320"/>
            <a:ext cx="3528392" cy="3866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>
            <a:stCxn id="42" idx="25"/>
          </p:cNvCxnSpPr>
          <p:nvPr/>
        </p:nvCxnSpPr>
        <p:spPr>
          <a:xfrm flipH="1">
            <a:off x="2483768" y="2619941"/>
            <a:ext cx="180688" cy="1097091"/>
          </a:xfrm>
          <a:prstGeom prst="line">
            <a:avLst/>
          </a:prstGeom>
          <a:ln w="19050">
            <a:solidFill>
              <a:srgbClr val="86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H="1">
            <a:off x="179512" y="3717032"/>
            <a:ext cx="2304256" cy="0"/>
          </a:xfrm>
          <a:prstGeom prst="line">
            <a:avLst/>
          </a:prstGeom>
          <a:ln w="19050">
            <a:solidFill>
              <a:srgbClr val="86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3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3" descr="C:\Users\user\Desktop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284"/>
          </a:xfrm>
          <a:prstGeom prst="rect">
            <a:avLst/>
          </a:prstGeom>
          <a:noFill/>
        </p:spPr>
      </p:pic>
      <p:pic>
        <p:nvPicPr>
          <p:cNvPr id="2051" name="Picture 3" descr="C:\Users\user\Desktop\s1200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65284"/>
          </a:xfrm>
          <a:prstGeom prst="rect">
            <a:avLst/>
          </a:prstGeom>
          <a:noFill/>
        </p:spPr>
      </p:pic>
      <p:cxnSp>
        <p:nvCxnSpPr>
          <p:cNvPr id="43" name="Straight Connector 3">
            <a:extLst>
              <a:ext uri="{FF2B5EF4-FFF2-40B4-BE49-F238E27FC236}">
                <a16:creationId xmlns="" xmlns:a16="http://schemas.microsoft.com/office/drawing/2014/main" id="{731E4E89-11F8-4807-937F-7CCE70DF2736}"/>
              </a:ext>
            </a:extLst>
          </p:cNvPr>
          <p:cNvCxnSpPr>
            <a:cxnSpLocks/>
          </p:cNvCxnSpPr>
          <p:nvPr/>
        </p:nvCxnSpPr>
        <p:spPr>
          <a:xfrm flipH="1">
            <a:off x="566260" y="1914181"/>
            <a:ext cx="5877948" cy="3271597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6">
            <a:extLst>
              <a:ext uri="{FF2B5EF4-FFF2-40B4-BE49-F238E27FC236}">
                <a16:creationId xmlns="" xmlns:a16="http://schemas.microsoft.com/office/drawing/2014/main" id="{6217B48F-92A2-4060-9416-A95A3C3522F7}"/>
              </a:ext>
            </a:extLst>
          </p:cNvPr>
          <p:cNvCxnSpPr>
            <a:cxnSpLocks/>
          </p:cNvCxnSpPr>
          <p:nvPr/>
        </p:nvCxnSpPr>
        <p:spPr>
          <a:xfrm flipH="1" flipV="1">
            <a:off x="202212" y="2087695"/>
            <a:ext cx="5853509" cy="3257995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9">
            <a:extLst>
              <a:ext uri="{FF2B5EF4-FFF2-40B4-BE49-F238E27FC236}">
                <a16:creationId xmlns="" xmlns:a16="http://schemas.microsoft.com/office/drawing/2014/main" id="{7B180EA6-FC56-4CBD-9F8C-E480C472F0CA}"/>
              </a:ext>
            </a:extLst>
          </p:cNvPr>
          <p:cNvCxnSpPr>
            <a:cxnSpLocks/>
          </p:cNvCxnSpPr>
          <p:nvPr/>
        </p:nvCxnSpPr>
        <p:spPr>
          <a:xfrm>
            <a:off x="3167335" y="1700808"/>
            <a:ext cx="0" cy="4097614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30">
            <a:extLst>
              <a:ext uri="{FF2B5EF4-FFF2-40B4-BE49-F238E27FC236}">
                <a16:creationId xmlns="" xmlns:a16="http://schemas.microsoft.com/office/drawing/2014/main" id="{863764F9-A99E-4513-BEDF-2351A9A6BA6D}"/>
              </a:ext>
            </a:extLst>
          </p:cNvPr>
          <p:cNvCxnSpPr>
            <a:cxnSpLocks/>
          </p:cNvCxnSpPr>
          <p:nvPr/>
        </p:nvCxnSpPr>
        <p:spPr>
          <a:xfrm flipH="1" flipV="1">
            <a:off x="151677" y="3467440"/>
            <a:ext cx="2227619" cy="1201761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34">
            <a:extLst>
              <a:ext uri="{FF2B5EF4-FFF2-40B4-BE49-F238E27FC236}">
                <a16:creationId xmlns="" xmlns:a16="http://schemas.microsoft.com/office/drawing/2014/main" id="{696B8A44-E0EB-44C9-9148-C9CA78C84D6B}"/>
              </a:ext>
            </a:extLst>
          </p:cNvPr>
          <p:cNvCxnSpPr>
            <a:cxnSpLocks/>
          </p:cNvCxnSpPr>
          <p:nvPr/>
        </p:nvCxnSpPr>
        <p:spPr>
          <a:xfrm>
            <a:off x="1916239" y="3598361"/>
            <a:ext cx="0" cy="2084094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2">
            <a:extLst>
              <a:ext uri="{FF2B5EF4-FFF2-40B4-BE49-F238E27FC236}">
                <a16:creationId xmlns="" xmlns:a16="http://schemas.microsoft.com/office/drawing/2014/main" id="{65AC4987-7A2D-4391-945C-B05CC4641D37}"/>
              </a:ext>
            </a:extLst>
          </p:cNvPr>
          <p:cNvCxnSpPr>
            <a:cxnSpLocks/>
          </p:cNvCxnSpPr>
          <p:nvPr/>
        </p:nvCxnSpPr>
        <p:spPr>
          <a:xfrm>
            <a:off x="4845276" y="4000395"/>
            <a:ext cx="0" cy="1458891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5">
            <a:extLst>
              <a:ext uri="{FF2B5EF4-FFF2-40B4-BE49-F238E27FC236}">
                <a16:creationId xmlns="" xmlns:a16="http://schemas.microsoft.com/office/drawing/2014/main" id="{4A4A2FFD-33AB-40BD-97E1-003DA60BECE8}"/>
              </a:ext>
            </a:extLst>
          </p:cNvPr>
          <p:cNvCxnSpPr>
            <a:cxnSpLocks/>
          </p:cNvCxnSpPr>
          <p:nvPr/>
        </p:nvCxnSpPr>
        <p:spPr>
          <a:xfrm flipV="1">
            <a:off x="4044548" y="4236740"/>
            <a:ext cx="1601458" cy="891351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52">
            <a:extLst>
              <a:ext uri="{FF2B5EF4-FFF2-40B4-BE49-F238E27FC236}">
                <a16:creationId xmlns="" xmlns:a16="http://schemas.microsoft.com/office/drawing/2014/main" id="{D5C9D7CC-6CAA-4496-ACCE-B228A55791B4}"/>
              </a:ext>
            </a:extLst>
          </p:cNvPr>
          <p:cNvCxnSpPr>
            <a:cxnSpLocks/>
          </p:cNvCxnSpPr>
          <p:nvPr/>
        </p:nvCxnSpPr>
        <p:spPr>
          <a:xfrm>
            <a:off x="4772621" y="2168321"/>
            <a:ext cx="0" cy="143004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3">
            <a:extLst>
              <a:ext uri="{FF2B5EF4-FFF2-40B4-BE49-F238E27FC236}">
                <a16:creationId xmlns="" xmlns:a16="http://schemas.microsoft.com/office/drawing/2014/main" id="{9FCF3E1D-DD63-43B3-91DE-6783E5A0E65D}"/>
              </a:ext>
            </a:extLst>
          </p:cNvPr>
          <p:cNvCxnSpPr>
            <a:cxnSpLocks/>
          </p:cNvCxnSpPr>
          <p:nvPr/>
        </p:nvCxnSpPr>
        <p:spPr>
          <a:xfrm>
            <a:off x="4262727" y="2553638"/>
            <a:ext cx="1310622" cy="729476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61">
            <a:extLst>
              <a:ext uri="{FF2B5EF4-FFF2-40B4-BE49-F238E27FC236}">
                <a16:creationId xmlns="" xmlns:a16="http://schemas.microsoft.com/office/drawing/2014/main" id="{6EABB8B1-4F75-411C-8791-C3AE65C09041}"/>
              </a:ext>
            </a:extLst>
          </p:cNvPr>
          <p:cNvCxnSpPr>
            <a:cxnSpLocks/>
          </p:cNvCxnSpPr>
          <p:nvPr/>
        </p:nvCxnSpPr>
        <p:spPr>
          <a:xfrm>
            <a:off x="2523468" y="1970996"/>
            <a:ext cx="1243880" cy="692327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64">
            <a:extLst>
              <a:ext uri="{FF2B5EF4-FFF2-40B4-BE49-F238E27FC236}">
                <a16:creationId xmlns="" xmlns:a16="http://schemas.microsoft.com/office/drawing/2014/main" id="{37ABD401-BD3A-483B-9DF2-94E551B09563}"/>
              </a:ext>
            </a:extLst>
          </p:cNvPr>
          <p:cNvCxnSpPr>
            <a:cxnSpLocks/>
          </p:cNvCxnSpPr>
          <p:nvPr/>
        </p:nvCxnSpPr>
        <p:spPr>
          <a:xfrm>
            <a:off x="1415518" y="5082097"/>
            <a:ext cx="919677" cy="51188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67">
            <a:extLst>
              <a:ext uri="{FF2B5EF4-FFF2-40B4-BE49-F238E27FC236}">
                <a16:creationId xmlns="" xmlns:a16="http://schemas.microsoft.com/office/drawing/2014/main" id="{616E6E92-A283-42FD-AD45-9AF5C991FB6D}"/>
              </a:ext>
            </a:extLst>
          </p:cNvPr>
          <p:cNvCxnSpPr>
            <a:cxnSpLocks/>
          </p:cNvCxnSpPr>
          <p:nvPr/>
        </p:nvCxnSpPr>
        <p:spPr>
          <a:xfrm>
            <a:off x="2554783" y="4886423"/>
            <a:ext cx="1355422" cy="75441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70">
            <a:extLst>
              <a:ext uri="{FF2B5EF4-FFF2-40B4-BE49-F238E27FC236}">
                <a16:creationId xmlns="" xmlns:a16="http://schemas.microsoft.com/office/drawing/2014/main" id="{4207288E-DF5A-400F-BF46-456747828C86}"/>
              </a:ext>
            </a:extLst>
          </p:cNvPr>
          <p:cNvCxnSpPr>
            <a:cxnSpLocks/>
          </p:cNvCxnSpPr>
          <p:nvPr/>
        </p:nvCxnSpPr>
        <p:spPr>
          <a:xfrm flipV="1">
            <a:off x="2650123" y="4928523"/>
            <a:ext cx="1054126" cy="58671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73">
            <a:extLst>
              <a:ext uri="{FF2B5EF4-FFF2-40B4-BE49-F238E27FC236}">
                <a16:creationId xmlns="" xmlns:a16="http://schemas.microsoft.com/office/drawing/2014/main" id="{A1DF2E37-776C-4512-BA68-BB8BF08981F7}"/>
              </a:ext>
            </a:extLst>
          </p:cNvPr>
          <p:cNvCxnSpPr>
            <a:cxnSpLocks/>
          </p:cNvCxnSpPr>
          <p:nvPr/>
        </p:nvCxnSpPr>
        <p:spPr>
          <a:xfrm flipV="1">
            <a:off x="1483277" y="5040475"/>
            <a:ext cx="1017774" cy="56648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76">
            <a:extLst>
              <a:ext uri="{FF2B5EF4-FFF2-40B4-BE49-F238E27FC236}">
                <a16:creationId xmlns="" xmlns:a16="http://schemas.microsoft.com/office/drawing/2014/main" id="{8178D40D-D944-4978-BF4E-B66B389C0229}"/>
              </a:ext>
            </a:extLst>
          </p:cNvPr>
          <p:cNvCxnSpPr>
            <a:cxnSpLocks/>
          </p:cNvCxnSpPr>
          <p:nvPr/>
        </p:nvCxnSpPr>
        <p:spPr>
          <a:xfrm flipV="1">
            <a:off x="5912724" y="1836357"/>
            <a:ext cx="0" cy="1082019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79">
            <a:extLst>
              <a:ext uri="{FF2B5EF4-FFF2-40B4-BE49-F238E27FC236}">
                <a16:creationId xmlns="" xmlns:a16="http://schemas.microsoft.com/office/drawing/2014/main" id="{042345B4-5584-4370-B89A-3519A2955CC9}"/>
              </a:ext>
            </a:extLst>
          </p:cNvPr>
          <p:cNvCxnSpPr>
            <a:cxnSpLocks/>
          </p:cNvCxnSpPr>
          <p:nvPr/>
        </p:nvCxnSpPr>
        <p:spPr>
          <a:xfrm>
            <a:off x="5414236" y="1946088"/>
            <a:ext cx="996972" cy="55490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82">
            <a:extLst>
              <a:ext uri="{FF2B5EF4-FFF2-40B4-BE49-F238E27FC236}">
                <a16:creationId xmlns="" xmlns:a16="http://schemas.microsoft.com/office/drawing/2014/main" id="{15371476-9F48-4116-948F-241F196143A2}"/>
              </a:ext>
            </a:extLst>
          </p:cNvPr>
          <p:cNvCxnSpPr>
            <a:cxnSpLocks/>
          </p:cNvCxnSpPr>
          <p:nvPr/>
        </p:nvCxnSpPr>
        <p:spPr>
          <a:xfrm flipV="1">
            <a:off x="2580640" y="1970997"/>
            <a:ext cx="1230562" cy="684916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85">
            <a:extLst>
              <a:ext uri="{FF2B5EF4-FFF2-40B4-BE49-F238E27FC236}">
                <a16:creationId xmlns="" xmlns:a16="http://schemas.microsoft.com/office/drawing/2014/main" id="{42D6C80F-A312-442A-A0BC-CDB728CCC769}"/>
              </a:ext>
            </a:extLst>
          </p:cNvPr>
          <p:cNvCxnSpPr>
            <a:cxnSpLocks/>
          </p:cNvCxnSpPr>
          <p:nvPr/>
        </p:nvCxnSpPr>
        <p:spPr>
          <a:xfrm flipV="1">
            <a:off x="107504" y="3508983"/>
            <a:ext cx="783544" cy="436111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88">
            <a:extLst>
              <a:ext uri="{FF2B5EF4-FFF2-40B4-BE49-F238E27FC236}">
                <a16:creationId xmlns="" xmlns:a16="http://schemas.microsoft.com/office/drawing/2014/main" id="{892A21FA-F832-46AE-A18A-69745A0AE783}"/>
              </a:ext>
            </a:extLst>
          </p:cNvPr>
          <p:cNvCxnSpPr>
            <a:cxnSpLocks/>
          </p:cNvCxnSpPr>
          <p:nvPr/>
        </p:nvCxnSpPr>
        <p:spPr>
          <a:xfrm>
            <a:off x="566260" y="3209685"/>
            <a:ext cx="0" cy="1027057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91">
            <a:extLst>
              <a:ext uri="{FF2B5EF4-FFF2-40B4-BE49-F238E27FC236}">
                <a16:creationId xmlns="" xmlns:a16="http://schemas.microsoft.com/office/drawing/2014/main" id="{D33F29CD-12F9-4347-86CF-AB945FCEAA59}"/>
              </a:ext>
            </a:extLst>
          </p:cNvPr>
          <p:cNvCxnSpPr>
            <a:cxnSpLocks/>
          </p:cNvCxnSpPr>
          <p:nvPr/>
        </p:nvCxnSpPr>
        <p:spPr>
          <a:xfrm flipV="1">
            <a:off x="794924" y="2391765"/>
            <a:ext cx="1119845" cy="62329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94">
            <a:extLst>
              <a:ext uri="{FF2B5EF4-FFF2-40B4-BE49-F238E27FC236}">
                <a16:creationId xmlns="" xmlns:a16="http://schemas.microsoft.com/office/drawing/2014/main" id="{8EEF5C4E-1489-48BD-90A3-A846B9CF59D7}"/>
              </a:ext>
            </a:extLst>
          </p:cNvPr>
          <p:cNvCxnSpPr>
            <a:cxnSpLocks/>
          </p:cNvCxnSpPr>
          <p:nvPr/>
        </p:nvCxnSpPr>
        <p:spPr>
          <a:xfrm>
            <a:off x="1328074" y="2087695"/>
            <a:ext cx="0" cy="1324611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Hexagon 2">
            <a:extLst>
              <a:ext uri="{FF2B5EF4-FFF2-40B4-BE49-F238E27FC236}">
                <a16:creationId xmlns="" xmlns:a16="http://schemas.microsoft.com/office/drawing/2014/main" id="{51BA59A6-9C84-4052-BFB2-CE51F1DFF5CD}"/>
              </a:ext>
            </a:extLst>
          </p:cNvPr>
          <p:cNvSpPr/>
          <p:nvPr/>
        </p:nvSpPr>
        <p:spPr>
          <a:xfrm rot="16200000">
            <a:off x="2538273" y="3184677"/>
            <a:ext cx="1258125" cy="1106744"/>
          </a:xfrm>
          <a:prstGeom prst="hexagon">
            <a:avLst>
              <a:gd name="adj" fmla="val 28556"/>
              <a:gd name="vf" fmla="val 115470"/>
            </a:avLst>
          </a:prstGeom>
          <a:solidFill>
            <a:schemeClr val="bg1"/>
          </a:solidFill>
          <a:ln w="1079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5" name="Hexagon 15">
            <a:extLst>
              <a:ext uri="{FF2B5EF4-FFF2-40B4-BE49-F238E27FC236}">
                <a16:creationId xmlns="" xmlns:a16="http://schemas.microsoft.com/office/drawing/2014/main" id="{7A0B65C3-B072-41BF-BFC9-5764A1367DC3}"/>
              </a:ext>
            </a:extLst>
          </p:cNvPr>
          <p:cNvSpPr/>
          <p:nvPr/>
        </p:nvSpPr>
        <p:spPr>
          <a:xfrm rot="16200000">
            <a:off x="2721660" y="4835313"/>
            <a:ext cx="891350" cy="784100"/>
          </a:xfrm>
          <a:prstGeom prst="hexagon">
            <a:avLst>
              <a:gd name="adj" fmla="val 28556"/>
              <a:gd name="vf" fmla="val 115470"/>
            </a:avLst>
          </a:prstGeom>
          <a:solidFill>
            <a:schemeClr val="bg1"/>
          </a:solidFill>
          <a:ln w="76200">
            <a:solidFill>
              <a:srgbClr val="FFC9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6" name="Hexagon 21">
            <a:extLst>
              <a:ext uri="{FF2B5EF4-FFF2-40B4-BE49-F238E27FC236}">
                <a16:creationId xmlns="" xmlns:a16="http://schemas.microsoft.com/office/drawing/2014/main" id="{4E825DE0-0A7E-4298-886F-406016B38B04}"/>
              </a:ext>
            </a:extLst>
          </p:cNvPr>
          <p:cNvSpPr/>
          <p:nvPr/>
        </p:nvSpPr>
        <p:spPr>
          <a:xfrm rot="16200000">
            <a:off x="4399601" y="4290367"/>
            <a:ext cx="891350" cy="784100"/>
          </a:xfrm>
          <a:prstGeom prst="hexagon">
            <a:avLst>
              <a:gd name="adj" fmla="val 28556"/>
              <a:gd name="vf" fmla="val 115470"/>
            </a:avLst>
          </a:prstGeom>
          <a:solidFill>
            <a:schemeClr val="bg1"/>
          </a:solidFill>
          <a:ln w="63500">
            <a:solidFill>
              <a:srgbClr val="F586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7" name="Hexagon 22">
            <a:extLst>
              <a:ext uri="{FF2B5EF4-FFF2-40B4-BE49-F238E27FC236}">
                <a16:creationId xmlns="" xmlns:a16="http://schemas.microsoft.com/office/drawing/2014/main" id="{E770F286-F9E0-47D2-B410-23F7AE902D30}"/>
              </a:ext>
            </a:extLst>
          </p:cNvPr>
          <p:cNvSpPr/>
          <p:nvPr/>
        </p:nvSpPr>
        <p:spPr>
          <a:xfrm rot="16200000">
            <a:off x="4326947" y="2445389"/>
            <a:ext cx="891350" cy="784100"/>
          </a:xfrm>
          <a:prstGeom prst="hexagon">
            <a:avLst>
              <a:gd name="adj" fmla="val 28556"/>
              <a:gd name="vf" fmla="val 115470"/>
            </a:avLst>
          </a:prstGeom>
          <a:solidFill>
            <a:schemeClr val="bg1"/>
          </a:solidFill>
          <a:ln w="635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8" name="Hexagon 26">
            <a:extLst>
              <a:ext uri="{FF2B5EF4-FFF2-40B4-BE49-F238E27FC236}">
                <a16:creationId xmlns="" xmlns:a16="http://schemas.microsoft.com/office/drawing/2014/main" id="{E19470A2-0725-4456-B5F6-37F9B58D71E0}"/>
              </a:ext>
            </a:extLst>
          </p:cNvPr>
          <p:cNvSpPr/>
          <p:nvPr/>
        </p:nvSpPr>
        <p:spPr>
          <a:xfrm rot="16200000">
            <a:off x="2721660" y="1937315"/>
            <a:ext cx="891350" cy="784100"/>
          </a:xfrm>
          <a:prstGeom prst="hexagon">
            <a:avLst>
              <a:gd name="adj" fmla="val 28556"/>
              <a:gd name="vf" fmla="val 115470"/>
            </a:avLst>
          </a:prstGeom>
          <a:solidFill>
            <a:schemeClr val="bg1"/>
          </a:solidFill>
          <a:ln w="76200">
            <a:solidFill>
              <a:srgbClr val="463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9" name="Hexagon 27">
            <a:extLst>
              <a:ext uri="{FF2B5EF4-FFF2-40B4-BE49-F238E27FC236}">
                <a16:creationId xmlns="" xmlns:a16="http://schemas.microsoft.com/office/drawing/2014/main" id="{121CA748-4D18-4BA8-9FD2-789AF74BE246}"/>
              </a:ext>
            </a:extLst>
          </p:cNvPr>
          <p:cNvSpPr/>
          <p:nvPr/>
        </p:nvSpPr>
        <p:spPr>
          <a:xfrm rot="16200000">
            <a:off x="882399" y="2326262"/>
            <a:ext cx="891350" cy="784100"/>
          </a:xfrm>
          <a:prstGeom prst="hexagon">
            <a:avLst>
              <a:gd name="adj" fmla="val 28556"/>
              <a:gd name="vf" fmla="val 115470"/>
            </a:avLst>
          </a:prstGeom>
          <a:solidFill>
            <a:schemeClr val="bg1"/>
          </a:solidFill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0" name="Hexagon 28">
            <a:extLst>
              <a:ext uri="{FF2B5EF4-FFF2-40B4-BE49-F238E27FC236}">
                <a16:creationId xmlns="" xmlns:a16="http://schemas.microsoft.com/office/drawing/2014/main" id="{B4A289B1-D39F-4ABC-9479-7EFEF57A5D66}"/>
              </a:ext>
            </a:extLst>
          </p:cNvPr>
          <p:cNvSpPr/>
          <p:nvPr/>
        </p:nvSpPr>
        <p:spPr>
          <a:xfrm rot="16200000">
            <a:off x="1478465" y="4024897"/>
            <a:ext cx="891350" cy="784100"/>
          </a:xfrm>
          <a:prstGeom prst="hexagon">
            <a:avLst>
              <a:gd name="adj" fmla="val 28556"/>
              <a:gd name="vf" fmla="val 115470"/>
            </a:avLst>
          </a:prstGeom>
          <a:solidFill>
            <a:schemeClr val="bg1"/>
          </a:soli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1" name="Hexagon 29">
            <a:extLst>
              <a:ext uri="{FF2B5EF4-FFF2-40B4-BE49-F238E27FC236}">
                <a16:creationId xmlns="" xmlns:a16="http://schemas.microsoft.com/office/drawing/2014/main" id="{B1A056F6-F0B3-4B5D-B9CC-95CB36E3DCE0}"/>
              </a:ext>
            </a:extLst>
          </p:cNvPr>
          <p:cNvSpPr/>
          <p:nvPr/>
        </p:nvSpPr>
        <p:spPr>
          <a:xfrm rot="16200000">
            <a:off x="5635273" y="1979473"/>
            <a:ext cx="554900" cy="488134"/>
          </a:xfrm>
          <a:prstGeom prst="hexagon">
            <a:avLst>
              <a:gd name="adj" fmla="val 28556"/>
              <a:gd name="vf" fmla="val 115470"/>
            </a:avLst>
          </a:prstGeom>
          <a:solidFill>
            <a:schemeClr val="bg1"/>
          </a:solidFill>
          <a:ln w="63500">
            <a:solidFill>
              <a:srgbClr val="FFC9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2" name="Hexagon 33">
            <a:extLst>
              <a:ext uri="{FF2B5EF4-FFF2-40B4-BE49-F238E27FC236}">
                <a16:creationId xmlns="" xmlns:a16="http://schemas.microsoft.com/office/drawing/2014/main" id="{E9B795E2-CC95-499B-8A8A-30A26F6006D3}"/>
              </a:ext>
            </a:extLst>
          </p:cNvPr>
          <p:cNvSpPr/>
          <p:nvPr/>
        </p:nvSpPr>
        <p:spPr>
          <a:xfrm rot="16200000">
            <a:off x="288809" y="3445690"/>
            <a:ext cx="554900" cy="488134"/>
          </a:xfrm>
          <a:prstGeom prst="hexagon">
            <a:avLst>
              <a:gd name="adj" fmla="val 28556"/>
              <a:gd name="vf" fmla="val 115470"/>
            </a:avLst>
          </a:prstGeom>
          <a:solidFill>
            <a:schemeClr val="bg1"/>
          </a:solidFill>
          <a:ln w="635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3" name="Hexagon 39">
            <a:extLst>
              <a:ext uri="{FF2B5EF4-FFF2-40B4-BE49-F238E27FC236}">
                <a16:creationId xmlns="" xmlns:a16="http://schemas.microsoft.com/office/drawing/2014/main" id="{6337278B-3B3D-48D9-B009-806B70FB7D48}"/>
              </a:ext>
            </a:extLst>
          </p:cNvPr>
          <p:cNvSpPr/>
          <p:nvPr/>
        </p:nvSpPr>
        <p:spPr>
          <a:xfrm rot="16200000">
            <a:off x="1643442" y="5119316"/>
            <a:ext cx="554900" cy="488134"/>
          </a:xfrm>
          <a:prstGeom prst="hexagon">
            <a:avLst>
              <a:gd name="adj" fmla="val 28556"/>
              <a:gd name="vf" fmla="val 115470"/>
            </a:avLst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4" name="Graphic 135" descr="Users">
            <a:extLst>
              <a:ext uri="{FF2B5EF4-FFF2-40B4-BE49-F238E27FC236}">
                <a16:creationId xmlns="" xmlns:a16="http://schemas.microsoft.com/office/drawing/2014/main" id="{FA936454-903C-4BAD-AD9A-04C831B0CD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15816" y="4941168"/>
            <a:ext cx="556700" cy="565544"/>
          </a:xfrm>
          <a:prstGeom prst="rect">
            <a:avLst/>
          </a:prstGeom>
        </p:spPr>
      </p:pic>
      <p:pic>
        <p:nvPicPr>
          <p:cNvPr id="75" name="Graphic 137" descr="Network">
            <a:extLst>
              <a:ext uri="{FF2B5EF4-FFF2-40B4-BE49-F238E27FC236}">
                <a16:creationId xmlns="" xmlns:a16="http://schemas.microsoft.com/office/drawing/2014/main" id="{60DE6068-AD8F-4974-A2B8-B302934681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43080" y="3302396"/>
            <a:ext cx="857678" cy="871304"/>
          </a:xfrm>
          <a:prstGeom prst="rect">
            <a:avLst/>
          </a:prstGeom>
        </p:spPr>
      </p:pic>
      <p:pic>
        <p:nvPicPr>
          <p:cNvPr id="76" name="Graphic 139" descr="Chat">
            <a:extLst>
              <a:ext uri="{FF2B5EF4-FFF2-40B4-BE49-F238E27FC236}">
                <a16:creationId xmlns="" xmlns:a16="http://schemas.microsoft.com/office/drawing/2014/main" id="{8CA9C468-C1F5-4ADC-8000-DB0A4A8949D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43419" y="5216269"/>
            <a:ext cx="342699" cy="348144"/>
          </a:xfrm>
          <a:prstGeom prst="rect">
            <a:avLst/>
          </a:prstGeom>
        </p:spPr>
      </p:pic>
      <p:pic>
        <p:nvPicPr>
          <p:cNvPr id="77" name="Graphic 141" descr="Bullseye">
            <a:extLst>
              <a:ext uri="{FF2B5EF4-FFF2-40B4-BE49-F238E27FC236}">
                <a16:creationId xmlns="" xmlns:a16="http://schemas.microsoft.com/office/drawing/2014/main" id="{FA1E4A02-15C7-47D9-B0C3-9ADEE581229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15416" y="4125070"/>
            <a:ext cx="598705" cy="608217"/>
          </a:xfrm>
          <a:prstGeom prst="rect">
            <a:avLst/>
          </a:prstGeom>
        </p:spPr>
      </p:pic>
      <p:pic>
        <p:nvPicPr>
          <p:cNvPr id="78" name="Graphic 143" descr="Gears">
            <a:extLst>
              <a:ext uri="{FF2B5EF4-FFF2-40B4-BE49-F238E27FC236}">
                <a16:creationId xmlns="" xmlns:a16="http://schemas.microsoft.com/office/drawing/2014/main" id="{FC93E8A1-135C-4E28-B850-25059AE7450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855357" y="2011587"/>
            <a:ext cx="582477" cy="591730"/>
          </a:xfrm>
          <a:prstGeom prst="rect">
            <a:avLst/>
          </a:prstGeom>
        </p:spPr>
      </p:pic>
      <p:pic>
        <p:nvPicPr>
          <p:cNvPr id="79" name="Graphic 145" descr="Puzzle">
            <a:extLst>
              <a:ext uri="{FF2B5EF4-FFF2-40B4-BE49-F238E27FC236}">
                <a16:creationId xmlns="" xmlns:a16="http://schemas.microsoft.com/office/drawing/2014/main" id="{76D2847F-C1D6-49DF-B8EE-B5E82ADF7E4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514543" y="2563779"/>
            <a:ext cx="554601" cy="563412"/>
          </a:xfrm>
          <a:prstGeom prst="rect">
            <a:avLst/>
          </a:prstGeom>
        </p:spPr>
      </p:pic>
      <p:pic>
        <p:nvPicPr>
          <p:cNvPr id="80" name="Graphic 147" descr="Lightbulb">
            <a:extLst>
              <a:ext uri="{FF2B5EF4-FFF2-40B4-BE49-F238E27FC236}">
                <a16:creationId xmlns="" xmlns:a16="http://schemas.microsoft.com/office/drawing/2014/main" id="{64F2C82A-EEE7-4647-901C-5E3D54823BA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572000" y="4365104"/>
            <a:ext cx="577538" cy="586713"/>
          </a:xfrm>
          <a:prstGeom prst="rect">
            <a:avLst/>
          </a:prstGeom>
        </p:spPr>
      </p:pic>
      <p:pic>
        <p:nvPicPr>
          <p:cNvPr id="81" name="Graphic 149" descr="Magnifying glass">
            <a:extLst>
              <a:ext uri="{FF2B5EF4-FFF2-40B4-BE49-F238E27FC236}">
                <a16:creationId xmlns="" xmlns:a16="http://schemas.microsoft.com/office/drawing/2014/main" id="{772B6494-DA92-4D33-8257-587FAAA3AB7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68263" y="2455282"/>
            <a:ext cx="485066" cy="492772"/>
          </a:xfrm>
          <a:prstGeom prst="rect">
            <a:avLst/>
          </a:prstGeom>
        </p:spPr>
      </p:pic>
      <p:pic>
        <p:nvPicPr>
          <p:cNvPr id="83" name="Graphic 153" descr="Globe">
            <a:extLst>
              <a:ext uri="{FF2B5EF4-FFF2-40B4-BE49-F238E27FC236}">
                <a16:creationId xmlns="" xmlns:a16="http://schemas.microsoft.com/office/drawing/2014/main" id="{A1F5E5C2-231C-49C2-B1F0-1E3DF1BE46E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724128" y="2060848"/>
            <a:ext cx="360040" cy="365760"/>
          </a:xfrm>
          <a:prstGeom prst="rect">
            <a:avLst/>
          </a:prstGeom>
        </p:spPr>
      </p:pic>
      <p:grpSp>
        <p:nvGrpSpPr>
          <p:cNvPr id="2" name="Group 154">
            <a:extLst>
              <a:ext uri="{FF2B5EF4-FFF2-40B4-BE49-F238E27FC236}">
                <a16:creationId xmlns="" xmlns:a16="http://schemas.microsoft.com/office/drawing/2014/main" id="{50DDA7D3-BA60-4128-9ABA-0C79C8F0C1EC}"/>
              </a:ext>
            </a:extLst>
          </p:cNvPr>
          <p:cNvGrpSpPr/>
          <p:nvPr/>
        </p:nvGrpSpPr>
        <p:grpSpPr>
          <a:xfrm>
            <a:off x="6660232" y="2894746"/>
            <a:ext cx="2202818" cy="1304856"/>
            <a:chOff x="8921975" y="656249"/>
            <a:chExt cx="2937090" cy="1739805"/>
          </a:xfrm>
        </p:grpSpPr>
        <p:sp>
          <p:nvSpPr>
            <p:cNvPr id="85" name="TextBox 84">
              <a:extLst>
                <a:ext uri="{FF2B5EF4-FFF2-40B4-BE49-F238E27FC236}">
                  <a16:creationId xmlns="" xmlns:a16="http://schemas.microsoft.com/office/drawing/2014/main" id="{EF45C734-B85B-4872-958D-F4E4E05C0926}"/>
                </a:ext>
              </a:extLst>
            </p:cNvPr>
            <p:cNvSpPr txBox="1"/>
            <p:nvPr/>
          </p:nvSpPr>
          <p:spPr>
            <a:xfrm>
              <a:off x="8921978" y="656249"/>
              <a:ext cx="2937087" cy="1272141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uk-UA" sz="2800" b="1" dirty="0" smtClean="0">
                  <a:solidFill>
                    <a:schemeClr val="accent3">
                      <a:lumMod val="50000"/>
                    </a:schemeClr>
                  </a:solidFill>
                </a:rPr>
                <a:t>Емоційно </a:t>
              </a:r>
              <a:r>
                <a:rPr lang="uk-UA" sz="2800" b="1" dirty="0" err="1" smtClean="0">
                  <a:solidFill>
                    <a:schemeClr val="accent3">
                      <a:lumMod val="50000"/>
                    </a:schemeClr>
                  </a:solidFill>
                </a:rPr>
                <a:t>насніжені</a:t>
              </a:r>
              <a:endParaRPr lang="en-US" sz="28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="" xmlns:a16="http://schemas.microsoft.com/office/drawing/2014/main" id="{D2148F58-3122-485A-9ED2-1005B9F7E856}"/>
                </a:ext>
              </a:extLst>
            </p:cNvPr>
            <p:cNvSpPr txBox="1"/>
            <p:nvPr/>
          </p:nvSpPr>
          <p:spPr>
            <a:xfrm>
              <a:off x="8921975" y="1944649"/>
              <a:ext cx="2929293" cy="451405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endParaRPr lang="en-US" sz="1600" dirty="0"/>
            </a:p>
          </p:txBody>
        </p:sp>
      </p:grpSp>
      <p:grpSp>
        <p:nvGrpSpPr>
          <p:cNvPr id="3" name="Group 157">
            <a:extLst>
              <a:ext uri="{FF2B5EF4-FFF2-40B4-BE49-F238E27FC236}">
                <a16:creationId xmlns="" xmlns:a16="http://schemas.microsoft.com/office/drawing/2014/main" id="{5A751AB1-891E-4449-AAF6-1C474167FB71}"/>
              </a:ext>
            </a:extLst>
          </p:cNvPr>
          <p:cNvGrpSpPr/>
          <p:nvPr/>
        </p:nvGrpSpPr>
        <p:grpSpPr>
          <a:xfrm>
            <a:off x="6660232" y="5034083"/>
            <a:ext cx="2202816" cy="775252"/>
            <a:chOff x="8921977" y="3837423"/>
            <a:chExt cx="2937088" cy="1033668"/>
          </a:xfrm>
        </p:grpSpPr>
        <p:sp>
          <p:nvSpPr>
            <p:cNvPr id="88" name="TextBox 87">
              <a:extLst>
                <a:ext uri="{FF2B5EF4-FFF2-40B4-BE49-F238E27FC236}">
                  <a16:creationId xmlns="" xmlns:a16="http://schemas.microsoft.com/office/drawing/2014/main" id="{F4684E95-70C0-40A3-A48F-B53ACACB7FCC}"/>
                </a:ext>
              </a:extLst>
            </p:cNvPr>
            <p:cNvSpPr txBox="1"/>
            <p:nvPr/>
          </p:nvSpPr>
          <p:spPr>
            <a:xfrm>
              <a:off x="8921977" y="3837423"/>
              <a:ext cx="2937088" cy="697625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uk-UA" sz="2800" b="1" dirty="0" smtClean="0">
                  <a:solidFill>
                    <a:schemeClr val="accent6">
                      <a:lumMod val="75000"/>
                    </a:schemeClr>
                  </a:solidFill>
                </a:rPr>
                <a:t>Ритмічні</a:t>
              </a:r>
              <a:r>
                <a:rPr lang="en-US" sz="2800" b="1" dirty="0" smtClean="0"/>
                <a:t> </a:t>
              </a:r>
              <a:endParaRPr lang="en-US" sz="2800" b="1" dirty="0"/>
            </a:p>
          </p:txBody>
        </p:sp>
        <p:sp>
          <p:nvSpPr>
            <p:cNvPr id="89" name="TextBox 88">
              <a:extLst>
                <a:ext uri="{FF2B5EF4-FFF2-40B4-BE49-F238E27FC236}">
                  <a16:creationId xmlns="" xmlns:a16="http://schemas.microsoft.com/office/drawing/2014/main" id="{039A0493-AA99-4374-BA21-C60AFBF1C278}"/>
                </a:ext>
              </a:extLst>
            </p:cNvPr>
            <p:cNvSpPr txBox="1"/>
            <p:nvPr/>
          </p:nvSpPr>
          <p:spPr>
            <a:xfrm>
              <a:off x="8929770" y="4532537"/>
              <a:ext cx="2929293" cy="338554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endPara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" name="Group 160">
            <a:extLst>
              <a:ext uri="{FF2B5EF4-FFF2-40B4-BE49-F238E27FC236}">
                <a16:creationId xmlns="" xmlns:a16="http://schemas.microsoft.com/office/drawing/2014/main" id="{50053651-FA1E-4A43-ABA7-5C18E16C1FA2}"/>
              </a:ext>
            </a:extLst>
          </p:cNvPr>
          <p:cNvGrpSpPr/>
          <p:nvPr/>
        </p:nvGrpSpPr>
        <p:grpSpPr>
          <a:xfrm>
            <a:off x="6660232" y="1669452"/>
            <a:ext cx="2202816" cy="859893"/>
            <a:chOff x="8921977" y="1230764"/>
            <a:chExt cx="2937088" cy="1146520"/>
          </a:xfrm>
        </p:grpSpPr>
        <p:sp>
          <p:nvSpPr>
            <p:cNvPr id="91" name="TextBox 90">
              <a:extLst>
                <a:ext uri="{FF2B5EF4-FFF2-40B4-BE49-F238E27FC236}">
                  <a16:creationId xmlns="" xmlns:a16="http://schemas.microsoft.com/office/drawing/2014/main" id="{5FB031C3-2534-4647-BB60-7218F4BB1F85}"/>
                </a:ext>
              </a:extLst>
            </p:cNvPr>
            <p:cNvSpPr txBox="1"/>
            <p:nvPr/>
          </p:nvSpPr>
          <p:spPr>
            <a:xfrm>
              <a:off x="8921977" y="1230764"/>
              <a:ext cx="2937088" cy="697624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uk-UA" sz="2800" b="1" dirty="0" smtClean="0">
                  <a:solidFill>
                    <a:srgbClr val="AC8300"/>
                  </a:solidFill>
                </a:rPr>
                <a:t>Експресивні</a:t>
              </a:r>
              <a:r>
                <a:rPr lang="en-US" sz="2800" b="1" dirty="0" smtClean="0"/>
                <a:t> </a:t>
              </a:r>
              <a:endParaRPr lang="en-US" sz="2800" b="1" dirty="0"/>
            </a:p>
          </p:txBody>
        </p:sp>
        <p:sp>
          <p:nvSpPr>
            <p:cNvPr id="92" name="TextBox 91">
              <a:extLst>
                <a:ext uri="{FF2B5EF4-FFF2-40B4-BE49-F238E27FC236}">
                  <a16:creationId xmlns="" xmlns:a16="http://schemas.microsoft.com/office/drawing/2014/main" id="{A6189B85-FAF9-44C4-B4FD-719E4A5C625C}"/>
                </a:ext>
              </a:extLst>
            </p:cNvPr>
            <p:cNvSpPr txBox="1"/>
            <p:nvPr/>
          </p:nvSpPr>
          <p:spPr>
            <a:xfrm>
              <a:off x="8929772" y="1925880"/>
              <a:ext cx="2929293" cy="451404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endParaRPr lang="en-US" sz="1600" dirty="0"/>
            </a:p>
          </p:txBody>
        </p:sp>
      </p:grpSp>
      <p:cxnSp>
        <p:nvCxnSpPr>
          <p:cNvPr id="101" name="Прямая соединительная линия 100"/>
          <p:cNvCxnSpPr/>
          <p:nvPr/>
        </p:nvCxnSpPr>
        <p:spPr>
          <a:xfrm>
            <a:off x="5220072" y="4581128"/>
            <a:ext cx="1368152" cy="100811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>
            <a:off x="6588224" y="5589240"/>
            <a:ext cx="2088232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 flipV="1">
            <a:off x="6084168" y="2204864"/>
            <a:ext cx="504056" cy="216024"/>
          </a:xfrm>
          <a:prstGeom prst="line">
            <a:avLst/>
          </a:prstGeom>
          <a:ln w="19050">
            <a:solidFill>
              <a:srgbClr val="86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6588224" y="2204864"/>
            <a:ext cx="1728192" cy="0"/>
          </a:xfrm>
          <a:prstGeom prst="line">
            <a:avLst/>
          </a:prstGeom>
          <a:ln w="19050">
            <a:solidFill>
              <a:srgbClr val="86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/>
          <p:nvPr/>
        </p:nvCxnSpPr>
        <p:spPr>
          <a:xfrm>
            <a:off x="5148064" y="2780928"/>
            <a:ext cx="1440160" cy="108012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>
          <a:xfrm>
            <a:off x="6588224" y="3861048"/>
            <a:ext cx="1656184" cy="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8" name="Graphic 100" descr="Rocket">
            <a:extLst>
              <a:ext uri="{FF2B5EF4-FFF2-40B4-BE49-F238E27FC236}">
                <a16:creationId xmlns:a16="http://schemas.microsoft.com/office/drawing/2014/main" xmlns="" id="{0EE4B67A-E740-4376-84E1-FC1FB877BB16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grayscl/>
            <a:lum bright="-100000" contrast="-10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tretch>
            <a:fillRect/>
          </a:stretch>
        </p:blipFill>
        <p:spPr>
          <a:xfrm>
            <a:off x="395536" y="3573016"/>
            <a:ext cx="288032" cy="288032"/>
          </a:xfrm>
          <a:prstGeom prst="rect">
            <a:avLst/>
          </a:prstGeom>
        </p:spPr>
      </p:pic>
      <p:sp>
        <p:nvSpPr>
          <p:cNvPr id="119" name="TextBox 118"/>
          <p:cNvSpPr txBox="1"/>
          <p:nvPr/>
        </p:nvSpPr>
        <p:spPr>
          <a:xfrm>
            <a:off x="1115616" y="260648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ПОЕТИЧНІ ТВОРИ ЗА СВОЄЮ СУТНІСТЮ:</a:t>
            </a:r>
            <a:endParaRPr lang="ru-RU" sz="2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8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9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1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3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4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500"/>
                            </p:stCondLst>
                            <p:childTnLst>
                              <p:par>
                                <p:cTn id="12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800" decel="100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8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800" decel="100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800" decel="100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800" decel="100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800" decel="100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8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800" decel="100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800" decel="100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8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800" decel="100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8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800" decel="100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800" decel="100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4500"/>
                            </p:stCondLst>
                            <p:childTnLst>
                              <p:par>
                                <p:cTn id="2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11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5989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user\Desktop\1598958.jpg"/>
          <p:cNvPicPr>
            <a:picLocks noChangeAspect="1" noChangeArrowheads="1"/>
          </p:cNvPicPr>
          <p:nvPr/>
        </p:nvPicPr>
        <p:blipFill>
          <a:blip r:embed="rId2" cstate="print">
            <a:lum bright="56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75656" y="3068960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ДЯКУЄМО ЗА УВАГУ!</a:t>
            </a:r>
            <a:endParaRPr lang="ru-RU" sz="3200" b="1" dirty="0"/>
          </a:p>
        </p:txBody>
      </p:sp>
      <p:grpSp>
        <p:nvGrpSpPr>
          <p:cNvPr id="7" name="Group 14">
            <a:extLst>
              <a:ext uri="{FF2B5EF4-FFF2-40B4-BE49-F238E27FC236}">
                <a16:creationId xmlns:a16="http://schemas.microsoft.com/office/drawing/2014/main" xmlns="" id="{C863BB62-72CA-4083-A191-37CFFB8AA07F}"/>
              </a:ext>
            </a:extLst>
          </p:cNvPr>
          <p:cNvGrpSpPr/>
          <p:nvPr/>
        </p:nvGrpSpPr>
        <p:grpSpPr>
          <a:xfrm rot="20442961" flipH="1">
            <a:off x="383642" y="5421346"/>
            <a:ext cx="1995371" cy="1139124"/>
            <a:chOff x="5776913" y="3405188"/>
            <a:chExt cx="2025650" cy="1158875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3CB7A4-4EE8-410F-AC63-9AF5C46452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6913" y="3405188"/>
              <a:ext cx="1524000" cy="847725"/>
            </a:xfrm>
            <a:custGeom>
              <a:avLst/>
              <a:gdLst>
                <a:gd name="T0" fmla="*/ 800 w 960"/>
                <a:gd name="T1" fmla="*/ 283 h 534"/>
                <a:gd name="T2" fmla="*/ 960 w 960"/>
                <a:gd name="T3" fmla="*/ 534 h 534"/>
                <a:gd name="T4" fmla="*/ 933 w 960"/>
                <a:gd name="T5" fmla="*/ 160 h 534"/>
                <a:gd name="T6" fmla="*/ 0 w 960"/>
                <a:gd name="T7" fmla="*/ 0 h 534"/>
                <a:gd name="T8" fmla="*/ 800 w 960"/>
                <a:gd name="T9" fmla="*/ 283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0" h="534">
                  <a:moveTo>
                    <a:pt x="800" y="283"/>
                  </a:moveTo>
                  <a:lnTo>
                    <a:pt x="960" y="534"/>
                  </a:lnTo>
                  <a:lnTo>
                    <a:pt x="933" y="160"/>
                  </a:lnTo>
                  <a:lnTo>
                    <a:pt x="0" y="0"/>
                  </a:lnTo>
                  <a:lnTo>
                    <a:pt x="800" y="2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DEB83068-A02B-4861-88BF-7974F5E618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9325" y="4254500"/>
              <a:ext cx="1588" cy="1587"/>
            </a:xfrm>
            <a:custGeom>
              <a:avLst/>
              <a:gdLst>
                <a:gd name="T0" fmla="*/ 7 w 7"/>
                <a:gd name="T1" fmla="*/ 10 h 10"/>
                <a:gd name="T2" fmla="*/ 6 w 7"/>
                <a:gd name="T3" fmla="*/ 2 h 10"/>
                <a:gd name="T4" fmla="*/ 0 w 7"/>
                <a:gd name="T5" fmla="*/ 0 h 10"/>
                <a:gd name="T6" fmla="*/ 7 w 7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0">
                  <a:moveTo>
                    <a:pt x="7" y="10"/>
                  </a:moveTo>
                  <a:lnTo>
                    <a:pt x="6" y="2"/>
                  </a:lnTo>
                  <a:lnTo>
                    <a:pt x="0" y="0"/>
                  </a:lnTo>
                  <a:lnTo>
                    <a:pt x="7" y="10"/>
                  </a:lnTo>
                  <a:close/>
                </a:path>
              </a:pathLst>
            </a:custGeom>
            <a:solidFill>
              <a:srgbClr val="82B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44437506-ACFF-4D17-A135-9370D2F7F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6913" y="3405188"/>
              <a:ext cx="2025650" cy="254000"/>
            </a:xfrm>
            <a:custGeom>
              <a:avLst/>
              <a:gdLst>
                <a:gd name="T0" fmla="*/ 8902 w 12170"/>
                <a:gd name="T1" fmla="*/ 1519 h 1519"/>
                <a:gd name="T2" fmla="*/ 12170 w 12170"/>
                <a:gd name="T3" fmla="*/ 61 h 1519"/>
                <a:gd name="T4" fmla="*/ 0 w 12170"/>
                <a:gd name="T5" fmla="*/ 0 h 1519"/>
                <a:gd name="T6" fmla="*/ 8902 w 12170"/>
                <a:gd name="T7" fmla="*/ 1519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70" h="1519">
                  <a:moveTo>
                    <a:pt x="8902" y="1519"/>
                  </a:moveTo>
                  <a:lnTo>
                    <a:pt x="12170" y="61"/>
                  </a:lnTo>
                  <a:lnTo>
                    <a:pt x="0" y="0"/>
                  </a:lnTo>
                  <a:lnTo>
                    <a:pt x="8902" y="151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C1E0999E-69FC-4542-9A1A-AC8774AB9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1650" y="3854450"/>
              <a:ext cx="450850" cy="400050"/>
            </a:xfrm>
            <a:custGeom>
              <a:avLst/>
              <a:gdLst>
                <a:gd name="T0" fmla="*/ 0 w 284"/>
                <a:gd name="T1" fmla="*/ 145 h 252"/>
                <a:gd name="T2" fmla="*/ 282 w 284"/>
                <a:gd name="T3" fmla="*/ 252 h 252"/>
                <a:gd name="T4" fmla="*/ 283 w 284"/>
                <a:gd name="T5" fmla="*/ 252 h 252"/>
                <a:gd name="T6" fmla="*/ 284 w 284"/>
                <a:gd name="T7" fmla="*/ 252 h 252"/>
                <a:gd name="T8" fmla="*/ 283 w 284"/>
                <a:gd name="T9" fmla="*/ 251 h 252"/>
                <a:gd name="T10" fmla="*/ 123 w 284"/>
                <a:gd name="T11" fmla="*/ 0 h 252"/>
                <a:gd name="T12" fmla="*/ 0 w 284"/>
                <a:gd name="T13" fmla="*/ 14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4" h="252">
                  <a:moveTo>
                    <a:pt x="0" y="145"/>
                  </a:moveTo>
                  <a:lnTo>
                    <a:pt x="282" y="252"/>
                  </a:lnTo>
                  <a:lnTo>
                    <a:pt x="283" y="252"/>
                  </a:lnTo>
                  <a:lnTo>
                    <a:pt x="284" y="252"/>
                  </a:lnTo>
                  <a:lnTo>
                    <a:pt x="283" y="251"/>
                  </a:lnTo>
                  <a:lnTo>
                    <a:pt x="123" y="0"/>
                  </a:lnTo>
                  <a:lnTo>
                    <a:pt x="0" y="145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54EAE346-FBDF-4F53-A111-2E1331DBD9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6913" y="3405188"/>
              <a:ext cx="1270000" cy="1158875"/>
            </a:xfrm>
            <a:custGeom>
              <a:avLst/>
              <a:gdLst>
                <a:gd name="T0" fmla="*/ 4033 w 7629"/>
                <a:gd name="T1" fmla="*/ 6958 h 6958"/>
                <a:gd name="T2" fmla="*/ 7629 w 7629"/>
                <a:gd name="T3" fmla="*/ 2694 h 6958"/>
                <a:gd name="T4" fmla="*/ 0 w 7629"/>
                <a:gd name="T5" fmla="*/ 0 h 6958"/>
                <a:gd name="T6" fmla="*/ 4033 w 7629"/>
                <a:gd name="T7" fmla="*/ 6958 h 6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29" h="6958">
                  <a:moveTo>
                    <a:pt x="4033" y="6958"/>
                  </a:moveTo>
                  <a:lnTo>
                    <a:pt x="7629" y="2694"/>
                  </a:lnTo>
                  <a:lnTo>
                    <a:pt x="0" y="0"/>
                  </a:lnTo>
                  <a:lnTo>
                    <a:pt x="4033" y="695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C 0.20521 -0.27847 0.41059 -0.55671 0.54358 -0.68055 C 0.67656 -0.80417 0.75538 -0.73333 0.79774 -0.74398 " pathEditMode="relative" rAng="0" ptsTypes="aaA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00" y="-4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4183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3" descr="C:\Users\user\Desktop\4183016.jpg"/>
          <p:cNvPicPr>
            <a:picLocks noChangeAspect="1" noChangeArrowheads="1"/>
          </p:cNvPicPr>
          <p:nvPr/>
        </p:nvPicPr>
        <p:blipFill>
          <a:blip r:embed="rId2" cstate="print">
            <a:lum bright="58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1340768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3200" b="1" dirty="0" smtClean="0"/>
          </a:p>
          <a:p>
            <a:pPr algn="ctr"/>
            <a:endParaRPr lang="uk-UA" sz="3200" b="1" dirty="0" smtClean="0"/>
          </a:p>
          <a:p>
            <a:pPr algn="just"/>
            <a:r>
              <a:rPr lang="uk-UA" sz="3600" b="1" dirty="0" smtClean="0">
                <a:solidFill>
                  <a:srgbClr val="C00000"/>
                </a:solidFill>
              </a:rPr>
              <a:t>Ліризм</a:t>
            </a:r>
            <a:r>
              <a:rPr lang="uk-UA" sz="3600" b="1" dirty="0" smtClean="0"/>
              <a:t> </a:t>
            </a:r>
            <a:r>
              <a:rPr lang="uk-UA" sz="3600" dirty="0" smtClean="0"/>
              <a:t>– </a:t>
            </a:r>
            <a:r>
              <a:rPr lang="uk-UA" sz="3600" b="1" dirty="0" smtClean="0"/>
              <a:t>піднесено емоційне переживання будь-якої події чи явища.</a:t>
            </a:r>
          </a:p>
          <a:p>
            <a:pPr algn="ctr"/>
            <a:endParaRPr lang="uk-UA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 descr="C:\Users\user\Desktop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945" cy="6858000"/>
          </a:xfrm>
          <a:prstGeom prst="rect">
            <a:avLst/>
          </a:prstGeom>
          <a:noFill/>
        </p:spPr>
      </p:pic>
      <p:pic>
        <p:nvPicPr>
          <p:cNvPr id="1026" name="Picture 2" descr="C:\Users\user\Desktop\s1200.jpg"/>
          <p:cNvPicPr>
            <a:picLocks noChangeAspect="1" noChangeArrowheads="1"/>
          </p:cNvPicPr>
          <p:nvPr/>
        </p:nvPicPr>
        <p:blipFill>
          <a:blip r:embed="rId2" cstate="print">
            <a:lum bright="64000" contrast="-70000"/>
          </a:blip>
          <a:srcRect/>
          <a:stretch>
            <a:fillRect/>
          </a:stretch>
        </p:blipFill>
        <p:spPr bwMode="auto">
          <a:xfrm>
            <a:off x="4055" y="0"/>
            <a:ext cx="9139945" cy="6858000"/>
          </a:xfrm>
          <a:prstGeom prst="rect">
            <a:avLst/>
          </a:prstGeom>
          <a:noFill/>
        </p:spPr>
      </p:pic>
      <p:grpSp>
        <p:nvGrpSpPr>
          <p:cNvPr id="2" name="Group 14">
            <a:extLst>
              <a:ext uri="{FF2B5EF4-FFF2-40B4-BE49-F238E27FC236}">
                <a16:creationId xmlns:a16="http://schemas.microsoft.com/office/drawing/2014/main" xmlns="" id="{C863BB62-72CA-4083-A191-37CFFB8AA07F}"/>
              </a:ext>
            </a:extLst>
          </p:cNvPr>
          <p:cNvGrpSpPr/>
          <p:nvPr/>
        </p:nvGrpSpPr>
        <p:grpSpPr>
          <a:xfrm rot="19800000" flipH="1">
            <a:off x="6961642" y="1759379"/>
            <a:ext cx="1995371" cy="1139124"/>
            <a:chOff x="5776913" y="3405188"/>
            <a:chExt cx="2025650" cy="1158875"/>
          </a:xfrm>
        </p:grpSpPr>
        <p:sp>
          <p:nvSpPr>
            <p:cNvPr id="247" name="Freeform 6">
              <a:extLst>
                <a:ext uri="{FF2B5EF4-FFF2-40B4-BE49-F238E27FC236}">
                  <a16:creationId xmlns:a16="http://schemas.microsoft.com/office/drawing/2014/main" xmlns="" id="{B43CB7A4-4EE8-410F-AC63-9AF5C46452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6913" y="3405188"/>
              <a:ext cx="1524000" cy="847725"/>
            </a:xfrm>
            <a:custGeom>
              <a:avLst/>
              <a:gdLst>
                <a:gd name="T0" fmla="*/ 800 w 960"/>
                <a:gd name="T1" fmla="*/ 283 h 534"/>
                <a:gd name="T2" fmla="*/ 960 w 960"/>
                <a:gd name="T3" fmla="*/ 534 h 534"/>
                <a:gd name="T4" fmla="*/ 933 w 960"/>
                <a:gd name="T5" fmla="*/ 160 h 534"/>
                <a:gd name="T6" fmla="*/ 0 w 960"/>
                <a:gd name="T7" fmla="*/ 0 h 534"/>
                <a:gd name="T8" fmla="*/ 800 w 960"/>
                <a:gd name="T9" fmla="*/ 283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0" h="534">
                  <a:moveTo>
                    <a:pt x="800" y="283"/>
                  </a:moveTo>
                  <a:lnTo>
                    <a:pt x="960" y="534"/>
                  </a:lnTo>
                  <a:lnTo>
                    <a:pt x="933" y="160"/>
                  </a:lnTo>
                  <a:lnTo>
                    <a:pt x="0" y="0"/>
                  </a:lnTo>
                  <a:lnTo>
                    <a:pt x="800" y="2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8" name="Freeform 7">
              <a:extLst>
                <a:ext uri="{FF2B5EF4-FFF2-40B4-BE49-F238E27FC236}">
                  <a16:creationId xmlns:a16="http://schemas.microsoft.com/office/drawing/2014/main" xmlns="" id="{DEB83068-A02B-4861-88BF-7974F5E618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9325" y="4254500"/>
              <a:ext cx="1588" cy="1587"/>
            </a:xfrm>
            <a:custGeom>
              <a:avLst/>
              <a:gdLst>
                <a:gd name="T0" fmla="*/ 7 w 7"/>
                <a:gd name="T1" fmla="*/ 10 h 10"/>
                <a:gd name="T2" fmla="*/ 6 w 7"/>
                <a:gd name="T3" fmla="*/ 2 h 10"/>
                <a:gd name="T4" fmla="*/ 0 w 7"/>
                <a:gd name="T5" fmla="*/ 0 h 10"/>
                <a:gd name="T6" fmla="*/ 7 w 7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0">
                  <a:moveTo>
                    <a:pt x="7" y="10"/>
                  </a:moveTo>
                  <a:lnTo>
                    <a:pt x="6" y="2"/>
                  </a:lnTo>
                  <a:lnTo>
                    <a:pt x="0" y="0"/>
                  </a:lnTo>
                  <a:lnTo>
                    <a:pt x="7" y="10"/>
                  </a:lnTo>
                  <a:close/>
                </a:path>
              </a:pathLst>
            </a:custGeom>
            <a:solidFill>
              <a:srgbClr val="82B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9" name="Freeform 8">
              <a:extLst>
                <a:ext uri="{FF2B5EF4-FFF2-40B4-BE49-F238E27FC236}">
                  <a16:creationId xmlns:a16="http://schemas.microsoft.com/office/drawing/2014/main" xmlns="" id="{44437506-ACFF-4D17-A135-9370D2F7F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6913" y="3405188"/>
              <a:ext cx="2025650" cy="254000"/>
            </a:xfrm>
            <a:custGeom>
              <a:avLst/>
              <a:gdLst>
                <a:gd name="T0" fmla="*/ 8902 w 12170"/>
                <a:gd name="T1" fmla="*/ 1519 h 1519"/>
                <a:gd name="T2" fmla="*/ 12170 w 12170"/>
                <a:gd name="T3" fmla="*/ 61 h 1519"/>
                <a:gd name="T4" fmla="*/ 0 w 12170"/>
                <a:gd name="T5" fmla="*/ 0 h 1519"/>
                <a:gd name="T6" fmla="*/ 8902 w 12170"/>
                <a:gd name="T7" fmla="*/ 1519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70" h="1519">
                  <a:moveTo>
                    <a:pt x="8902" y="1519"/>
                  </a:moveTo>
                  <a:lnTo>
                    <a:pt x="12170" y="61"/>
                  </a:lnTo>
                  <a:lnTo>
                    <a:pt x="0" y="0"/>
                  </a:lnTo>
                  <a:lnTo>
                    <a:pt x="8902" y="151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0" name="Freeform 9">
              <a:extLst>
                <a:ext uri="{FF2B5EF4-FFF2-40B4-BE49-F238E27FC236}">
                  <a16:creationId xmlns:a16="http://schemas.microsoft.com/office/drawing/2014/main" xmlns="" id="{C1E0999E-69FC-4542-9A1A-AC8774AB9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1650" y="3854450"/>
              <a:ext cx="450850" cy="400050"/>
            </a:xfrm>
            <a:custGeom>
              <a:avLst/>
              <a:gdLst>
                <a:gd name="T0" fmla="*/ 0 w 284"/>
                <a:gd name="T1" fmla="*/ 145 h 252"/>
                <a:gd name="T2" fmla="*/ 282 w 284"/>
                <a:gd name="T3" fmla="*/ 252 h 252"/>
                <a:gd name="T4" fmla="*/ 283 w 284"/>
                <a:gd name="T5" fmla="*/ 252 h 252"/>
                <a:gd name="T6" fmla="*/ 284 w 284"/>
                <a:gd name="T7" fmla="*/ 252 h 252"/>
                <a:gd name="T8" fmla="*/ 283 w 284"/>
                <a:gd name="T9" fmla="*/ 251 h 252"/>
                <a:gd name="T10" fmla="*/ 123 w 284"/>
                <a:gd name="T11" fmla="*/ 0 h 252"/>
                <a:gd name="T12" fmla="*/ 0 w 284"/>
                <a:gd name="T13" fmla="*/ 14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4" h="252">
                  <a:moveTo>
                    <a:pt x="0" y="145"/>
                  </a:moveTo>
                  <a:lnTo>
                    <a:pt x="282" y="252"/>
                  </a:lnTo>
                  <a:lnTo>
                    <a:pt x="283" y="252"/>
                  </a:lnTo>
                  <a:lnTo>
                    <a:pt x="284" y="252"/>
                  </a:lnTo>
                  <a:lnTo>
                    <a:pt x="283" y="251"/>
                  </a:lnTo>
                  <a:lnTo>
                    <a:pt x="123" y="0"/>
                  </a:lnTo>
                  <a:lnTo>
                    <a:pt x="0" y="145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1" name="Freeform 10">
              <a:extLst>
                <a:ext uri="{FF2B5EF4-FFF2-40B4-BE49-F238E27FC236}">
                  <a16:creationId xmlns:a16="http://schemas.microsoft.com/office/drawing/2014/main" xmlns="" id="{54EAE346-FBDF-4F53-A111-2E1331DBD9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6913" y="3405188"/>
              <a:ext cx="1270000" cy="1158875"/>
            </a:xfrm>
            <a:custGeom>
              <a:avLst/>
              <a:gdLst>
                <a:gd name="T0" fmla="*/ 4033 w 7629"/>
                <a:gd name="T1" fmla="*/ 6958 h 6958"/>
                <a:gd name="T2" fmla="*/ 7629 w 7629"/>
                <a:gd name="T3" fmla="*/ 2694 h 6958"/>
                <a:gd name="T4" fmla="*/ 0 w 7629"/>
                <a:gd name="T5" fmla="*/ 0 h 6958"/>
                <a:gd name="T6" fmla="*/ 4033 w 7629"/>
                <a:gd name="T7" fmla="*/ 6958 h 6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29" h="6958">
                  <a:moveTo>
                    <a:pt x="4033" y="6958"/>
                  </a:moveTo>
                  <a:lnTo>
                    <a:pt x="7629" y="2694"/>
                  </a:lnTo>
                  <a:lnTo>
                    <a:pt x="0" y="0"/>
                  </a:lnTo>
                  <a:lnTo>
                    <a:pt x="4033" y="695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252" name="Freeform 287">
            <a:extLst>
              <a:ext uri="{FF2B5EF4-FFF2-40B4-BE49-F238E27FC236}">
                <a16:creationId xmlns:a16="http://schemas.microsoft.com/office/drawing/2014/main" xmlns="" id="{2A12766A-322F-4B9C-9A8E-DAA53CDDC929}"/>
              </a:ext>
            </a:extLst>
          </p:cNvPr>
          <p:cNvSpPr>
            <a:spLocks/>
          </p:cNvSpPr>
          <p:nvPr/>
        </p:nvSpPr>
        <p:spPr bwMode="auto">
          <a:xfrm rot="15196441">
            <a:off x="2279281" y="67796"/>
            <a:ext cx="3482810" cy="6641540"/>
          </a:xfrm>
          <a:custGeom>
            <a:avLst/>
            <a:gdLst>
              <a:gd name="T0" fmla="*/ 657 w 2289"/>
              <a:gd name="T1" fmla="*/ 3772 h 3772"/>
              <a:gd name="T2" fmla="*/ 168 w 2289"/>
              <a:gd name="T3" fmla="*/ 3010 h 3772"/>
              <a:gd name="T4" fmla="*/ 342 w 2289"/>
              <a:gd name="T5" fmla="*/ 2122 h 3772"/>
              <a:gd name="T6" fmla="*/ 733 w 2289"/>
              <a:gd name="T7" fmla="*/ 1806 h 3772"/>
              <a:gd name="T8" fmla="*/ 1179 w 2289"/>
              <a:gd name="T9" fmla="*/ 1971 h 3772"/>
              <a:gd name="T10" fmla="*/ 888 w 2289"/>
              <a:gd name="T11" fmla="*/ 2498 h 3772"/>
              <a:gd name="T12" fmla="*/ 277 w 2289"/>
              <a:gd name="T13" fmla="*/ 2236 h 3772"/>
              <a:gd name="T14" fmla="*/ 88 w 2289"/>
              <a:gd name="T15" fmla="*/ 1332 h 3772"/>
              <a:gd name="T16" fmla="*/ 724 w 2289"/>
              <a:gd name="T17" fmla="*/ 662 h 3772"/>
              <a:gd name="T18" fmla="*/ 1071 w 2289"/>
              <a:gd name="T19" fmla="*/ 646 h 3772"/>
              <a:gd name="T20" fmla="*/ 1264 w 2289"/>
              <a:gd name="T21" fmla="*/ 912 h 3772"/>
              <a:gd name="T22" fmla="*/ 1023 w 2289"/>
              <a:gd name="T23" fmla="*/ 1133 h 3772"/>
              <a:gd name="T24" fmla="*/ 718 w 2289"/>
              <a:gd name="T25" fmla="*/ 981 h 3772"/>
              <a:gd name="T26" fmla="*/ 752 w 2289"/>
              <a:gd name="T27" fmla="*/ 315 h 3772"/>
              <a:gd name="T28" fmla="*/ 1382 w 2289"/>
              <a:gd name="T29" fmla="*/ 16 h 3772"/>
              <a:gd name="T30" fmla="*/ 1960 w 2289"/>
              <a:gd name="T31" fmla="*/ 58 h 3772"/>
              <a:gd name="T32" fmla="*/ 2289 w 2289"/>
              <a:gd name="T33" fmla="*/ 113 h 3772"/>
              <a:gd name="connsiteX0" fmla="*/ 2647 w 9777"/>
              <a:gd name="connsiteY0" fmla="*/ 9975 h 9975"/>
              <a:gd name="connsiteX1" fmla="*/ 511 w 9777"/>
              <a:gd name="connsiteY1" fmla="*/ 7955 h 9975"/>
              <a:gd name="connsiteX2" fmla="*/ 1271 w 9777"/>
              <a:gd name="connsiteY2" fmla="*/ 5601 h 9975"/>
              <a:gd name="connsiteX3" fmla="*/ 2979 w 9777"/>
              <a:gd name="connsiteY3" fmla="*/ 4763 h 9975"/>
              <a:gd name="connsiteX4" fmla="*/ 4928 w 9777"/>
              <a:gd name="connsiteY4" fmla="*/ 5200 h 9975"/>
              <a:gd name="connsiteX5" fmla="*/ 3656 w 9777"/>
              <a:gd name="connsiteY5" fmla="*/ 6597 h 9975"/>
              <a:gd name="connsiteX6" fmla="*/ 987 w 9777"/>
              <a:gd name="connsiteY6" fmla="*/ 5903 h 9975"/>
              <a:gd name="connsiteX7" fmla="*/ 161 w 9777"/>
              <a:gd name="connsiteY7" fmla="*/ 3506 h 9975"/>
              <a:gd name="connsiteX8" fmla="*/ 2940 w 9777"/>
              <a:gd name="connsiteY8" fmla="*/ 1730 h 9975"/>
              <a:gd name="connsiteX9" fmla="*/ 4456 w 9777"/>
              <a:gd name="connsiteY9" fmla="*/ 1688 h 9975"/>
              <a:gd name="connsiteX10" fmla="*/ 5299 w 9777"/>
              <a:gd name="connsiteY10" fmla="*/ 2393 h 9975"/>
              <a:gd name="connsiteX11" fmla="*/ 4246 w 9777"/>
              <a:gd name="connsiteY11" fmla="*/ 2979 h 9975"/>
              <a:gd name="connsiteX12" fmla="*/ 2914 w 9777"/>
              <a:gd name="connsiteY12" fmla="*/ 2576 h 9975"/>
              <a:gd name="connsiteX13" fmla="*/ 3062 w 9777"/>
              <a:gd name="connsiteY13" fmla="*/ 810 h 9975"/>
              <a:gd name="connsiteX14" fmla="*/ 5815 w 9777"/>
              <a:gd name="connsiteY14" fmla="*/ 17 h 9975"/>
              <a:gd name="connsiteX15" fmla="*/ 9777 w 9777"/>
              <a:gd name="connsiteY15" fmla="*/ 275 h 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777" h="9975">
                <a:moveTo>
                  <a:pt x="2647" y="9975"/>
                </a:moveTo>
                <a:cubicBezTo>
                  <a:pt x="1546" y="9500"/>
                  <a:pt x="764" y="8761"/>
                  <a:pt x="511" y="7955"/>
                </a:cubicBezTo>
                <a:cubicBezTo>
                  <a:pt x="258" y="7152"/>
                  <a:pt x="537" y="6290"/>
                  <a:pt x="1271" y="5601"/>
                </a:cubicBezTo>
                <a:cubicBezTo>
                  <a:pt x="1682" y="5222"/>
                  <a:pt x="2254" y="4880"/>
                  <a:pt x="2979" y="4763"/>
                </a:cubicBezTo>
                <a:cubicBezTo>
                  <a:pt x="3700" y="4644"/>
                  <a:pt x="4578" y="4800"/>
                  <a:pt x="4928" y="5200"/>
                </a:cubicBezTo>
                <a:cubicBezTo>
                  <a:pt x="5408" y="5744"/>
                  <a:pt x="4652" y="6470"/>
                  <a:pt x="3656" y="6597"/>
                </a:cubicBezTo>
                <a:cubicBezTo>
                  <a:pt x="2660" y="6722"/>
                  <a:pt x="1634" y="6380"/>
                  <a:pt x="987" y="5903"/>
                </a:cubicBezTo>
                <a:cubicBezTo>
                  <a:pt x="96" y="5248"/>
                  <a:pt x="-223" y="4323"/>
                  <a:pt x="161" y="3506"/>
                </a:cubicBezTo>
                <a:cubicBezTo>
                  <a:pt x="542" y="2690"/>
                  <a:pt x="1616" y="2003"/>
                  <a:pt x="2940" y="1730"/>
                </a:cubicBezTo>
                <a:cubicBezTo>
                  <a:pt x="3429" y="1627"/>
                  <a:pt x="3971" y="1582"/>
                  <a:pt x="4456" y="1688"/>
                </a:cubicBezTo>
                <a:cubicBezTo>
                  <a:pt x="4941" y="1794"/>
                  <a:pt x="5343" y="2083"/>
                  <a:pt x="5299" y="2393"/>
                </a:cubicBezTo>
                <a:cubicBezTo>
                  <a:pt x="5255" y="2708"/>
                  <a:pt x="4766" y="2958"/>
                  <a:pt x="4246" y="2979"/>
                </a:cubicBezTo>
                <a:cubicBezTo>
                  <a:pt x="3731" y="3000"/>
                  <a:pt x="3224" y="2825"/>
                  <a:pt x="2914" y="2576"/>
                </a:cubicBezTo>
                <a:cubicBezTo>
                  <a:pt x="2280" y="2069"/>
                  <a:pt x="2411" y="1309"/>
                  <a:pt x="3062" y="810"/>
                </a:cubicBezTo>
                <a:cubicBezTo>
                  <a:pt x="3709" y="314"/>
                  <a:pt x="4770" y="60"/>
                  <a:pt x="5815" y="17"/>
                </a:cubicBezTo>
                <a:cubicBezTo>
                  <a:pt x="6934" y="-72"/>
                  <a:pt x="8952" y="221"/>
                  <a:pt x="9777" y="275"/>
                </a:cubicBezTo>
              </a:path>
            </a:pathLst>
          </a:custGeom>
          <a:noFill/>
          <a:ln w="22225" cap="rnd">
            <a:solidFill>
              <a:schemeClr val="bg2">
                <a:lumMod val="75000"/>
              </a:scheme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grpSp>
        <p:nvGrpSpPr>
          <p:cNvPr id="3" name="Group 73">
            <a:extLst>
              <a:ext uri="{FF2B5EF4-FFF2-40B4-BE49-F238E27FC236}">
                <a16:creationId xmlns:a16="http://schemas.microsoft.com/office/drawing/2014/main" xmlns="" id="{38FA7369-2332-4B14-9DDE-DC6CBC35568B}"/>
              </a:ext>
            </a:extLst>
          </p:cNvPr>
          <p:cNvGrpSpPr/>
          <p:nvPr/>
        </p:nvGrpSpPr>
        <p:grpSpPr>
          <a:xfrm>
            <a:off x="899592" y="1844824"/>
            <a:ext cx="2160241" cy="954107"/>
            <a:chOff x="8921978" y="1504856"/>
            <a:chExt cx="2937088" cy="1272140"/>
          </a:xfrm>
        </p:grpSpPr>
        <p:sp>
          <p:nvSpPr>
            <p:cNvPr id="254" name="TextBox 253">
              <a:extLst>
                <a:ext uri="{FF2B5EF4-FFF2-40B4-BE49-F238E27FC236}">
                  <a16:creationId xmlns:a16="http://schemas.microsoft.com/office/drawing/2014/main" xmlns="" id="{1E9B150D-80BE-4244-AB53-4BAC093AE753}"/>
                </a:ext>
              </a:extLst>
            </p:cNvPr>
            <p:cNvSpPr txBox="1"/>
            <p:nvPr/>
          </p:nvSpPr>
          <p:spPr>
            <a:xfrm>
              <a:off x="8921978" y="1504856"/>
              <a:ext cx="2937088" cy="127214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uk-UA" sz="2800" b="1" dirty="0" smtClean="0">
                  <a:solidFill>
                    <a:schemeClr val="tx2">
                      <a:lumMod val="50000"/>
                    </a:schemeClr>
                  </a:solidFill>
                </a:rPr>
                <a:t>Змістом певної доби</a:t>
              </a:r>
              <a:endParaRPr lang="en-US" sz="28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xmlns="" id="{6C3530E5-A479-45BC-A270-F38346E716F4}"/>
                </a:ext>
              </a:extLst>
            </p:cNvPr>
            <p:cNvSpPr txBox="1"/>
            <p:nvPr/>
          </p:nvSpPr>
          <p:spPr>
            <a:xfrm>
              <a:off x="8945558" y="1826663"/>
              <a:ext cx="2760729" cy="369331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" name="Group 79">
            <a:extLst>
              <a:ext uri="{FF2B5EF4-FFF2-40B4-BE49-F238E27FC236}">
                <a16:creationId xmlns:a16="http://schemas.microsoft.com/office/drawing/2014/main" xmlns="" id="{0BE95A4B-F639-43A0-91CA-0651C8223226}"/>
              </a:ext>
            </a:extLst>
          </p:cNvPr>
          <p:cNvGrpSpPr/>
          <p:nvPr/>
        </p:nvGrpSpPr>
        <p:grpSpPr>
          <a:xfrm>
            <a:off x="4067944" y="5506779"/>
            <a:ext cx="1944216" cy="675228"/>
            <a:chOff x="8921977" y="1394910"/>
            <a:chExt cx="2937088" cy="900304"/>
          </a:xfrm>
        </p:grpSpPr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xmlns="" id="{60CC7BCA-2002-48D8-B86D-C8CB6E8BDA40}"/>
                </a:ext>
              </a:extLst>
            </p:cNvPr>
            <p:cNvSpPr txBox="1"/>
            <p:nvPr/>
          </p:nvSpPr>
          <p:spPr>
            <a:xfrm>
              <a:off x="8921977" y="1394910"/>
              <a:ext cx="2937088" cy="53348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endParaRPr lang="en-US" sz="2000" b="1" dirty="0">
                <a:solidFill>
                  <a:srgbClr val="D09E00"/>
                </a:solidFill>
              </a:endParaRPr>
            </a:p>
          </p:txBody>
        </p:sp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xmlns="" id="{B078F635-6364-49F6-BDF1-4812C52152D6}"/>
                </a:ext>
              </a:extLst>
            </p:cNvPr>
            <p:cNvSpPr txBox="1"/>
            <p:nvPr/>
          </p:nvSpPr>
          <p:spPr>
            <a:xfrm>
              <a:off x="8929772" y="1925882"/>
              <a:ext cx="2680504" cy="369332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5" name="Group 82">
            <a:extLst>
              <a:ext uri="{FF2B5EF4-FFF2-40B4-BE49-F238E27FC236}">
                <a16:creationId xmlns:a16="http://schemas.microsoft.com/office/drawing/2014/main" xmlns="" id="{FC1E2243-7937-4965-A1DF-FD68A75CF72C}"/>
              </a:ext>
            </a:extLst>
          </p:cNvPr>
          <p:cNvGrpSpPr/>
          <p:nvPr/>
        </p:nvGrpSpPr>
        <p:grpSpPr>
          <a:xfrm>
            <a:off x="3851920" y="1340768"/>
            <a:ext cx="2202816" cy="1384995"/>
            <a:chOff x="8921977" y="736773"/>
            <a:chExt cx="2937088" cy="1846659"/>
          </a:xfrm>
        </p:grpSpPr>
        <p:sp>
          <p:nvSpPr>
            <p:cNvPr id="260" name="TextBox 259">
              <a:extLst>
                <a:ext uri="{FF2B5EF4-FFF2-40B4-BE49-F238E27FC236}">
                  <a16:creationId xmlns:a16="http://schemas.microsoft.com/office/drawing/2014/main" xmlns="" id="{CFF2769B-D0DF-4823-8FF6-FAD80DCCD4C0}"/>
                </a:ext>
              </a:extLst>
            </p:cNvPr>
            <p:cNvSpPr txBox="1"/>
            <p:nvPr/>
          </p:nvSpPr>
          <p:spPr>
            <a:xfrm>
              <a:off x="8921977" y="736773"/>
              <a:ext cx="2937088" cy="1846659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uk-UA" sz="2800" b="1" dirty="0" smtClean="0">
                  <a:solidFill>
                    <a:schemeClr val="accent3">
                      <a:lumMod val="50000"/>
                    </a:schemeClr>
                  </a:solidFill>
                </a:rPr>
                <a:t>Естетичними вподобаннями митця</a:t>
              </a:r>
              <a:endParaRPr lang="en-US" sz="28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xmlns="" id="{F2876332-4144-42DD-9F28-32AB3CB0C91F}"/>
                </a:ext>
              </a:extLst>
            </p:cNvPr>
            <p:cNvSpPr txBox="1"/>
            <p:nvPr/>
          </p:nvSpPr>
          <p:spPr>
            <a:xfrm>
              <a:off x="8921977" y="1792890"/>
              <a:ext cx="2929293" cy="369332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" name="Group 85">
            <a:extLst>
              <a:ext uri="{FF2B5EF4-FFF2-40B4-BE49-F238E27FC236}">
                <a16:creationId xmlns:a16="http://schemas.microsoft.com/office/drawing/2014/main" xmlns="" id="{9A11A230-F0C5-4424-90CA-8021ED64A78E}"/>
              </a:ext>
            </a:extLst>
          </p:cNvPr>
          <p:cNvGrpSpPr/>
          <p:nvPr/>
        </p:nvGrpSpPr>
        <p:grpSpPr>
          <a:xfrm>
            <a:off x="6945760" y="2564904"/>
            <a:ext cx="2198240" cy="3283916"/>
            <a:chOff x="8921977" y="-2216326"/>
            <a:chExt cx="2937088" cy="4378546"/>
          </a:xfrm>
        </p:grpSpPr>
        <p:sp>
          <p:nvSpPr>
            <p:cNvPr id="263" name="TextBox 262">
              <a:extLst>
                <a:ext uri="{FF2B5EF4-FFF2-40B4-BE49-F238E27FC236}">
                  <a16:creationId xmlns:a16="http://schemas.microsoft.com/office/drawing/2014/main" xmlns="" id="{69C848BD-C9C8-48FD-ACB4-19A8347C5E5D}"/>
                </a:ext>
              </a:extLst>
            </p:cNvPr>
            <p:cNvSpPr txBox="1"/>
            <p:nvPr/>
          </p:nvSpPr>
          <p:spPr>
            <a:xfrm>
              <a:off x="8921977" y="-2216326"/>
              <a:ext cx="2937088" cy="4144716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uk-UA" sz="2800" b="1" dirty="0" smtClean="0">
                  <a:solidFill>
                    <a:schemeClr val="accent5">
                      <a:lumMod val="50000"/>
                    </a:schemeClr>
                  </a:solidFill>
                </a:rPr>
                <a:t>Ментальною свідомістю етнічного середовища</a:t>
              </a:r>
              <a:endParaRPr lang="en-US" sz="28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xmlns="" id="{BBD9173D-6D33-4A2F-9418-2A7D3CEBF126}"/>
                </a:ext>
              </a:extLst>
            </p:cNvPr>
            <p:cNvSpPr txBox="1"/>
            <p:nvPr/>
          </p:nvSpPr>
          <p:spPr>
            <a:xfrm>
              <a:off x="8921977" y="1792889"/>
              <a:ext cx="2929294" cy="369331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66" name="Oval 107">
            <a:extLst>
              <a:ext uri="{FF2B5EF4-FFF2-40B4-BE49-F238E27FC236}">
                <a16:creationId xmlns:a16="http://schemas.microsoft.com/office/drawing/2014/main" xmlns="" id="{6D3492F6-1562-473C-8062-E4945251DB41}"/>
              </a:ext>
            </a:extLst>
          </p:cNvPr>
          <p:cNvSpPr/>
          <p:nvPr/>
        </p:nvSpPr>
        <p:spPr>
          <a:xfrm>
            <a:off x="237624" y="2141801"/>
            <a:ext cx="577139" cy="57713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7" name="Circle: Hollow 108">
            <a:extLst>
              <a:ext uri="{FF2B5EF4-FFF2-40B4-BE49-F238E27FC236}">
                <a16:creationId xmlns:a16="http://schemas.microsoft.com/office/drawing/2014/main" xmlns="" id="{E16CC08C-7027-4758-802A-02F0BA3A5F42}"/>
              </a:ext>
            </a:extLst>
          </p:cNvPr>
          <p:cNvSpPr/>
          <p:nvPr/>
        </p:nvSpPr>
        <p:spPr>
          <a:xfrm>
            <a:off x="207296" y="2111473"/>
            <a:ext cx="637794" cy="637794"/>
          </a:xfrm>
          <a:prstGeom prst="donut">
            <a:avLst>
              <a:gd name="adj" fmla="val 11529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600" b="1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69" name="Oval 110">
            <a:extLst>
              <a:ext uri="{FF2B5EF4-FFF2-40B4-BE49-F238E27FC236}">
                <a16:creationId xmlns:a16="http://schemas.microsoft.com/office/drawing/2014/main" xmlns="" id="{5657DB78-8AA9-4C9C-850A-6CFFA1B43629}"/>
              </a:ext>
            </a:extLst>
          </p:cNvPr>
          <p:cNvSpPr/>
          <p:nvPr/>
        </p:nvSpPr>
        <p:spPr>
          <a:xfrm>
            <a:off x="4258846" y="2911665"/>
            <a:ext cx="577139" cy="57713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3</a:t>
            </a:r>
            <a:endParaRPr lang="en-U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70" name="Circle: Hollow 111">
            <a:extLst>
              <a:ext uri="{FF2B5EF4-FFF2-40B4-BE49-F238E27FC236}">
                <a16:creationId xmlns:a16="http://schemas.microsoft.com/office/drawing/2014/main" xmlns="" id="{50B0DE40-140F-477F-AACF-F6DF2C536740}"/>
              </a:ext>
            </a:extLst>
          </p:cNvPr>
          <p:cNvSpPr/>
          <p:nvPr/>
        </p:nvSpPr>
        <p:spPr>
          <a:xfrm>
            <a:off x="4228518" y="2881337"/>
            <a:ext cx="637794" cy="637794"/>
          </a:xfrm>
          <a:prstGeom prst="donut">
            <a:avLst>
              <a:gd name="adj" fmla="val 11529"/>
            </a:avLst>
          </a:prstGeom>
          <a:solidFill>
            <a:schemeClr val="accent3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600" b="1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73" name="Circle: Hollow 114">
            <a:extLst>
              <a:ext uri="{FF2B5EF4-FFF2-40B4-BE49-F238E27FC236}">
                <a16:creationId xmlns:a16="http://schemas.microsoft.com/office/drawing/2014/main" xmlns="" id="{C412F330-BD1C-4604-B697-F4D100F8E31A}"/>
              </a:ext>
            </a:extLst>
          </p:cNvPr>
          <p:cNvSpPr/>
          <p:nvPr/>
        </p:nvSpPr>
        <p:spPr>
          <a:xfrm>
            <a:off x="3995936" y="4725144"/>
            <a:ext cx="637794" cy="637794"/>
          </a:xfrm>
          <a:prstGeom prst="donut">
            <a:avLst>
              <a:gd name="adj" fmla="val 11529"/>
            </a:avLst>
          </a:prstGeom>
          <a:solidFill>
            <a:srgbClr val="FFC91D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600" b="1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75" name="Oval 116">
            <a:extLst>
              <a:ext uri="{FF2B5EF4-FFF2-40B4-BE49-F238E27FC236}">
                <a16:creationId xmlns:a16="http://schemas.microsoft.com/office/drawing/2014/main" xmlns="" id="{FFEDEB1A-6C36-446E-8527-B8CA04FFD052}"/>
              </a:ext>
            </a:extLst>
          </p:cNvPr>
          <p:cNvSpPr/>
          <p:nvPr/>
        </p:nvSpPr>
        <p:spPr>
          <a:xfrm>
            <a:off x="7058118" y="2957735"/>
            <a:ext cx="577139" cy="57713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3600" b="1" dirty="0" smtClean="0">
                <a:solidFill>
                  <a:schemeClr val="accent5">
                    <a:lumMod val="50000"/>
                  </a:schemeClr>
                </a:solidFill>
              </a:rPr>
              <a:t>4</a:t>
            </a:r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76" name="Circle: Hollow 117">
            <a:extLst>
              <a:ext uri="{FF2B5EF4-FFF2-40B4-BE49-F238E27FC236}">
                <a16:creationId xmlns:a16="http://schemas.microsoft.com/office/drawing/2014/main" xmlns="" id="{8AC0F758-A16F-4671-888E-0FB51A8EC7E7}"/>
              </a:ext>
            </a:extLst>
          </p:cNvPr>
          <p:cNvSpPr/>
          <p:nvPr/>
        </p:nvSpPr>
        <p:spPr>
          <a:xfrm>
            <a:off x="7027790" y="2927407"/>
            <a:ext cx="637794" cy="637794"/>
          </a:xfrm>
          <a:prstGeom prst="donut">
            <a:avLst>
              <a:gd name="adj" fmla="val 11529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600" b="1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xmlns="" id="{B078F635-6364-49F6-BDF1-4812C52152D6}"/>
              </a:ext>
            </a:extLst>
          </p:cNvPr>
          <p:cNvSpPr txBox="1"/>
          <p:nvPr/>
        </p:nvSpPr>
        <p:spPr>
          <a:xfrm>
            <a:off x="113349" y="5112920"/>
            <a:ext cx="1938371" cy="276999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just"/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8" name="Circle: Hollow 114">
            <a:extLst>
              <a:ext uri="{FF2B5EF4-FFF2-40B4-BE49-F238E27FC236}">
                <a16:creationId xmlns:a16="http://schemas.microsoft.com/office/drawing/2014/main" xmlns="" id="{C412F330-BD1C-4604-B697-F4D100F8E31A}"/>
              </a:ext>
            </a:extLst>
          </p:cNvPr>
          <p:cNvSpPr/>
          <p:nvPr/>
        </p:nvSpPr>
        <p:spPr>
          <a:xfrm>
            <a:off x="611560" y="4077072"/>
            <a:ext cx="637794" cy="637794"/>
          </a:xfrm>
          <a:prstGeom prst="donut">
            <a:avLst>
              <a:gd name="adj" fmla="val 11529"/>
            </a:avLst>
          </a:prstGeom>
          <a:solidFill>
            <a:schemeClr val="accent6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600" b="1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8" name="Group 79">
            <a:extLst>
              <a:ext uri="{FF2B5EF4-FFF2-40B4-BE49-F238E27FC236}">
                <a16:creationId xmlns:a16="http://schemas.microsoft.com/office/drawing/2014/main" xmlns="" id="{0BE95A4B-F639-43A0-91CA-0651C8223226}"/>
              </a:ext>
            </a:extLst>
          </p:cNvPr>
          <p:cNvGrpSpPr/>
          <p:nvPr/>
        </p:nvGrpSpPr>
        <p:grpSpPr>
          <a:xfrm>
            <a:off x="1835696" y="5589240"/>
            <a:ext cx="2202816" cy="954107"/>
            <a:chOff x="8441923" y="1504858"/>
            <a:chExt cx="2937088" cy="1272143"/>
          </a:xfrm>
        </p:grpSpPr>
        <p:sp>
          <p:nvSpPr>
            <p:cNvPr id="297" name="TextBox 296">
              <a:extLst>
                <a:ext uri="{FF2B5EF4-FFF2-40B4-BE49-F238E27FC236}">
                  <a16:creationId xmlns:a16="http://schemas.microsoft.com/office/drawing/2014/main" xmlns="" id="{60CC7BCA-2002-48D8-B86D-C8CB6E8BDA40}"/>
                </a:ext>
              </a:extLst>
            </p:cNvPr>
            <p:cNvSpPr txBox="1"/>
            <p:nvPr/>
          </p:nvSpPr>
          <p:spPr>
            <a:xfrm>
              <a:off x="8441923" y="1504858"/>
              <a:ext cx="2937088" cy="1272143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uk-UA" sz="2800" b="1" dirty="0" smtClean="0">
                  <a:solidFill>
                    <a:schemeClr val="accent5">
                      <a:lumMod val="50000"/>
                    </a:schemeClr>
                  </a:solidFill>
                </a:rPr>
                <a:t>Стильовим напрямом</a:t>
              </a:r>
              <a:endParaRPr lang="en-US" sz="28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298" name="TextBox 297">
              <a:extLst>
                <a:ext uri="{FF2B5EF4-FFF2-40B4-BE49-F238E27FC236}">
                  <a16:creationId xmlns:a16="http://schemas.microsoft.com/office/drawing/2014/main" xmlns="" id="{B078F635-6364-49F6-BDF1-4812C52152D6}"/>
                </a:ext>
              </a:extLst>
            </p:cNvPr>
            <p:cNvSpPr txBox="1"/>
            <p:nvPr/>
          </p:nvSpPr>
          <p:spPr>
            <a:xfrm>
              <a:off x="8921977" y="1914583"/>
              <a:ext cx="2208245" cy="369332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300" name="Oval 113">
            <a:extLst>
              <a:ext uri="{FF2B5EF4-FFF2-40B4-BE49-F238E27FC236}">
                <a16:creationId xmlns:a16="http://schemas.microsoft.com/office/drawing/2014/main" xmlns="" id="{2C7F0722-E573-47AD-8810-CA9CB594174B}"/>
              </a:ext>
            </a:extLst>
          </p:cNvPr>
          <p:cNvSpPr/>
          <p:nvPr/>
        </p:nvSpPr>
        <p:spPr>
          <a:xfrm>
            <a:off x="2370080" y="4827480"/>
            <a:ext cx="577139" cy="57713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3600" b="1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01" name="Circle: Hollow 114">
            <a:extLst>
              <a:ext uri="{FF2B5EF4-FFF2-40B4-BE49-F238E27FC236}">
                <a16:creationId xmlns:a16="http://schemas.microsoft.com/office/drawing/2014/main" xmlns="" id="{C412F330-BD1C-4604-B697-F4D100F8E31A}"/>
              </a:ext>
            </a:extLst>
          </p:cNvPr>
          <p:cNvSpPr/>
          <p:nvPr/>
        </p:nvSpPr>
        <p:spPr>
          <a:xfrm>
            <a:off x="2339752" y="4797152"/>
            <a:ext cx="637794" cy="637794"/>
          </a:xfrm>
          <a:prstGeom prst="donut">
            <a:avLst>
              <a:gd name="adj" fmla="val 11529"/>
            </a:avLst>
          </a:prstGeom>
          <a:solidFill>
            <a:schemeClr val="accent5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600" b="1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9" name="Group 82">
            <a:extLst>
              <a:ext uri="{FF2B5EF4-FFF2-40B4-BE49-F238E27FC236}">
                <a16:creationId xmlns:a16="http://schemas.microsoft.com/office/drawing/2014/main" xmlns="" id="{FC1E2243-7937-4965-A1DF-FD68A75CF72C}"/>
              </a:ext>
            </a:extLst>
          </p:cNvPr>
          <p:cNvGrpSpPr/>
          <p:nvPr/>
        </p:nvGrpSpPr>
        <p:grpSpPr>
          <a:xfrm>
            <a:off x="5940152" y="4714691"/>
            <a:ext cx="2448272" cy="575484"/>
            <a:chOff x="8921977" y="1394910"/>
            <a:chExt cx="3264363" cy="767312"/>
          </a:xfrm>
        </p:grpSpPr>
        <p:sp>
          <p:nvSpPr>
            <p:cNvPr id="303" name="TextBox 302">
              <a:extLst>
                <a:ext uri="{FF2B5EF4-FFF2-40B4-BE49-F238E27FC236}">
                  <a16:creationId xmlns:a16="http://schemas.microsoft.com/office/drawing/2014/main" xmlns="" id="{CFF2769B-D0DF-4823-8FF6-FAD80DCCD4C0}"/>
                </a:ext>
              </a:extLst>
            </p:cNvPr>
            <p:cNvSpPr txBox="1"/>
            <p:nvPr/>
          </p:nvSpPr>
          <p:spPr>
            <a:xfrm>
              <a:off x="8921977" y="1394910"/>
              <a:ext cx="3264363" cy="53348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endParaRPr lang="en-US" sz="2000" b="1" dirty="0">
                <a:solidFill>
                  <a:srgbClr val="463450"/>
                </a:solidFill>
              </a:endParaRPr>
            </a:p>
          </p:txBody>
        </p:sp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xmlns="" id="{F2876332-4144-42DD-9F28-32AB3CB0C91F}"/>
                </a:ext>
              </a:extLst>
            </p:cNvPr>
            <p:cNvSpPr txBox="1"/>
            <p:nvPr/>
          </p:nvSpPr>
          <p:spPr>
            <a:xfrm>
              <a:off x="8921977" y="1792890"/>
              <a:ext cx="2929294" cy="369332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just"/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307" name="Circle: Hollow 111">
            <a:extLst>
              <a:ext uri="{FF2B5EF4-FFF2-40B4-BE49-F238E27FC236}">
                <a16:creationId xmlns:a16="http://schemas.microsoft.com/office/drawing/2014/main" xmlns="" id="{50B0DE40-140F-477F-AACF-F6DF2C536740}"/>
              </a:ext>
            </a:extLst>
          </p:cNvPr>
          <p:cNvSpPr/>
          <p:nvPr/>
        </p:nvSpPr>
        <p:spPr>
          <a:xfrm>
            <a:off x="5364088" y="4149080"/>
            <a:ext cx="637794" cy="637794"/>
          </a:xfrm>
          <a:prstGeom prst="donut">
            <a:avLst>
              <a:gd name="adj" fmla="val 11529"/>
            </a:avLst>
          </a:prstGeom>
          <a:solidFill>
            <a:srgbClr val="46345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600" b="1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16" name="TextBox 315"/>
          <p:cNvSpPr txBox="1"/>
          <p:nvPr/>
        </p:nvSpPr>
        <p:spPr>
          <a:xfrm>
            <a:off x="755576" y="188640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СИСТЕМА ВИРАЖАЛЬНО-ЗОБРАЖАЛЬНИХ ЗАСОБІВ ЛІРИКИ ВИЗНАЧАЄТЬСЯ:</a:t>
            </a:r>
            <a:endParaRPr lang="ru-RU" sz="2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9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100"/>
                            </p:stCondLst>
                            <p:childTnLst>
                              <p:par>
                                <p:cTn id="4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300"/>
                            </p:stCondLst>
                            <p:childTnLst>
                              <p:par>
                                <p:cTn id="5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700"/>
                            </p:stCondLst>
                            <p:childTnLst>
                              <p:par>
                                <p:cTn id="6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900"/>
                            </p:stCondLst>
                            <p:childTnLst>
                              <p:par>
                                <p:cTn id="7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4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" grpId="0" animBg="1"/>
      <p:bldP spid="266" grpId="0" animBg="1"/>
      <p:bldP spid="267" grpId="0" animBg="1"/>
      <p:bldP spid="269" grpId="0" animBg="1"/>
      <p:bldP spid="270" grpId="0" animBg="1"/>
      <p:bldP spid="273" grpId="0" animBg="1"/>
      <p:bldP spid="275" grpId="0" animBg="1"/>
      <p:bldP spid="276" grpId="0" animBg="1"/>
      <p:bldP spid="288" grpId="0" animBg="1"/>
      <p:bldP spid="300" grpId="0" animBg="1"/>
      <p:bldP spid="301" grpId="0" animBg="1"/>
      <p:bldP spid="307" grpId="0" animBg="1"/>
      <p:bldP spid="3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4183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3" descr="C:\Users\user\Desktop\4183016.jpg"/>
          <p:cNvPicPr>
            <a:picLocks noChangeAspect="1" noChangeArrowheads="1"/>
          </p:cNvPicPr>
          <p:nvPr/>
        </p:nvPicPr>
        <p:blipFill>
          <a:blip r:embed="rId2" cstate="print">
            <a:lum bright="58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1340768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3200" b="1" dirty="0" smtClean="0"/>
          </a:p>
          <a:p>
            <a:pPr algn="ctr"/>
            <a:endParaRPr lang="uk-UA" sz="3200" b="1" dirty="0" smtClean="0"/>
          </a:p>
          <a:p>
            <a:pPr algn="just"/>
            <a:r>
              <a:rPr lang="uk-UA" sz="3600" b="1" dirty="0" smtClean="0">
                <a:solidFill>
                  <a:srgbClr val="C00000"/>
                </a:solidFill>
              </a:rPr>
              <a:t>Лірика</a:t>
            </a:r>
            <a:r>
              <a:rPr lang="uk-UA" sz="3600" b="1" dirty="0" smtClean="0"/>
              <a:t> </a:t>
            </a:r>
            <a:r>
              <a:rPr lang="uk-UA" sz="3600" dirty="0" smtClean="0"/>
              <a:t>– </a:t>
            </a:r>
            <a:r>
              <a:rPr lang="uk-UA" sz="3600" b="1" dirty="0" smtClean="0"/>
              <a:t>найбільш </a:t>
            </a:r>
            <a:r>
              <a:rPr lang="uk-UA" sz="3600" b="1" dirty="0" err="1" smtClean="0"/>
              <a:t>суб</a:t>
            </a:r>
            <a:r>
              <a:rPr lang="en-US" sz="3600" b="1" dirty="0" smtClean="0"/>
              <a:t>’</a:t>
            </a:r>
            <a:r>
              <a:rPr lang="uk-UA" sz="3600" b="1" dirty="0" err="1" smtClean="0"/>
              <a:t>єктивний</a:t>
            </a:r>
            <a:r>
              <a:rPr lang="uk-UA" sz="3600" b="1" dirty="0" smtClean="0"/>
              <a:t> рід літератури (Л. </a:t>
            </a:r>
            <a:r>
              <a:rPr lang="uk-UA" sz="3600" b="1" dirty="0" err="1" smtClean="0"/>
              <a:t>Гунзбург</a:t>
            </a:r>
            <a:r>
              <a:rPr lang="uk-UA" sz="3600" b="1" dirty="0" smtClean="0"/>
              <a:t>).</a:t>
            </a:r>
          </a:p>
          <a:p>
            <a:pPr algn="ctr"/>
            <a:endParaRPr lang="uk-UA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8" descr="C:\Users\user\Desktop\DdZQo78XcAAp0U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4" name="Picture 8" descr="C:\Users\user\Desktop\DdZQo78XcAAp0UW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Rectangle 13">
            <a:extLst>
              <a:ext uri="{FF2B5EF4-FFF2-40B4-BE49-F238E27FC236}">
                <a16:creationId xmlns:a16="http://schemas.microsoft.com/office/drawing/2014/main" xmlns="" id="{859A254B-3AD9-4711-A1D4-C903831287DD}"/>
              </a:ext>
            </a:extLst>
          </p:cNvPr>
          <p:cNvSpPr/>
          <p:nvPr/>
        </p:nvSpPr>
        <p:spPr>
          <a:xfrm>
            <a:off x="7380312" y="4941168"/>
            <a:ext cx="1642221" cy="6419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7">
            <a:extLst>
              <a:ext uri="{FF2B5EF4-FFF2-40B4-BE49-F238E27FC236}">
                <a16:creationId xmlns:a16="http://schemas.microsoft.com/office/drawing/2014/main" xmlns="" id="{F251E839-43DB-4162-9FBD-EA1221AF9AE0}"/>
              </a:ext>
            </a:extLst>
          </p:cNvPr>
          <p:cNvSpPr/>
          <p:nvPr/>
        </p:nvSpPr>
        <p:spPr>
          <a:xfrm>
            <a:off x="107504" y="4941168"/>
            <a:ext cx="1642221" cy="6419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xmlns="" id="{E08443D3-8BD1-4B2A-8047-37E5CE0F906D}"/>
              </a:ext>
            </a:extLst>
          </p:cNvPr>
          <p:cNvSpPr/>
          <p:nvPr/>
        </p:nvSpPr>
        <p:spPr>
          <a:xfrm>
            <a:off x="107504" y="1772816"/>
            <a:ext cx="1642221" cy="64192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0877DDC-4409-47B9-9128-0C38930DA68C}"/>
              </a:ext>
            </a:extLst>
          </p:cNvPr>
          <p:cNvSpPr txBox="1"/>
          <p:nvPr/>
        </p:nvSpPr>
        <p:spPr>
          <a:xfrm>
            <a:off x="0" y="1844824"/>
            <a:ext cx="24117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uk-UA" sz="2400" b="1" noProof="0" dirty="0" smtClean="0">
                <a:solidFill>
                  <a:srgbClr val="C00000"/>
                </a:solidFill>
                <a:latin typeface="Noto Sans" panose="020B0502040504020204" pitchFamily="34"/>
              </a:rPr>
              <a:t>Поезія в прозі </a:t>
            </a:r>
          </a:p>
          <a:p>
            <a:pPr algn="just">
              <a:defRPr/>
            </a:pPr>
            <a:endParaRPr lang="uk-UA" sz="1500" dirty="0" smtClean="0">
              <a:latin typeface="Noto Sans" panose="020B0502040504020204" pitchFamily="34"/>
            </a:endParaRPr>
          </a:p>
          <a:p>
            <a:pPr lvl="0" algn="just">
              <a:defRPr/>
            </a:pPr>
            <a:endParaRPr kumimoji="0" lang="en-GB" sz="15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363F73B-FCFF-45AF-9844-E45C003FBB3A}"/>
              </a:ext>
            </a:extLst>
          </p:cNvPr>
          <p:cNvSpPr txBox="1"/>
          <p:nvPr/>
        </p:nvSpPr>
        <p:spPr>
          <a:xfrm>
            <a:off x="0" y="4941168"/>
            <a:ext cx="2195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uk-UA" sz="2400" b="1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Драматична поема</a:t>
            </a: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xmlns="" id="{0B7FFB8B-046C-42E6-8DAC-F3D090B92E10}"/>
              </a:ext>
            </a:extLst>
          </p:cNvPr>
          <p:cNvSpPr/>
          <p:nvPr/>
        </p:nvSpPr>
        <p:spPr>
          <a:xfrm>
            <a:off x="7308304" y="1772816"/>
            <a:ext cx="1642221" cy="6419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B718389-B036-4067-8B3C-44445CA4D57C}"/>
              </a:ext>
            </a:extLst>
          </p:cNvPr>
          <p:cNvSpPr txBox="1"/>
          <p:nvPr/>
        </p:nvSpPr>
        <p:spPr>
          <a:xfrm>
            <a:off x="6948264" y="1844824"/>
            <a:ext cx="2195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uk-UA" sz="2400" b="1" dirty="0" smtClean="0">
                <a:latin typeface="Noto Sans" panose="020B0502040504020204" pitchFamily="34"/>
              </a:rPr>
              <a:t>Ліро-епічна поема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79E66E9-0B51-4709-90AE-2D130933F07C}"/>
              </a:ext>
            </a:extLst>
          </p:cNvPr>
          <p:cNvSpPr txBox="1"/>
          <p:nvPr/>
        </p:nvSpPr>
        <p:spPr>
          <a:xfrm>
            <a:off x="7452319" y="5013176"/>
            <a:ext cx="169168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uk-UA" sz="2400" b="1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Роман      у віршах</a:t>
            </a:r>
          </a:p>
          <a:p>
            <a:pPr lvl="0" algn="just">
              <a:defRPr/>
            </a:pPr>
            <a:endParaRPr lang="uk-UA" sz="1500" noProof="0" dirty="0" smtClean="0">
              <a:latin typeface="Noto Sans" panose="020B0502040504020204" pitchFamily="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5536" y="260648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СИНТЕТИЧНІ ЖАНРОВІ УТВОРЕННЯ </a:t>
            </a:r>
            <a:endParaRPr lang="ru-RU" sz="2400" b="1" dirty="0"/>
          </a:p>
        </p:txBody>
      </p:sp>
      <p:sp>
        <p:nvSpPr>
          <p:cNvPr id="72" name="Freeform: Shape 34">
            <a:extLst>
              <a:ext uri="{FF2B5EF4-FFF2-40B4-BE49-F238E27FC236}">
                <a16:creationId xmlns:a16="http://schemas.microsoft.com/office/drawing/2014/main" xmlns="" id="{68F9B2E7-DFA3-4E59-BD1C-D5235CED0B73}"/>
              </a:ext>
            </a:extLst>
          </p:cNvPr>
          <p:cNvSpPr>
            <a:spLocks/>
          </p:cNvSpPr>
          <p:nvPr/>
        </p:nvSpPr>
        <p:spPr bwMode="auto">
          <a:xfrm>
            <a:off x="2615645" y="2087673"/>
            <a:ext cx="4045170" cy="4046342"/>
          </a:xfrm>
          <a:custGeom>
            <a:avLst/>
            <a:gdLst>
              <a:gd name="connsiteX0" fmla="*/ 2370467 w 4846986"/>
              <a:gd name="connsiteY0" fmla="*/ 1072477 h 4848390"/>
              <a:gd name="connsiteX1" fmla="*/ 2370464 w 4846986"/>
              <a:gd name="connsiteY1" fmla="*/ 1072478 h 4848390"/>
              <a:gd name="connsiteX2" fmla="*/ 2239821 w 4846986"/>
              <a:gd name="connsiteY2" fmla="*/ 1084055 h 4848390"/>
              <a:gd name="connsiteX3" fmla="*/ 2196876 w 4846986"/>
              <a:gd name="connsiteY3" fmla="*/ 1092108 h 4848390"/>
              <a:gd name="connsiteX4" fmla="*/ 2175372 w 4846986"/>
              <a:gd name="connsiteY4" fmla="*/ 1094540 h 4848390"/>
              <a:gd name="connsiteX5" fmla="*/ 2154255 w 4846986"/>
              <a:gd name="connsiteY5" fmla="*/ 1100100 h 4848390"/>
              <a:gd name="connsiteX6" fmla="*/ 2111651 w 4846986"/>
              <a:gd name="connsiteY6" fmla="*/ 1108089 h 4848390"/>
              <a:gd name="connsiteX7" fmla="*/ 1866238 w 4846986"/>
              <a:gd name="connsiteY7" fmla="*/ 1191946 h 4848390"/>
              <a:gd name="connsiteX8" fmla="*/ 1827722 w 4846986"/>
              <a:gd name="connsiteY8" fmla="*/ 1211634 h 4848390"/>
              <a:gd name="connsiteX9" fmla="*/ 1807801 w 4846986"/>
              <a:gd name="connsiteY9" fmla="*/ 1220078 h 4848390"/>
              <a:gd name="connsiteX10" fmla="*/ 1789330 w 4846986"/>
              <a:gd name="connsiteY10" fmla="*/ 1231258 h 4848390"/>
              <a:gd name="connsiteX11" fmla="*/ 1750748 w 4846986"/>
              <a:gd name="connsiteY11" fmla="*/ 1250979 h 4848390"/>
              <a:gd name="connsiteX12" fmla="*/ 1538576 w 4846986"/>
              <a:gd name="connsiteY12" fmla="*/ 1401277 h 4848390"/>
              <a:gd name="connsiteX13" fmla="*/ 1507067 w 4846986"/>
              <a:gd name="connsiteY13" fmla="*/ 1431307 h 4848390"/>
              <a:gd name="connsiteX14" fmla="*/ 1490091 w 4846986"/>
              <a:gd name="connsiteY14" fmla="*/ 1445278 h 4848390"/>
              <a:gd name="connsiteX15" fmla="*/ 1475505 w 4846986"/>
              <a:gd name="connsiteY15" fmla="*/ 1461388 h 4848390"/>
              <a:gd name="connsiteX16" fmla="*/ 1443646 w 4846986"/>
              <a:gd name="connsiteY16" fmla="*/ 1491752 h 4848390"/>
              <a:gd name="connsiteX17" fmla="*/ 1280475 w 4846986"/>
              <a:gd name="connsiteY17" fmla="*/ 1701377 h 4848390"/>
              <a:gd name="connsiteX18" fmla="*/ 1258494 w 4846986"/>
              <a:gd name="connsiteY18" fmla="*/ 1740508 h 4848390"/>
              <a:gd name="connsiteX19" fmla="*/ 1245882 w 4846986"/>
              <a:gd name="connsiteY19" fmla="*/ 1759470 h 4848390"/>
              <a:gd name="connsiteX20" fmla="*/ 1236378 w 4846986"/>
              <a:gd name="connsiteY20" fmla="*/ 1779878 h 4848390"/>
              <a:gd name="connsiteX21" fmla="*/ 1213986 w 4846986"/>
              <a:gd name="connsiteY21" fmla="*/ 1819738 h 4848390"/>
              <a:gd name="connsiteX22" fmla="*/ 1158728 w 4846986"/>
              <a:gd name="connsiteY22" fmla="*/ 1946604 h 4848390"/>
              <a:gd name="connsiteX23" fmla="*/ 1592009 w 4846986"/>
              <a:gd name="connsiteY23" fmla="*/ 3489576 h 4848390"/>
              <a:gd name="connsiteX24" fmla="*/ 1592009 w 4846986"/>
              <a:gd name="connsiteY24" fmla="*/ 3489576 h 4848390"/>
              <a:gd name="connsiteX25" fmla="*/ 1592009 w 4846986"/>
              <a:gd name="connsiteY25" fmla="*/ 3489576 h 4848390"/>
              <a:gd name="connsiteX26" fmla="*/ 1946696 w 4846986"/>
              <a:gd name="connsiteY26" fmla="*/ 3688169 h 4848390"/>
              <a:gd name="connsiteX27" fmla="*/ 3688261 w 4846986"/>
              <a:gd name="connsiteY27" fmla="*/ 2900201 h 4848390"/>
              <a:gd name="connsiteX28" fmla="*/ 3738808 w 4846986"/>
              <a:gd name="connsiteY28" fmla="*/ 2111775 h 4848390"/>
              <a:gd name="connsiteX29" fmla="*/ 3718843 w 4846986"/>
              <a:gd name="connsiteY29" fmla="*/ 2042763 h 4848390"/>
              <a:gd name="connsiteX30" fmla="*/ 3702712 w 4846986"/>
              <a:gd name="connsiteY30" fmla="*/ 1987004 h 4848390"/>
              <a:gd name="connsiteX31" fmla="*/ 3669137 w 4846986"/>
              <a:gd name="connsiteY31" fmla="*/ 1902261 h 4848390"/>
              <a:gd name="connsiteX32" fmla="*/ 3654950 w 4846986"/>
              <a:gd name="connsiteY32" fmla="*/ 1866454 h 4848390"/>
              <a:gd name="connsiteX33" fmla="*/ 3654950 w 4846986"/>
              <a:gd name="connsiteY33" fmla="*/ 1866454 h 4848390"/>
              <a:gd name="connsiteX34" fmla="*/ 3654950 w 4846986"/>
              <a:gd name="connsiteY34" fmla="*/ 1866454 h 4848390"/>
              <a:gd name="connsiteX35" fmla="*/ 2900293 w 4846986"/>
              <a:gd name="connsiteY35" fmla="*/ 1158636 h 4848390"/>
              <a:gd name="connsiteX36" fmla="*/ 2502712 w 4846986"/>
              <a:gd name="connsiteY36" fmla="*/ 1073751 h 4848390"/>
              <a:gd name="connsiteX37" fmla="*/ 2424776 w 4846986"/>
              <a:gd name="connsiteY37" fmla="*/ 1073001 h 4848390"/>
              <a:gd name="connsiteX38" fmla="*/ 2328745 w 4846986"/>
              <a:gd name="connsiteY38" fmla="*/ 1874 h 4848390"/>
              <a:gd name="connsiteX39" fmla="*/ 3278350 w 4846986"/>
              <a:gd name="connsiteY39" fmla="*/ 156631 h 4848390"/>
              <a:gd name="connsiteX40" fmla="*/ 4690402 w 4846986"/>
              <a:gd name="connsiteY40" fmla="*/ 3279299 h 4848390"/>
              <a:gd name="connsiteX41" fmla="*/ 1568637 w 4846986"/>
              <a:gd name="connsiteY41" fmla="*/ 4691760 h 4848390"/>
              <a:gd name="connsiteX42" fmla="*/ 156586 w 4846986"/>
              <a:gd name="connsiteY42" fmla="*/ 1569091 h 4848390"/>
              <a:gd name="connsiteX43" fmla="*/ 2328745 w 4846986"/>
              <a:gd name="connsiteY43" fmla="*/ 1874 h 4848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846986" h="4848390">
                <a:moveTo>
                  <a:pt x="2370467" y="1072477"/>
                </a:moveTo>
                <a:lnTo>
                  <a:pt x="2370464" y="1072478"/>
                </a:lnTo>
                <a:lnTo>
                  <a:pt x="2239821" y="1084055"/>
                </a:lnTo>
                <a:lnTo>
                  <a:pt x="2196876" y="1092108"/>
                </a:lnTo>
                <a:lnTo>
                  <a:pt x="2175372" y="1094540"/>
                </a:lnTo>
                <a:lnTo>
                  <a:pt x="2154255" y="1100100"/>
                </a:lnTo>
                <a:lnTo>
                  <a:pt x="2111651" y="1108089"/>
                </a:lnTo>
                <a:cubicBezTo>
                  <a:pt x="2027223" y="1128176"/>
                  <a:pt x="1945030" y="1156304"/>
                  <a:pt x="1866238" y="1191946"/>
                </a:cubicBezTo>
                <a:lnTo>
                  <a:pt x="1827722" y="1211634"/>
                </a:lnTo>
                <a:lnTo>
                  <a:pt x="1807801" y="1220078"/>
                </a:lnTo>
                <a:lnTo>
                  <a:pt x="1789330" y="1231258"/>
                </a:lnTo>
                <a:lnTo>
                  <a:pt x="1750748" y="1250979"/>
                </a:lnTo>
                <a:cubicBezTo>
                  <a:pt x="1675650" y="1294003"/>
                  <a:pt x="1604537" y="1344278"/>
                  <a:pt x="1538576" y="1401277"/>
                </a:cubicBezTo>
                <a:lnTo>
                  <a:pt x="1507067" y="1431307"/>
                </a:lnTo>
                <a:lnTo>
                  <a:pt x="1490091" y="1445278"/>
                </a:lnTo>
                <a:lnTo>
                  <a:pt x="1475505" y="1461388"/>
                </a:lnTo>
                <a:lnTo>
                  <a:pt x="1443646" y="1491752"/>
                </a:lnTo>
                <a:cubicBezTo>
                  <a:pt x="1383130" y="1555342"/>
                  <a:pt x="1328351" y="1625393"/>
                  <a:pt x="1280475" y="1701377"/>
                </a:cubicBezTo>
                <a:lnTo>
                  <a:pt x="1258494" y="1740508"/>
                </a:lnTo>
                <a:lnTo>
                  <a:pt x="1245882" y="1759470"/>
                </a:lnTo>
                <a:lnTo>
                  <a:pt x="1236378" y="1779878"/>
                </a:lnTo>
                <a:lnTo>
                  <a:pt x="1213986" y="1819738"/>
                </a:lnTo>
                <a:cubicBezTo>
                  <a:pt x="1193646" y="1860631"/>
                  <a:pt x="1175178" y="1902942"/>
                  <a:pt x="1158728" y="1946604"/>
                </a:cubicBezTo>
                <a:cubicBezTo>
                  <a:pt x="944876" y="2514211"/>
                  <a:pt x="1137534" y="3135407"/>
                  <a:pt x="1592009" y="3489576"/>
                </a:cubicBezTo>
                <a:lnTo>
                  <a:pt x="1592009" y="3489576"/>
                </a:lnTo>
                <a:lnTo>
                  <a:pt x="1592009" y="3489576"/>
                </a:lnTo>
                <a:cubicBezTo>
                  <a:pt x="1696888" y="3571308"/>
                  <a:pt x="1815710" y="3638819"/>
                  <a:pt x="1946696" y="3688169"/>
                </a:cubicBezTo>
                <a:cubicBezTo>
                  <a:pt x="2645290" y="3951371"/>
                  <a:pt x="3425058" y="3598794"/>
                  <a:pt x="3688261" y="2900201"/>
                </a:cubicBezTo>
                <a:cubicBezTo>
                  <a:pt x="3786962" y="2638228"/>
                  <a:pt x="3799069" y="2364956"/>
                  <a:pt x="3738808" y="2111775"/>
                </a:cubicBezTo>
                <a:lnTo>
                  <a:pt x="3718843" y="2042763"/>
                </a:lnTo>
                <a:lnTo>
                  <a:pt x="3702712" y="1987004"/>
                </a:lnTo>
                <a:lnTo>
                  <a:pt x="3669137" y="1902261"/>
                </a:lnTo>
                <a:lnTo>
                  <a:pt x="3654950" y="1866454"/>
                </a:lnTo>
                <a:lnTo>
                  <a:pt x="3654950" y="1866454"/>
                </a:lnTo>
                <a:lnTo>
                  <a:pt x="3654950" y="1866454"/>
                </a:lnTo>
                <a:cubicBezTo>
                  <a:pt x="3512382" y="1551390"/>
                  <a:pt x="3249589" y="1290647"/>
                  <a:pt x="2900293" y="1158636"/>
                </a:cubicBezTo>
                <a:cubicBezTo>
                  <a:pt x="2769306" y="1109285"/>
                  <a:pt x="2635466" y="1081583"/>
                  <a:pt x="2502712" y="1073751"/>
                </a:cubicBezTo>
                <a:lnTo>
                  <a:pt x="2424776" y="1073001"/>
                </a:lnTo>
                <a:close/>
                <a:moveTo>
                  <a:pt x="2328745" y="1874"/>
                </a:moveTo>
                <a:cubicBezTo>
                  <a:pt x="2643204" y="-10545"/>
                  <a:pt x="2965313" y="38515"/>
                  <a:pt x="3278350" y="156631"/>
                </a:cubicBezTo>
                <a:cubicBezTo>
                  <a:pt x="4530500" y="629091"/>
                  <a:pt x="5162725" y="2026787"/>
                  <a:pt x="4690402" y="3279299"/>
                </a:cubicBezTo>
                <a:cubicBezTo>
                  <a:pt x="4218078" y="4531812"/>
                  <a:pt x="2820787" y="5164220"/>
                  <a:pt x="1568637" y="4691760"/>
                </a:cubicBezTo>
                <a:cubicBezTo>
                  <a:pt x="316487" y="4220119"/>
                  <a:pt x="-315738" y="2821603"/>
                  <a:pt x="156586" y="1569091"/>
                </a:cubicBezTo>
                <a:cubicBezTo>
                  <a:pt x="510829" y="629706"/>
                  <a:pt x="1385366" y="39131"/>
                  <a:pt x="2328745" y="1874"/>
                </a:cubicBezTo>
                <a:close/>
              </a:path>
            </a:pathLst>
          </a:custGeom>
          <a:solidFill>
            <a:srgbClr val="E6E6E7"/>
          </a:solidFill>
          <a:ln>
            <a:noFill/>
          </a:ln>
          <a:effectLst>
            <a:glow rad="228600">
              <a:schemeClr val="tx1">
                <a:alpha val="40000"/>
              </a:schemeClr>
            </a:glo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73" name="Freeform 259">
            <a:extLst>
              <a:ext uri="{FF2B5EF4-FFF2-40B4-BE49-F238E27FC236}">
                <a16:creationId xmlns:a16="http://schemas.microsoft.com/office/drawing/2014/main" xmlns="" id="{980B0405-CCF2-4130-902C-026CCD2183B0}"/>
              </a:ext>
            </a:extLst>
          </p:cNvPr>
          <p:cNvSpPr>
            <a:spLocks/>
          </p:cNvSpPr>
          <p:nvPr/>
        </p:nvSpPr>
        <p:spPr bwMode="auto">
          <a:xfrm>
            <a:off x="2411760" y="1916832"/>
            <a:ext cx="2828634" cy="4097876"/>
          </a:xfrm>
          <a:custGeom>
            <a:avLst/>
            <a:gdLst>
              <a:gd name="T0" fmla="*/ 2381 w 4132"/>
              <a:gd name="T1" fmla="*/ 5939 h 5987"/>
              <a:gd name="T2" fmla="*/ 704 w 4132"/>
              <a:gd name="T3" fmla="*/ 2233 h 5987"/>
              <a:gd name="T4" fmla="*/ 4132 w 4132"/>
              <a:gd name="T5" fmla="*/ 467 h 5987"/>
              <a:gd name="T6" fmla="*/ 561 w 4132"/>
              <a:gd name="T7" fmla="*/ 2191 h 5987"/>
              <a:gd name="T8" fmla="*/ 2238 w 4132"/>
              <a:gd name="T9" fmla="*/ 5897 h 5987"/>
              <a:gd name="T10" fmla="*/ 2516 w 4132"/>
              <a:gd name="T11" fmla="*/ 5987 h 5987"/>
              <a:gd name="T12" fmla="*/ 2381 w 4132"/>
              <a:gd name="T13" fmla="*/ 5939 h 5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32" h="5987">
                <a:moveTo>
                  <a:pt x="2381" y="5939"/>
                </a:moveTo>
                <a:cubicBezTo>
                  <a:pt x="894" y="5379"/>
                  <a:pt x="143" y="3719"/>
                  <a:pt x="704" y="2233"/>
                </a:cubicBezTo>
                <a:cubicBezTo>
                  <a:pt x="1230" y="839"/>
                  <a:pt x="2722" y="92"/>
                  <a:pt x="4132" y="467"/>
                </a:cubicBezTo>
                <a:cubicBezTo>
                  <a:pt x="2681" y="0"/>
                  <a:pt x="1104" y="749"/>
                  <a:pt x="561" y="2191"/>
                </a:cubicBezTo>
                <a:cubicBezTo>
                  <a:pt x="0" y="3677"/>
                  <a:pt x="751" y="5337"/>
                  <a:pt x="2238" y="5897"/>
                </a:cubicBezTo>
                <a:cubicBezTo>
                  <a:pt x="2330" y="5932"/>
                  <a:pt x="2423" y="5962"/>
                  <a:pt x="2516" y="5987"/>
                </a:cubicBezTo>
                <a:cubicBezTo>
                  <a:pt x="2471" y="5972"/>
                  <a:pt x="2426" y="5956"/>
                  <a:pt x="2381" y="5939"/>
                </a:cubicBezTo>
                <a:close/>
              </a:path>
            </a:pathLst>
          </a:custGeom>
          <a:solidFill>
            <a:srgbClr val="CFD2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grpSp>
        <p:nvGrpSpPr>
          <p:cNvPr id="2" name="Group 36">
            <a:extLst>
              <a:ext uri="{FF2B5EF4-FFF2-40B4-BE49-F238E27FC236}">
                <a16:creationId xmlns:a16="http://schemas.microsoft.com/office/drawing/2014/main" xmlns="" id="{BEDD23E3-8E77-47B2-8C59-F4291CBB48F8}"/>
              </a:ext>
            </a:extLst>
          </p:cNvPr>
          <p:cNvGrpSpPr/>
          <p:nvPr/>
        </p:nvGrpSpPr>
        <p:grpSpPr>
          <a:xfrm>
            <a:off x="3450471" y="1985726"/>
            <a:ext cx="3336065" cy="1787273"/>
            <a:chOff x="4602163" y="828675"/>
            <a:chExt cx="3997325" cy="2141538"/>
          </a:xfrm>
        </p:grpSpPr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xmlns="" id="{F37953D2-9528-447F-82EA-BA1C2C606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9475" y="1050925"/>
              <a:ext cx="3725863" cy="1919288"/>
            </a:xfrm>
            <a:custGeom>
              <a:avLst/>
              <a:gdLst>
                <a:gd name="T0" fmla="*/ 1494 w 4542"/>
                <a:gd name="T1" fmla="*/ 585 h 2341"/>
                <a:gd name="T2" fmla="*/ 991 w 4542"/>
                <a:gd name="T3" fmla="*/ 62 h 2341"/>
                <a:gd name="T4" fmla="*/ 792 w 4542"/>
                <a:gd name="T5" fmla="*/ 0 h 2341"/>
                <a:gd name="T6" fmla="*/ 64 w 4542"/>
                <a:gd name="T7" fmla="*/ 327 h 2341"/>
                <a:gd name="T8" fmla="*/ 570 w 4542"/>
                <a:gd name="T9" fmla="*/ 1060 h 2341"/>
                <a:gd name="T10" fmla="*/ 1296 w 4542"/>
                <a:gd name="T11" fmla="*/ 1055 h 2341"/>
                <a:gd name="T12" fmla="*/ 1722 w 4542"/>
                <a:gd name="T13" fmla="*/ 1037 h 2341"/>
                <a:gd name="T14" fmla="*/ 4542 w 4542"/>
                <a:gd name="T15" fmla="*/ 2341 h 2341"/>
                <a:gd name="T16" fmla="*/ 4438 w 4542"/>
                <a:gd name="T17" fmla="*/ 1920 h 2341"/>
                <a:gd name="T18" fmla="*/ 1779 w 4542"/>
                <a:gd name="T19" fmla="*/ 902 h 2341"/>
                <a:gd name="T20" fmla="*/ 1494 w 4542"/>
                <a:gd name="T21" fmla="*/ 585 h 2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42" h="2341">
                  <a:moveTo>
                    <a:pt x="1494" y="585"/>
                  </a:moveTo>
                  <a:cubicBezTo>
                    <a:pt x="1443" y="378"/>
                    <a:pt x="1257" y="174"/>
                    <a:pt x="991" y="62"/>
                  </a:cubicBezTo>
                  <a:cubicBezTo>
                    <a:pt x="925" y="33"/>
                    <a:pt x="858" y="13"/>
                    <a:pt x="792" y="0"/>
                  </a:cubicBezTo>
                  <a:cubicBezTo>
                    <a:pt x="535" y="76"/>
                    <a:pt x="291" y="186"/>
                    <a:pt x="64" y="327"/>
                  </a:cubicBezTo>
                  <a:cubicBezTo>
                    <a:pt x="0" y="592"/>
                    <a:pt x="213" y="909"/>
                    <a:pt x="570" y="1060"/>
                  </a:cubicBezTo>
                  <a:cubicBezTo>
                    <a:pt x="836" y="1172"/>
                    <a:pt x="1112" y="1163"/>
                    <a:pt x="1296" y="1055"/>
                  </a:cubicBezTo>
                  <a:cubicBezTo>
                    <a:pt x="1426" y="979"/>
                    <a:pt x="1585" y="974"/>
                    <a:pt x="1722" y="1037"/>
                  </a:cubicBezTo>
                  <a:lnTo>
                    <a:pt x="4542" y="2341"/>
                  </a:lnTo>
                  <a:cubicBezTo>
                    <a:pt x="4518" y="2198"/>
                    <a:pt x="4483" y="2057"/>
                    <a:pt x="4438" y="1920"/>
                  </a:cubicBezTo>
                  <a:lnTo>
                    <a:pt x="1779" y="902"/>
                  </a:lnTo>
                  <a:cubicBezTo>
                    <a:pt x="1638" y="849"/>
                    <a:pt x="1531" y="731"/>
                    <a:pt x="1494" y="585"/>
                  </a:cubicBezTo>
                  <a:close/>
                </a:path>
              </a:pathLst>
            </a:custGeom>
            <a:solidFill>
              <a:srgbClr val="A6A8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xmlns="" id="{E99B37CA-B8C7-4794-B6FC-195CDF00A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163" y="828675"/>
              <a:ext cx="3997325" cy="2044700"/>
            </a:xfrm>
            <a:custGeom>
              <a:avLst/>
              <a:gdLst>
                <a:gd name="T0" fmla="*/ 1024 w 4873"/>
                <a:gd name="T1" fmla="*/ 162 h 2493"/>
                <a:gd name="T2" fmla="*/ 116 w 4873"/>
                <a:gd name="T3" fmla="*/ 367 h 2493"/>
                <a:gd name="T4" fmla="*/ 603 w 4873"/>
                <a:gd name="T5" fmla="*/ 1160 h 2493"/>
                <a:gd name="T6" fmla="*/ 1329 w 4873"/>
                <a:gd name="T7" fmla="*/ 1156 h 2493"/>
                <a:gd name="T8" fmla="*/ 1754 w 4873"/>
                <a:gd name="T9" fmla="*/ 1138 h 2493"/>
                <a:gd name="T10" fmla="*/ 4594 w 4873"/>
                <a:gd name="T11" fmla="*/ 2450 h 2493"/>
                <a:gd name="T12" fmla="*/ 4833 w 4873"/>
                <a:gd name="T13" fmla="*/ 2357 h 2493"/>
                <a:gd name="T14" fmla="*/ 4733 w 4873"/>
                <a:gd name="T15" fmla="*/ 2121 h 2493"/>
                <a:gd name="T16" fmla="*/ 1811 w 4873"/>
                <a:gd name="T17" fmla="*/ 1003 h 2493"/>
                <a:gd name="T18" fmla="*/ 1527 w 4873"/>
                <a:gd name="T19" fmla="*/ 685 h 2493"/>
                <a:gd name="T20" fmla="*/ 1024 w 4873"/>
                <a:gd name="T21" fmla="*/ 162 h 2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73" h="2493">
                  <a:moveTo>
                    <a:pt x="1024" y="162"/>
                  </a:moveTo>
                  <a:cubicBezTo>
                    <a:pt x="639" y="0"/>
                    <a:pt x="233" y="92"/>
                    <a:pt x="116" y="367"/>
                  </a:cubicBezTo>
                  <a:cubicBezTo>
                    <a:pt x="0" y="643"/>
                    <a:pt x="218" y="998"/>
                    <a:pt x="603" y="1160"/>
                  </a:cubicBezTo>
                  <a:cubicBezTo>
                    <a:pt x="869" y="1273"/>
                    <a:pt x="1145" y="1263"/>
                    <a:pt x="1329" y="1156"/>
                  </a:cubicBezTo>
                  <a:cubicBezTo>
                    <a:pt x="1458" y="1080"/>
                    <a:pt x="1618" y="1074"/>
                    <a:pt x="1754" y="1138"/>
                  </a:cubicBezTo>
                  <a:lnTo>
                    <a:pt x="4594" y="2450"/>
                  </a:lnTo>
                  <a:cubicBezTo>
                    <a:pt x="4685" y="2493"/>
                    <a:pt x="4794" y="2450"/>
                    <a:pt x="4833" y="2357"/>
                  </a:cubicBezTo>
                  <a:cubicBezTo>
                    <a:pt x="4873" y="2264"/>
                    <a:pt x="4827" y="2157"/>
                    <a:pt x="4733" y="2121"/>
                  </a:cubicBezTo>
                  <a:lnTo>
                    <a:pt x="1811" y="1003"/>
                  </a:lnTo>
                  <a:cubicBezTo>
                    <a:pt x="1671" y="949"/>
                    <a:pt x="1563" y="831"/>
                    <a:pt x="1527" y="685"/>
                  </a:cubicBezTo>
                  <a:cubicBezTo>
                    <a:pt x="1476" y="479"/>
                    <a:pt x="1290" y="274"/>
                    <a:pt x="1024" y="162"/>
                  </a:cubicBezTo>
                  <a:close/>
                </a:path>
              </a:pathLst>
            </a:cu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xmlns="" id="{C6FF6521-7C10-486D-A559-CA202FCA1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9475" y="928688"/>
              <a:ext cx="1081088" cy="925513"/>
            </a:xfrm>
            <a:custGeom>
              <a:avLst/>
              <a:gdLst>
                <a:gd name="T0" fmla="*/ 683 w 1319"/>
                <a:gd name="T1" fmla="*/ 827 h 1128"/>
                <a:gd name="T2" fmla="*/ 630 w 1319"/>
                <a:gd name="T3" fmla="*/ 25 h 1128"/>
                <a:gd name="T4" fmla="*/ 142 w 1319"/>
                <a:gd name="T5" fmla="*/ 178 h 1128"/>
                <a:gd name="T6" fmla="*/ 66 w 1319"/>
                <a:gd name="T7" fmla="*/ 317 h 1128"/>
                <a:gd name="T8" fmla="*/ 65 w 1319"/>
                <a:gd name="T9" fmla="*/ 320 h 1128"/>
                <a:gd name="T10" fmla="*/ 518 w 1319"/>
                <a:gd name="T11" fmla="*/ 988 h 1128"/>
                <a:gd name="T12" fmla="*/ 1319 w 1319"/>
                <a:gd name="T13" fmla="*/ 834 h 1128"/>
                <a:gd name="T14" fmla="*/ 683 w 1319"/>
                <a:gd name="T15" fmla="*/ 827 h 1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9" h="1128">
                  <a:moveTo>
                    <a:pt x="683" y="827"/>
                  </a:moveTo>
                  <a:cubicBezTo>
                    <a:pt x="270" y="662"/>
                    <a:pt x="210" y="115"/>
                    <a:pt x="630" y="25"/>
                  </a:cubicBezTo>
                  <a:cubicBezTo>
                    <a:pt x="456" y="0"/>
                    <a:pt x="281" y="26"/>
                    <a:pt x="142" y="178"/>
                  </a:cubicBezTo>
                  <a:cubicBezTo>
                    <a:pt x="105" y="218"/>
                    <a:pt x="78" y="264"/>
                    <a:pt x="66" y="317"/>
                  </a:cubicBezTo>
                  <a:cubicBezTo>
                    <a:pt x="66" y="318"/>
                    <a:pt x="66" y="319"/>
                    <a:pt x="65" y="320"/>
                  </a:cubicBezTo>
                  <a:cubicBezTo>
                    <a:pt x="0" y="560"/>
                    <a:pt x="192" y="851"/>
                    <a:pt x="518" y="988"/>
                  </a:cubicBezTo>
                  <a:cubicBezTo>
                    <a:pt x="849" y="1128"/>
                    <a:pt x="1199" y="1058"/>
                    <a:pt x="1319" y="834"/>
                  </a:cubicBezTo>
                  <a:cubicBezTo>
                    <a:pt x="1157" y="907"/>
                    <a:pt x="923" y="908"/>
                    <a:pt x="683" y="827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xmlns="" id="{13E5B5E9-494F-4A3F-813E-119FD04F95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7375" y="1433513"/>
              <a:ext cx="190500" cy="306388"/>
            </a:xfrm>
            <a:custGeom>
              <a:avLst/>
              <a:gdLst>
                <a:gd name="T0" fmla="*/ 0 w 233"/>
                <a:gd name="T1" fmla="*/ 374 h 374"/>
                <a:gd name="T2" fmla="*/ 194 w 233"/>
                <a:gd name="T3" fmla="*/ 229 h 374"/>
                <a:gd name="T4" fmla="*/ 191 w 233"/>
                <a:gd name="T5" fmla="*/ 0 h 374"/>
                <a:gd name="T6" fmla="*/ 152 w 233"/>
                <a:gd name="T7" fmla="*/ 213 h 374"/>
                <a:gd name="T8" fmla="*/ 0 w 233"/>
                <a:gd name="T9" fmla="*/ 374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374">
                  <a:moveTo>
                    <a:pt x="0" y="374"/>
                  </a:moveTo>
                  <a:cubicBezTo>
                    <a:pt x="80" y="353"/>
                    <a:pt x="160" y="304"/>
                    <a:pt x="194" y="229"/>
                  </a:cubicBezTo>
                  <a:cubicBezTo>
                    <a:pt x="222" y="165"/>
                    <a:pt x="233" y="61"/>
                    <a:pt x="191" y="0"/>
                  </a:cubicBezTo>
                  <a:cubicBezTo>
                    <a:pt x="198" y="70"/>
                    <a:pt x="187" y="132"/>
                    <a:pt x="152" y="213"/>
                  </a:cubicBezTo>
                  <a:cubicBezTo>
                    <a:pt x="124" y="281"/>
                    <a:pt x="84" y="319"/>
                    <a:pt x="0" y="374"/>
                  </a:cubicBezTo>
                  <a:close/>
                </a:path>
              </a:pathLst>
            </a:custGeom>
            <a:solidFill>
              <a:srgbClr val="A6A8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79" name="Freeform: Shape 73">
            <a:extLst>
              <a:ext uri="{FF2B5EF4-FFF2-40B4-BE49-F238E27FC236}">
                <a16:creationId xmlns:a16="http://schemas.microsoft.com/office/drawing/2014/main" xmlns="" id="{51B3C949-8531-4B17-A97E-F62E7A497F82}"/>
              </a:ext>
            </a:extLst>
          </p:cNvPr>
          <p:cNvSpPr>
            <a:spLocks/>
          </p:cNvSpPr>
          <p:nvPr/>
        </p:nvSpPr>
        <p:spPr bwMode="auto">
          <a:xfrm>
            <a:off x="3671727" y="3262917"/>
            <a:ext cx="2919312" cy="2813279"/>
          </a:xfrm>
          <a:custGeom>
            <a:avLst/>
            <a:gdLst>
              <a:gd name="connsiteX0" fmla="*/ 2341685 w 3497965"/>
              <a:gd name="connsiteY0" fmla="*/ 0 h 3370915"/>
              <a:gd name="connsiteX1" fmla="*/ 3426436 w 3497965"/>
              <a:gd name="connsiteY1" fmla="*/ 1133466 h 3370915"/>
              <a:gd name="connsiteX2" fmla="*/ 3495309 w 3497965"/>
              <a:gd name="connsiteY2" fmla="*/ 1347529 h 3370915"/>
              <a:gd name="connsiteX3" fmla="*/ 3366582 w 3497965"/>
              <a:gd name="connsiteY3" fmla="*/ 1848649 h 3370915"/>
              <a:gd name="connsiteX4" fmla="*/ 1343025 w 3497965"/>
              <a:gd name="connsiteY4" fmla="*/ 3370052 h 3370915"/>
              <a:gd name="connsiteX5" fmla="*/ 1133126 w 3497965"/>
              <a:gd name="connsiteY5" fmla="*/ 3288035 h 3370915"/>
              <a:gd name="connsiteX6" fmla="*/ 0 w 3497965"/>
              <a:gd name="connsiteY6" fmla="*/ 2061891 h 3370915"/>
              <a:gd name="connsiteX7" fmla="*/ 157749 w 3497965"/>
              <a:gd name="connsiteY7" fmla="*/ 1922991 h 3370915"/>
              <a:gd name="connsiteX8" fmla="*/ 226432 w 3497965"/>
              <a:gd name="connsiteY8" fmla="*/ 1995055 h 3370915"/>
              <a:gd name="connsiteX9" fmla="*/ 681284 w 3497965"/>
              <a:gd name="connsiteY9" fmla="*/ 2279974 h 3370915"/>
              <a:gd name="connsiteX10" fmla="*/ 2422849 w 3497965"/>
              <a:gd name="connsiteY10" fmla="*/ 1492006 h 3370915"/>
              <a:gd name="connsiteX11" fmla="*/ 2260597 w 3497965"/>
              <a:gd name="connsiteY11" fmla="*/ 233309 h 3370915"/>
              <a:gd name="connsiteX12" fmla="*/ 2185552 w 3497965"/>
              <a:gd name="connsiteY12" fmla="*/ 137478 h 3370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97965" h="3370915">
                <a:moveTo>
                  <a:pt x="2341685" y="0"/>
                </a:moveTo>
                <a:lnTo>
                  <a:pt x="3426436" y="1133466"/>
                </a:lnTo>
                <a:cubicBezTo>
                  <a:pt x="3480551" y="1190878"/>
                  <a:pt x="3506788" y="1269613"/>
                  <a:pt x="3495309" y="1347529"/>
                </a:cubicBezTo>
                <a:cubicBezTo>
                  <a:pt x="3471532" y="1515662"/>
                  <a:pt x="3428896" y="1683796"/>
                  <a:pt x="3366582" y="1848649"/>
                </a:cubicBezTo>
                <a:cubicBezTo>
                  <a:pt x="3033696" y="2732785"/>
                  <a:pt x="2226077" y="3300338"/>
                  <a:pt x="1343025" y="3370052"/>
                </a:cubicBezTo>
                <a:cubicBezTo>
                  <a:pt x="1264313" y="3376613"/>
                  <a:pt x="1187241" y="3345447"/>
                  <a:pt x="1133126" y="3288035"/>
                </a:cubicBezTo>
                <a:lnTo>
                  <a:pt x="0" y="2061891"/>
                </a:lnTo>
                <a:lnTo>
                  <a:pt x="157749" y="1922991"/>
                </a:lnTo>
                <a:lnTo>
                  <a:pt x="226432" y="1995055"/>
                </a:lnTo>
                <a:cubicBezTo>
                  <a:pt x="353613" y="2116087"/>
                  <a:pt x="506635" y="2214173"/>
                  <a:pt x="681284" y="2279974"/>
                </a:cubicBezTo>
                <a:cubicBezTo>
                  <a:pt x="1379878" y="2543176"/>
                  <a:pt x="2159646" y="2190599"/>
                  <a:pt x="2422849" y="1492006"/>
                </a:cubicBezTo>
                <a:cubicBezTo>
                  <a:pt x="2587350" y="1055384"/>
                  <a:pt x="2511313" y="587375"/>
                  <a:pt x="2260597" y="233309"/>
                </a:cubicBezTo>
                <a:lnTo>
                  <a:pt x="2185552" y="137478"/>
                </a:lnTo>
                <a:close/>
              </a:path>
            </a:pathLst>
          </a:custGeom>
          <a:solidFill>
            <a:srgbClr val="CFD2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graphicFrame>
        <p:nvGraphicFramePr>
          <p:cNvPr id="81" name="Chart 72">
            <a:extLst>
              <a:ext uri="{FF2B5EF4-FFF2-40B4-BE49-F238E27FC236}">
                <a16:creationId xmlns:a16="http://schemas.microsoft.com/office/drawing/2014/main" xmlns="" id="{10FEE0AA-E011-42A6-A678-C6FD5E6D17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180553"/>
              </p:ext>
            </p:extLst>
          </p:nvPr>
        </p:nvGraphicFramePr>
        <p:xfrm>
          <a:off x="2732382" y="2834317"/>
          <a:ext cx="3824285" cy="2549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2" name="Freeform: Shape 74">
            <a:extLst>
              <a:ext uri="{FF2B5EF4-FFF2-40B4-BE49-F238E27FC236}">
                <a16:creationId xmlns:a16="http://schemas.microsoft.com/office/drawing/2014/main" xmlns="" id="{BF36984B-4163-4EFE-9367-C82FD12C6416}"/>
              </a:ext>
            </a:extLst>
          </p:cNvPr>
          <p:cNvSpPr>
            <a:spLocks/>
          </p:cNvSpPr>
          <p:nvPr/>
        </p:nvSpPr>
        <p:spPr bwMode="auto">
          <a:xfrm>
            <a:off x="3671727" y="3262917"/>
            <a:ext cx="2727942" cy="2296030"/>
          </a:xfrm>
          <a:custGeom>
            <a:avLst/>
            <a:gdLst>
              <a:gd name="connsiteX0" fmla="*/ 2342023 w 3268663"/>
              <a:gd name="connsiteY0" fmla="*/ 0 h 2751138"/>
              <a:gd name="connsiteX1" fmla="*/ 2383844 w 3268663"/>
              <a:gd name="connsiteY1" fmla="*/ 43474 h 2751138"/>
              <a:gd name="connsiteX2" fmla="*/ 2728259 w 3268663"/>
              <a:gd name="connsiteY2" fmla="*/ 1657737 h 2751138"/>
              <a:gd name="connsiteX3" fmla="*/ 2714319 w 3268663"/>
              <a:gd name="connsiteY3" fmla="*/ 1695469 h 2751138"/>
              <a:gd name="connsiteX4" fmla="*/ 3268663 w 3268663"/>
              <a:gd name="connsiteY4" fmla="*/ 2073607 h 2751138"/>
              <a:gd name="connsiteX5" fmla="*/ 2863565 w 3268663"/>
              <a:gd name="connsiteY5" fmla="*/ 2649426 h 2751138"/>
              <a:gd name="connsiteX6" fmla="*/ 2516690 w 3268663"/>
              <a:gd name="connsiteY6" fmla="*/ 2412372 h 2751138"/>
              <a:gd name="connsiteX7" fmla="*/ 2163255 w 3268663"/>
              <a:gd name="connsiteY7" fmla="*/ 2419755 h 2751138"/>
              <a:gd name="connsiteX8" fmla="*/ 1173472 w 3268663"/>
              <a:gd name="connsiteY8" fmla="*/ 2751138 h 2751138"/>
              <a:gd name="connsiteX9" fmla="*/ 1166911 w 3268663"/>
              <a:gd name="connsiteY9" fmla="*/ 2751138 h 2751138"/>
              <a:gd name="connsiteX10" fmla="*/ 268152 w 3268663"/>
              <a:gd name="connsiteY10" fmla="*/ 2351674 h 2751138"/>
              <a:gd name="connsiteX11" fmla="*/ 0 w 3268663"/>
              <a:gd name="connsiteY11" fmla="*/ 2062123 h 2751138"/>
              <a:gd name="connsiteX12" fmla="*/ 157872 w 3268663"/>
              <a:gd name="connsiteY12" fmla="*/ 1923119 h 2751138"/>
              <a:gd name="connsiteX13" fmla="*/ 226432 w 3268663"/>
              <a:gd name="connsiteY13" fmla="*/ 1995055 h 2751138"/>
              <a:gd name="connsiteX14" fmla="*/ 681284 w 3268663"/>
              <a:gd name="connsiteY14" fmla="*/ 2279974 h 2751138"/>
              <a:gd name="connsiteX15" fmla="*/ 2422849 w 3268663"/>
              <a:gd name="connsiteY15" fmla="*/ 1492006 h 2751138"/>
              <a:gd name="connsiteX16" fmla="*/ 2260597 w 3268663"/>
              <a:gd name="connsiteY16" fmla="*/ 233309 h 2751138"/>
              <a:gd name="connsiteX17" fmla="*/ 2185688 w 3268663"/>
              <a:gd name="connsiteY17" fmla="*/ 137651 h 275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68663" h="2751138">
                <a:moveTo>
                  <a:pt x="2342023" y="0"/>
                </a:moveTo>
                <a:lnTo>
                  <a:pt x="2383844" y="43474"/>
                </a:lnTo>
                <a:cubicBezTo>
                  <a:pt x="2794682" y="473288"/>
                  <a:pt x="2934909" y="1099963"/>
                  <a:pt x="2728259" y="1657737"/>
                </a:cubicBezTo>
                <a:cubicBezTo>
                  <a:pt x="2724159" y="1670041"/>
                  <a:pt x="2719239" y="1683165"/>
                  <a:pt x="2714319" y="1695469"/>
                </a:cubicBezTo>
                <a:lnTo>
                  <a:pt x="3268663" y="2073607"/>
                </a:lnTo>
                <a:cubicBezTo>
                  <a:pt x="3161238" y="2289334"/>
                  <a:pt x="3023472" y="2482094"/>
                  <a:pt x="2863565" y="2649426"/>
                </a:cubicBezTo>
                <a:lnTo>
                  <a:pt x="2516690" y="2412372"/>
                </a:lnTo>
                <a:cubicBezTo>
                  <a:pt x="2409266" y="2339370"/>
                  <a:pt x="2267399" y="2341830"/>
                  <a:pt x="2163255" y="2419755"/>
                </a:cubicBezTo>
                <a:cubicBezTo>
                  <a:pt x="1879522" y="2632201"/>
                  <a:pt x="1531007" y="2751138"/>
                  <a:pt x="1173472" y="2751138"/>
                </a:cubicBezTo>
                <a:cubicBezTo>
                  <a:pt x="1171011" y="2751138"/>
                  <a:pt x="1168551" y="2751138"/>
                  <a:pt x="1166911" y="2751138"/>
                </a:cubicBezTo>
                <a:cubicBezTo>
                  <a:pt x="824956" y="2749498"/>
                  <a:pt x="500222" y="2602672"/>
                  <a:pt x="268152" y="2351674"/>
                </a:cubicBezTo>
                <a:lnTo>
                  <a:pt x="0" y="2062123"/>
                </a:lnTo>
                <a:lnTo>
                  <a:pt x="157872" y="1923119"/>
                </a:lnTo>
                <a:lnTo>
                  <a:pt x="226432" y="1995055"/>
                </a:lnTo>
                <a:cubicBezTo>
                  <a:pt x="353613" y="2116087"/>
                  <a:pt x="506635" y="2214173"/>
                  <a:pt x="681284" y="2279974"/>
                </a:cubicBezTo>
                <a:cubicBezTo>
                  <a:pt x="1379878" y="2543176"/>
                  <a:pt x="2159646" y="2190599"/>
                  <a:pt x="2422849" y="1492006"/>
                </a:cubicBezTo>
                <a:cubicBezTo>
                  <a:pt x="2587350" y="1055384"/>
                  <a:pt x="2511313" y="587375"/>
                  <a:pt x="2260597" y="233309"/>
                </a:cubicBezTo>
                <a:lnTo>
                  <a:pt x="2185688" y="137651"/>
                </a:lnTo>
                <a:close/>
              </a:path>
            </a:pathLst>
          </a:custGeom>
          <a:solidFill>
            <a:srgbClr val="BBBD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84" name="Freeform: Shape 76">
            <a:extLst>
              <a:ext uri="{FF2B5EF4-FFF2-40B4-BE49-F238E27FC236}">
                <a16:creationId xmlns:a16="http://schemas.microsoft.com/office/drawing/2014/main" xmlns="" id="{DE8C1B84-D0F9-4D51-A870-611F0C4BC523}"/>
              </a:ext>
            </a:extLst>
          </p:cNvPr>
          <p:cNvSpPr>
            <a:spLocks/>
          </p:cNvSpPr>
          <p:nvPr/>
        </p:nvSpPr>
        <p:spPr bwMode="auto">
          <a:xfrm>
            <a:off x="3336111" y="2808784"/>
            <a:ext cx="3415049" cy="2604225"/>
          </a:xfrm>
          <a:custGeom>
            <a:avLst/>
            <a:gdLst>
              <a:gd name="connsiteX0" fmla="*/ 1507196 w 4091965"/>
              <a:gd name="connsiteY0" fmla="*/ 208431 h 3120422"/>
              <a:gd name="connsiteX1" fmla="*/ 295457 w 4091965"/>
              <a:gd name="connsiteY1" fmla="*/ 1082558 h 3120422"/>
              <a:gd name="connsiteX2" fmla="*/ 1083425 w 4091965"/>
              <a:gd name="connsiteY2" fmla="*/ 2824123 h 3120422"/>
              <a:gd name="connsiteX3" fmla="*/ 2824990 w 4091965"/>
              <a:gd name="connsiteY3" fmla="*/ 2036155 h 3120422"/>
              <a:gd name="connsiteX4" fmla="*/ 2037022 w 4091965"/>
              <a:gd name="connsiteY4" fmla="*/ 294590 h 3120422"/>
              <a:gd name="connsiteX5" fmla="*/ 1507196 w 4091965"/>
              <a:gd name="connsiteY5" fmla="*/ 208431 h 3120422"/>
              <a:gd name="connsiteX6" fmla="*/ 1507859 w 4091965"/>
              <a:gd name="connsiteY6" fmla="*/ 1009 h 3120422"/>
              <a:gd name="connsiteX7" fmla="*/ 2112362 w 4091965"/>
              <a:gd name="connsiteY7" fmla="*/ 100663 h 3120422"/>
              <a:gd name="connsiteX8" fmla="*/ 3120114 w 4091965"/>
              <a:gd name="connsiteY8" fmla="*/ 1570645 h 3120422"/>
              <a:gd name="connsiteX9" fmla="*/ 3380046 w 4091965"/>
              <a:gd name="connsiteY9" fmla="*/ 1952906 h 3120422"/>
              <a:gd name="connsiteX10" fmla="*/ 4015528 w 4091965"/>
              <a:gd name="connsiteY10" fmla="*/ 2192434 h 3120422"/>
              <a:gd name="connsiteX11" fmla="*/ 4084406 w 4091965"/>
              <a:gd name="connsiteY11" fmla="*/ 2344190 h 3120422"/>
              <a:gd name="connsiteX12" fmla="*/ 3973710 w 4091965"/>
              <a:gd name="connsiteY12" fmla="*/ 2636218 h 3120422"/>
              <a:gd name="connsiteX13" fmla="*/ 3822014 w 4091965"/>
              <a:gd name="connsiteY13" fmla="*/ 2705124 h 3120422"/>
              <a:gd name="connsiteX14" fmla="*/ 3184072 w 4091965"/>
              <a:gd name="connsiteY14" fmla="*/ 2464775 h 3120422"/>
              <a:gd name="connsiteX15" fmla="*/ 2739644 w 4091965"/>
              <a:gd name="connsiteY15" fmla="*/ 2580438 h 3120422"/>
              <a:gd name="connsiteX16" fmla="*/ 1009492 w 4091965"/>
              <a:gd name="connsiteY16" fmla="*/ 3019299 h 3120422"/>
              <a:gd name="connsiteX17" fmla="*/ 109157 w 4091965"/>
              <a:gd name="connsiteY17" fmla="*/ 987410 h 3120422"/>
              <a:gd name="connsiteX18" fmla="*/ 1507859 w 4091965"/>
              <a:gd name="connsiteY18" fmla="*/ 1009 h 3120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91965" h="3120422">
                <a:moveTo>
                  <a:pt x="1507196" y="208431"/>
                </a:moveTo>
                <a:cubicBezTo>
                  <a:pt x="980829" y="229302"/>
                  <a:pt x="492859" y="558612"/>
                  <a:pt x="295457" y="1082558"/>
                </a:cubicBezTo>
                <a:cubicBezTo>
                  <a:pt x="32254" y="1781152"/>
                  <a:pt x="384831" y="2560920"/>
                  <a:pt x="1083425" y="2824123"/>
                </a:cubicBezTo>
                <a:cubicBezTo>
                  <a:pt x="1782019" y="3087325"/>
                  <a:pt x="2561787" y="2734748"/>
                  <a:pt x="2824990" y="2036155"/>
                </a:cubicBezTo>
                <a:cubicBezTo>
                  <a:pt x="3088192" y="1337561"/>
                  <a:pt x="2735615" y="558612"/>
                  <a:pt x="2037022" y="294590"/>
                </a:cubicBezTo>
                <a:cubicBezTo>
                  <a:pt x="1862373" y="228789"/>
                  <a:pt x="1682651" y="201475"/>
                  <a:pt x="1507196" y="208431"/>
                </a:cubicBezTo>
                <a:close/>
                <a:moveTo>
                  <a:pt x="1507859" y="1009"/>
                </a:moveTo>
                <a:cubicBezTo>
                  <a:pt x="1708625" y="-6233"/>
                  <a:pt x="1913722" y="25400"/>
                  <a:pt x="2112362" y="100663"/>
                </a:cubicBezTo>
                <a:cubicBezTo>
                  <a:pt x="2739644" y="337731"/>
                  <a:pt x="3124213" y="936551"/>
                  <a:pt x="3120114" y="1570645"/>
                </a:cubicBezTo>
                <a:cubicBezTo>
                  <a:pt x="3119294" y="1740448"/>
                  <a:pt x="3221791" y="1893024"/>
                  <a:pt x="3380046" y="1952906"/>
                </a:cubicBezTo>
                <a:lnTo>
                  <a:pt x="4015528" y="2192434"/>
                </a:lnTo>
                <a:cubicBezTo>
                  <a:pt x="4076207" y="2215403"/>
                  <a:pt x="4107366" y="2283488"/>
                  <a:pt x="4084406" y="2344190"/>
                </a:cubicBezTo>
                <a:lnTo>
                  <a:pt x="3973710" y="2636218"/>
                </a:lnTo>
                <a:cubicBezTo>
                  <a:pt x="3950750" y="2697741"/>
                  <a:pt x="3882692" y="2728092"/>
                  <a:pt x="3822014" y="2705124"/>
                </a:cubicBezTo>
                <a:lnTo>
                  <a:pt x="3184072" y="2464775"/>
                </a:lnTo>
                <a:cubicBezTo>
                  <a:pt x="3026636" y="2405713"/>
                  <a:pt x="2850341" y="2453291"/>
                  <a:pt x="2739644" y="2580438"/>
                </a:cubicBezTo>
                <a:cubicBezTo>
                  <a:pt x="2324736" y="3061135"/>
                  <a:pt x="1638415" y="3257187"/>
                  <a:pt x="1009492" y="3019299"/>
                </a:cubicBezTo>
                <a:cubicBezTo>
                  <a:pt x="196895" y="2712506"/>
                  <a:pt x="-210634" y="1799510"/>
                  <a:pt x="109157" y="987410"/>
                </a:cubicBezTo>
                <a:cubicBezTo>
                  <a:pt x="342236" y="394331"/>
                  <a:pt x="905560" y="22734"/>
                  <a:pt x="1507859" y="10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85" name="Freeform 286">
            <a:extLst>
              <a:ext uri="{FF2B5EF4-FFF2-40B4-BE49-F238E27FC236}">
                <a16:creationId xmlns:a16="http://schemas.microsoft.com/office/drawing/2014/main" xmlns="" id="{BB6B64E6-5929-4A39-94DB-4A3770541997}"/>
              </a:ext>
            </a:extLst>
          </p:cNvPr>
          <p:cNvSpPr>
            <a:spLocks/>
          </p:cNvSpPr>
          <p:nvPr/>
        </p:nvSpPr>
        <p:spPr bwMode="auto">
          <a:xfrm>
            <a:off x="5621959" y="4117470"/>
            <a:ext cx="476959" cy="845278"/>
          </a:xfrm>
          <a:custGeom>
            <a:avLst/>
            <a:gdLst>
              <a:gd name="T0" fmla="*/ 695 w 695"/>
              <a:gd name="T1" fmla="*/ 426 h 1235"/>
              <a:gd name="T2" fmla="*/ 464 w 695"/>
              <a:gd name="T3" fmla="*/ 3 h 1235"/>
              <a:gd name="T4" fmla="*/ 464 w 695"/>
              <a:gd name="T5" fmla="*/ 0 h 1235"/>
              <a:gd name="T6" fmla="*/ 341 w 695"/>
              <a:gd name="T7" fmla="*/ 661 h 1235"/>
              <a:gd name="T8" fmla="*/ 0 w 695"/>
              <a:gd name="T9" fmla="*/ 1235 h 1235"/>
              <a:gd name="T10" fmla="*/ 0 w 695"/>
              <a:gd name="T11" fmla="*/ 1234 h 1235"/>
              <a:gd name="T12" fmla="*/ 452 w 695"/>
              <a:gd name="T13" fmla="*/ 1069 h 1235"/>
              <a:gd name="T14" fmla="*/ 599 w 695"/>
              <a:gd name="T15" fmla="*/ 758 h 1235"/>
              <a:gd name="T16" fmla="*/ 695 w 695"/>
              <a:gd name="T17" fmla="*/ 426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5" h="1235">
                <a:moveTo>
                  <a:pt x="695" y="426"/>
                </a:moveTo>
                <a:cubicBezTo>
                  <a:pt x="551" y="336"/>
                  <a:pt x="463" y="177"/>
                  <a:pt x="464" y="3"/>
                </a:cubicBezTo>
                <a:cubicBezTo>
                  <a:pt x="464" y="2"/>
                  <a:pt x="464" y="1"/>
                  <a:pt x="464" y="0"/>
                </a:cubicBezTo>
                <a:cubicBezTo>
                  <a:pt x="463" y="220"/>
                  <a:pt x="423" y="443"/>
                  <a:pt x="341" y="661"/>
                </a:cubicBezTo>
                <a:cubicBezTo>
                  <a:pt x="260" y="877"/>
                  <a:pt x="143" y="1070"/>
                  <a:pt x="0" y="1235"/>
                </a:cubicBezTo>
                <a:cubicBezTo>
                  <a:pt x="0" y="1235"/>
                  <a:pt x="0" y="1235"/>
                  <a:pt x="0" y="1234"/>
                </a:cubicBezTo>
                <a:cubicBezTo>
                  <a:pt x="114" y="1103"/>
                  <a:pt x="286" y="1041"/>
                  <a:pt x="452" y="1069"/>
                </a:cubicBezTo>
                <a:cubicBezTo>
                  <a:pt x="508" y="971"/>
                  <a:pt x="557" y="867"/>
                  <a:pt x="599" y="758"/>
                </a:cubicBezTo>
                <a:cubicBezTo>
                  <a:pt x="640" y="648"/>
                  <a:pt x="672" y="537"/>
                  <a:pt x="695" y="426"/>
                </a:cubicBezTo>
                <a:close/>
              </a:path>
            </a:pathLst>
          </a:custGeom>
          <a:solidFill>
            <a:srgbClr val="E6E6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6" name="Freeform 287">
            <a:extLst>
              <a:ext uri="{FF2B5EF4-FFF2-40B4-BE49-F238E27FC236}">
                <a16:creationId xmlns:a16="http://schemas.microsoft.com/office/drawing/2014/main" xmlns="" id="{5DB35856-A0BC-422A-AD6F-F6B65ED65E19}"/>
              </a:ext>
            </a:extLst>
          </p:cNvPr>
          <p:cNvSpPr>
            <a:spLocks/>
          </p:cNvSpPr>
          <p:nvPr/>
        </p:nvSpPr>
        <p:spPr bwMode="auto">
          <a:xfrm>
            <a:off x="5621960" y="4117470"/>
            <a:ext cx="400116" cy="845278"/>
          </a:xfrm>
          <a:custGeom>
            <a:avLst/>
            <a:gdLst>
              <a:gd name="T0" fmla="*/ 472 w 584"/>
              <a:gd name="T1" fmla="*/ 701 h 1235"/>
              <a:gd name="T2" fmla="*/ 584 w 584"/>
              <a:gd name="T3" fmla="*/ 331 h 1235"/>
              <a:gd name="T4" fmla="*/ 464 w 584"/>
              <a:gd name="T5" fmla="*/ 3 h 1235"/>
              <a:gd name="T6" fmla="*/ 464 w 584"/>
              <a:gd name="T7" fmla="*/ 0 h 1235"/>
              <a:gd name="T8" fmla="*/ 341 w 584"/>
              <a:gd name="T9" fmla="*/ 661 h 1235"/>
              <a:gd name="T10" fmla="*/ 0 w 584"/>
              <a:gd name="T11" fmla="*/ 1235 h 1235"/>
              <a:gd name="T12" fmla="*/ 0 w 584"/>
              <a:gd name="T13" fmla="*/ 1234 h 1235"/>
              <a:gd name="T14" fmla="*/ 304 w 584"/>
              <a:gd name="T15" fmla="*/ 1068 h 1235"/>
              <a:gd name="T16" fmla="*/ 472 w 584"/>
              <a:gd name="T17" fmla="*/ 701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84" h="1235">
                <a:moveTo>
                  <a:pt x="472" y="701"/>
                </a:moveTo>
                <a:cubicBezTo>
                  <a:pt x="518" y="579"/>
                  <a:pt x="555" y="455"/>
                  <a:pt x="584" y="331"/>
                </a:cubicBezTo>
                <a:cubicBezTo>
                  <a:pt x="508" y="242"/>
                  <a:pt x="463" y="126"/>
                  <a:pt x="464" y="3"/>
                </a:cubicBezTo>
                <a:cubicBezTo>
                  <a:pt x="464" y="2"/>
                  <a:pt x="464" y="1"/>
                  <a:pt x="464" y="0"/>
                </a:cubicBezTo>
                <a:cubicBezTo>
                  <a:pt x="463" y="220"/>
                  <a:pt x="423" y="443"/>
                  <a:pt x="341" y="661"/>
                </a:cubicBezTo>
                <a:cubicBezTo>
                  <a:pt x="260" y="877"/>
                  <a:pt x="143" y="1070"/>
                  <a:pt x="0" y="1235"/>
                </a:cubicBezTo>
                <a:cubicBezTo>
                  <a:pt x="0" y="1235"/>
                  <a:pt x="0" y="1235"/>
                  <a:pt x="0" y="1234"/>
                </a:cubicBezTo>
                <a:cubicBezTo>
                  <a:pt x="80" y="1142"/>
                  <a:pt x="189" y="1084"/>
                  <a:pt x="304" y="1068"/>
                </a:cubicBezTo>
                <a:cubicBezTo>
                  <a:pt x="368" y="951"/>
                  <a:pt x="424" y="829"/>
                  <a:pt x="472" y="701"/>
                </a:cubicBezTo>
                <a:close/>
              </a:path>
            </a:pathLst>
          </a:custGeom>
          <a:solidFill>
            <a:srgbClr val="CFD2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7" name="Freeform 288">
            <a:extLst>
              <a:ext uri="{FF2B5EF4-FFF2-40B4-BE49-F238E27FC236}">
                <a16:creationId xmlns:a16="http://schemas.microsoft.com/office/drawing/2014/main" xmlns="" id="{88D09772-3124-45E3-B824-458AF04819C0}"/>
              </a:ext>
            </a:extLst>
          </p:cNvPr>
          <p:cNvSpPr>
            <a:spLocks/>
          </p:cNvSpPr>
          <p:nvPr/>
        </p:nvSpPr>
        <p:spPr bwMode="auto">
          <a:xfrm>
            <a:off x="6469907" y="4663643"/>
            <a:ext cx="246429" cy="394816"/>
          </a:xfrm>
          <a:custGeom>
            <a:avLst/>
            <a:gdLst>
              <a:gd name="T0" fmla="*/ 113 w 359"/>
              <a:gd name="T1" fmla="*/ 268 h 577"/>
              <a:gd name="T2" fmla="*/ 0 w 359"/>
              <a:gd name="T3" fmla="*/ 525 h 577"/>
              <a:gd name="T4" fmla="*/ 91 w 359"/>
              <a:gd name="T5" fmla="*/ 559 h 577"/>
              <a:gd name="T6" fmla="*/ 207 w 359"/>
              <a:gd name="T7" fmla="*/ 507 h 577"/>
              <a:gd name="T8" fmla="*/ 342 w 359"/>
              <a:gd name="T9" fmla="*/ 150 h 577"/>
              <a:gd name="T10" fmla="*/ 289 w 359"/>
              <a:gd name="T11" fmla="*/ 34 h 577"/>
              <a:gd name="T12" fmla="*/ 198 w 359"/>
              <a:gd name="T13" fmla="*/ 0 h 577"/>
              <a:gd name="T14" fmla="*/ 113 w 359"/>
              <a:gd name="T15" fmla="*/ 268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9" h="577">
                <a:moveTo>
                  <a:pt x="113" y="268"/>
                </a:moveTo>
                <a:cubicBezTo>
                  <a:pt x="80" y="356"/>
                  <a:pt x="42" y="442"/>
                  <a:pt x="0" y="525"/>
                </a:cubicBezTo>
                <a:lnTo>
                  <a:pt x="91" y="559"/>
                </a:lnTo>
                <a:cubicBezTo>
                  <a:pt x="137" y="577"/>
                  <a:pt x="190" y="553"/>
                  <a:pt x="207" y="507"/>
                </a:cubicBezTo>
                <a:lnTo>
                  <a:pt x="342" y="150"/>
                </a:lnTo>
                <a:cubicBezTo>
                  <a:pt x="359" y="104"/>
                  <a:pt x="335" y="52"/>
                  <a:pt x="289" y="34"/>
                </a:cubicBezTo>
                <a:lnTo>
                  <a:pt x="198" y="0"/>
                </a:lnTo>
                <a:cubicBezTo>
                  <a:pt x="175" y="90"/>
                  <a:pt x="147" y="179"/>
                  <a:pt x="113" y="268"/>
                </a:cubicBezTo>
                <a:close/>
              </a:path>
            </a:pathLst>
          </a:custGeom>
          <a:solidFill>
            <a:srgbClr val="E6E6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cxnSp>
        <p:nvCxnSpPr>
          <p:cNvPr id="92" name="Прямая соединительная линия 91"/>
          <p:cNvCxnSpPr/>
          <p:nvPr/>
        </p:nvCxnSpPr>
        <p:spPr>
          <a:xfrm flipV="1">
            <a:off x="5292080" y="2636912"/>
            <a:ext cx="1800200" cy="792088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>
            <a:off x="7092280" y="2636912"/>
            <a:ext cx="1584176" cy="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>
            <a:off x="4499992" y="4869160"/>
            <a:ext cx="2952328" cy="1008112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 flipH="1" flipV="1">
            <a:off x="1763688" y="2276872"/>
            <a:ext cx="2520280" cy="936104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 flipH="1">
            <a:off x="0" y="2276872"/>
            <a:ext cx="1728192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 flipH="1">
            <a:off x="1835696" y="3789040"/>
            <a:ext cx="2160240" cy="1944216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 flipH="1">
            <a:off x="107504" y="5733256"/>
            <a:ext cx="1728192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/>
          <p:nvPr/>
        </p:nvCxnSpPr>
        <p:spPr>
          <a:xfrm>
            <a:off x="7487816" y="5877272"/>
            <a:ext cx="1656184" cy="0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6">
            <a:extLst>
              <a:ext uri="{FF2B5EF4-FFF2-40B4-BE49-F238E27FC236}">
                <a16:creationId xmlns:a16="http://schemas.microsoft.com/office/drawing/2014/main" xmlns="" id="{3B55AA4B-96AE-49E0-B5FA-932CCC26A828}"/>
              </a:ext>
            </a:extLst>
          </p:cNvPr>
          <p:cNvGrpSpPr/>
          <p:nvPr/>
        </p:nvGrpSpPr>
        <p:grpSpPr>
          <a:xfrm flipV="1">
            <a:off x="7380312" y="4437112"/>
            <a:ext cx="433171" cy="497915"/>
            <a:chOff x="260639" y="4111047"/>
            <a:chExt cx="577561" cy="663887"/>
          </a:xfrm>
        </p:grpSpPr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xmlns="" id="{910F80AD-7323-4BED-B015-F651F3AAEE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39" y="4111047"/>
              <a:ext cx="577561" cy="663887"/>
            </a:xfrm>
            <a:custGeom>
              <a:avLst/>
              <a:gdLst>
                <a:gd name="T0" fmla="*/ 401 w 545"/>
                <a:gd name="T1" fmla="*/ 571 h 627"/>
                <a:gd name="T2" fmla="*/ 474 w 545"/>
                <a:gd name="T3" fmla="*/ 212 h 627"/>
                <a:gd name="T4" fmla="*/ 143 w 545"/>
                <a:gd name="T5" fmla="*/ 56 h 627"/>
                <a:gd name="T6" fmla="*/ 71 w 545"/>
                <a:gd name="T7" fmla="*/ 414 h 627"/>
                <a:gd name="T8" fmla="*/ 401 w 545"/>
                <a:gd name="T9" fmla="*/ 571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5" h="627">
                  <a:moveTo>
                    <a:pt x="401" y="571"/>
                  </a:moveTo>
                  <a:cubicBezTo>
                    <a:pt x="513" y="515"/>
                    <a:pt x="545" y="355"/>
                    <a:pt x="474" y="212"/>
                  </a:cubicBezTo>
                  <a:cubicBezTo>
                    <a:pt x="403" y="70"/>
                    <a:pt x="255" y="0"/>
                    <a:pt x="143" y="56"/>
                  </a:cubicBezTo>
                  <a:cubicBezTo>
                    <a:pt x="32" y="112"/>
                    <a:pt x="0" y="272"/>
                    <a:pt x="71" y="414"/>
                  </a:cubicBezTo>
                  <a:cubicBezTo>
                    <a:pt x="142" y="556"/>
                    <a:pt x="290" y="627"/>
                    <a:pt x="401" y="5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9" name="Freeform: Shape 92">
              <a:extLst>
                <a:ext uri="{FF2B5EF4-FFF2-40B4-BE49-F238E27FC236}">
                  <a16:creationId xmlns:a16="http://schemas.microsoft.com/office/drawing/2014/main" xmlns="" id="{891B805E-2A13-4815-8865-0D121E808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135" y="4171614"/>
              <a:ext cx="357019" cy="369708"/>
            </a:xfrm>
            <a:custGeom>
              <a:avLst/>
              <a:gdLst>
                <a:gd name="connsiteX0" fmla="*/ 150240 w 357019"/>
                <a:gd name="connsiteY0" fmla="*/ 1221 h 369708"/>
                <a:gd name="connsiteX1" fmla="*/ 246657 w 357019"/>
                <a:gd name="connsiteY1" fmla="*/ 13931 h 369708"/>
                <a:gd name="connsiteX2" fmla="*/ 295396 w 357019"/>
                <a:gd name="connsiteY2" fmla="*/ 37895 h 369708"/>
                <a:gd name="connsiteX3" fmla="*/ 312131 w 357019"/>
                <a:gd name="connsiteY3" fmla="*/ 53890 h 369708"/>
                <a:gd name="connsiteX4" fmla="*/ 291741 w 357019"/>
                <a:gd name="connsiteY4" fmla="*/ 40765 h 369708"/>
                <a:gd name="connsiteX5" fmla="*/ 143599 w 357019"/>
                <a:gd name="connsiteY5" fmla="*/ 9965 h 369708"/>
                <a:gd name="connsiteX6" fmla="*/ 328301 w 357019"/>
                <a:gd name="connsiteY6" fmla="*/ 115068 h 369708"/>
                <a:gd name="connsiteX7" fmla="*/ 357019 w 357019"/>
                <a:gd name="connsiteY7" fmla="*/ 152931 h 369708"/>
                <a:gd name="connsiteX8" fmla="*/ 344134 w 357019"/>
                <a:gd name="connsiteY8" fmla="*/ 168571 h 369708"/>
                <a:gd name="connsiteX9" fmla="*/ 333539 w 357019"/>
                <a:gd name="connsiteY9" fmla="*/ 271311 h 369708"/>
                <a:gd name="connsiteX10" fmla="*/ 344565 w 357019"/>
                <a:gd name="connsiteY10" fmla="*/ 351743 h 369708"/>
                <a:gd name="connsiteX11" fmla="*/ 339780 w 357019"/>
                <a:gd name="connsiteY11" fmla="*/ 369708 h 369708"/>
                <a:gd name="connsiteX12" fmla="*/ 328170 w 357019"/>
                <a:gd name="connsiteY12" fmla="*/ 332161 h 369708"/>
                <a:gd name="connsiteX13" fmla="*/ 297854 w 357019"/>
                <a:gd name="connsiteY13" fmla="*/ 282155 h 369708"/>
                <a:gd name="connsiteX14" fmla="*/ 219862 w 357019"/>
                <a:gd name="connsiteY14" fmla="*/ 199386 h 369708"/>
                <a:gd name="connsiteX15" fmla="*/ 187810 w 357019"/>
                <a:gd name="connsiteY15" fmla="*/ 165429 h 369708"/>
                <a:gd name="connsiteX16" fmla="*/ 156560 w 357019"/>
                <a:gd name="connsiteY16" fmla="*/ 104148 h 369708"/>
                <a:gd name="connsiteX17" fmla="*/ 149792 w 357019"/>
                <a:gd name="connsiteY17" fmla="*/ 42162 h 369708"/>
                <a:gd name="connsiteX18" fmla="*/ 150240 w 357019"/>
                <a:gd name="connsiteY18" fmla="*/ 38292 h 369708"/>
                <a:gd name="connsiteX19" fmla="*/ 149487 w 357019"/>
                <a:gd name="connsiteY19" fmla="*/ 39369 h 369708"/>
                <a:gd name="connsiteX20" fmla="*/ 149348 w 357019"/>
                <a:gd name="connsiteY20" fmla="*/ 38091 h 369708"/>
                <a:gd name="connsiteX21" fmla="*/ 148987 w 357019"/>
                <a:gd name="connsiteY21" fmla="*/ 40084 h 369708"/>
                <a:gd name="connsiteX22" fmla="*/ 122295 w 357019"/>
                <a:gd name="connsiteY22" fmla="*/ 78276 h 369708"/>
                <a:gd name="connsiteX23" fmla="*/ 111037 w 357019"/>
                <a:gd name="connsiteY23" fmla="*/ 126204 h 369708"/>
                <a:gd name="connsiteX24" fmla="*/ 123751 w 357019"/>
                <a:gd name="connsiteY24" fmla="*/ 223648 h 369708"/>
                <a:gd name="connsiteX25" fmla="*/ 138585 w 357019"/>
                <a:gd name="connsiteY25" fmla="*/ 295673 h 369708"/>
                <a:gd name="connsiteX26" fmla="*/ 100442 w 357019"/>
                <a:gd name="connsiteY26" fmla="*/ 353927 h 369708"/>
                <a:gd name="connsiteX27" fmla="*/ 36870 w 357019"/>
                <a:gd name="connsiteY27" fmla="*/ 328507 h 369708"/>
                <a:gd name="connsiteX28" fmla="*/ 10381 w 357019"/>
                <a:gd name="connsiteY28" fmla="*/ 260720 h 369708"/>
                <a:gd name="connsiteX29" fmla="*/ 846 w 357019"/>
                <a:gd name="connsiteY29" fmla="*/ 180222 h 369708"/>
                <a:gd name="connsiteX30" fmla="*/ 12500 w 357019"/>
                <a:gd name="connsiteY30" fmla="*/ 136796 h 369708"/>
                <a:gd name="connsiteX31" fmla="*/ 63358 w 357019"/>
                <a:gd name="connsiteY31" fmla="*/ 49943 h 369708"/>
                <a:gd name="connsiteX32" fmla="*/ 150240 w 357019"/>
                <a:gd name="connsiteY32" fmla="*/ 1221 h 369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57019" h="369708">
                  <a:moveTo>
                    <a:pt x="150240" y="1221"/>
                  </a:moveTo>
                  <a:cubicBezTo>
                    <a:pt x="183085" y="-3016"/>
                    <a:pt x="215931" y="4398"/>
                    <a:pt x="246657" y="13931"/>
                  </a:cubicBezTo>
                  <a:cubicBezTo>
                    <a:pt x="264669" y="20286"/>
                    <a:pt x="280827" y="27965"/>
                    <a:pt x="295396" y="37895"/>
                  </a:cubicBezTo>
                  <a:lnTo>
                    <a:pt x="312131" y="53890"/>
                  </a:lnTo>
                  <a:lnTo>
                    <a:pt x="291741" y="40765"/>
                  </a:lnTo>
                  <a:cubicBezTo>
                    <a:pt x="215237" y="1683"/>
                    <a:pt x="143599" y="9965"/>
                    <a:pt x="143599" y="9965"/>
                  </a:cubicBezTo>
                  <a:cubicBezTo>
                    <a:pt x="143599" y="9965"/>
                    <a:pt x="241987" y="20103"/>
                    <a:pt x="328301" y="115068"/>
                  </a:cubicBezTo>
                  <a:lnTo>
                    <a:pt x="357019" y="152931"/>
                  </a:lnTo>
                  <a:lnTo>
                    <a:pt x="344134" y="168571"/>
                  </a:lnTo>
                  <a:cubicBezTo>
                    <a:pt x="319765" y="196110"/>
                    <a:pt x="325063" y="236359"/>
                    <a:pt x="333539" y="271311"/>
                  </a:cubicBezTo>
                  <a:cubicBezTo>
                    <a:pt x="339896" y="297526"/>
                    <a:pt x="347445" y="325528"/>
                    <a:pt x="344565" y="351743"/>
                  </a:cubicBezTo>
                  <a:lnTo>
                    <a:pt x="339780" y="369708"/>
                  </a:lnTo>
                  <a:lnTo>
                    <a:pt x="328170" y="332161"/>
                  </a:lnTo>
                  <a:cubicBezTo>
                    <a:pt x="320023" y="314520"/>
                    <a:pt x="309607" y="297542"/>
                    <a:pt x="297854" y="282155"/>
                  </a:cubicBezTo>
                  <a:cubicBezTo>
                    <a:pt x="274350" y="251382"/>
                    <a:pt x="246571" y="225914"/>
                    <a:pt x="219862" y="199386"/>
                  </a:cubicBezTo>
                  <a:cubicBezTo>
                    <a:pt x="209178" y="188774"/>
                    <a:pt x="197425" y="178163"/>
                    <a:pt x="187810" y="165429"/>
                  </a:cubicBezTo>
                  <a:cubicBezTo>
                    <a:pt x="173921" y="147389"/>
                    <a:pt x="163237" y="126166"/>
                    <a:pt x="156560" y="104148"/>
                  </a:cubicBezTo>
                  <a:lnTo>
                    <a:pt x="149792" y="42162"/>
                  </a:lnTo>
                  <a:lnTo>
                    <a:pt x="150240" y="38292"/>
                  </a:lnTo>
                  <a:lnTo>
                    <a:pt x="149487" y="39369"/>
                  </a:lnTo>
                  <a:lnTo>
                    <a:pt x="149348" y="38091"/>
                  </a:lnTo>
                  <a:lnTo>
                    <a:pt x="148987" y="40084"/>
                  </a:lnTo>
                  <a:lnTo>
                    <a:pt x="122295" y="78276"/>
                  </a:lnTo>
                  <a:cubicBezTo>
                    <a:pt x="115805" y="93369"/>
                    <a:pt x="112097" y="109787"/>
                    <a:pt x="111037" y="126204"/>
                  </a:cubicBezTo>
                  <a:cubicBezTo>
                    <a:pt x="107858" y="159039"/>
                    <a:pt x="114216" y="191873"/>
                    <a:pt x="123751" y="223648"/>
                  </a:cubicBezTo>
                  <a:cubicBezTo>
                    <a:pt x="130109" y="246950"/>
                    <a:pt x="139644" y="271311"/>
                    <a:pt x="138585" y="295673"/>
                  </a:cubicBezTo>
                  <a:cubicBezTo>
                    <a:pt x="137525" y="320034"/>
                    <a:pt x="123751" y="346513"/>
                    <a:pt x="100442" y="353927"/>
                  </a:cubicBezTo>
                  <a:cubicBezTo>
                    <a:pt x="77132" y="361342"/>
                    <a:pt x="51703" y="348631"/>
                    <a:pt x="36870" y="328507"/>
                  </a:cubicBezTo>
                  <a:cubicBezTo>
                    <a:pt x="22036" y="309442"/>
                    <a:pt x="15679" y="285081"/>
                    <a:pt x="10381" y="260720"/>
                  </a:cubicBezTo>
                  <a:cubicBezTo>
                    <a:pt x="4024" y="234240"/>
                    <a:pt x="-2333" y="207761"/>
                    <a:pt x="846" y="180222"/>
                  </a:cubicBezTo>
                  <a:cubicBezTo>
                    <a:pt x="2965" y="165394"/>
                    <a:pt x="7203" y="150565"/>
                    <a:pt x="12500" y="136796"/>
                  </a:cubicBezTo>
                  <a:cubicBezTo>
                    <a:pt x="24155" y="105020"/>
                    <a:pt x="40048" y="74304"/>
                    <a:pt x="63358" y="49943"/>
                  </a:cubicBezTo>
                  <a:cubicBezTo>
                    <a:pt x="86668" y="25582"/>
                    <a:pt x="117394" y="6517"/>
                    <a:pt x="150240" y="1221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30" name="Freeform 130">
              <a:extLst>
                <a:ext uri="{FF2B5EF4-FFF2-40B4-BE49-F238E27FC236}">
                  <a16:creationId xmlns:a16="http://schemas.microsoft.com/office/drawing/2014/main" xmlns="" id="{AA65438F-BBA9-4524-A0B1-D90ED629A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127" y="4594061"/>
              <a:ext cx="269255" cy="164430"/>
            </a:xfrm>
            <a:custGeom>
              <a:avLst/>
              <a:gdLst>
                <a:gd name="T0" fmla="*/ 254 w 254"/>
                <a:gd name="T1" fmla="*/ 106 h 154"/>
                <a:gd name="T2" fmla="*/ 0 w 254"/>
                <a:gd name="T3" fmla="*/ 0 h 154"/>
                <a:gd name="T4" fmla="*/ 254 w 254"/>
                <a:gd name="T5" fmla="*/ 10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4" h="154">
                  <a:moveTo>
                    <a:pt x="254" y="106"/>
                  </a:moveTo>
                  <a:cubicBezTo>
                    <a:pt x="254" y="106"/>
                    <a:pt x="115" y="154"/>
                    <a:pt x="0" y="0"/>
                  </a:cubicBezTo>
                  <a:cubicBezTo>
                    <a:pt x="118" y="112"/>
                    <a:pt x="254" y="106"/>
                    <a:pt x="254" y="106"/>
                  </a:cubicBezTo>
                  <a:close/>
                </a:path>
              </a:pathLst>
            </a:custGeom>
            <a:solidFill>
              <a:schemeClr val="bg1">
                <a:alpha val="56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1" name="Freeform 131">
              <a:extLst>
                <a:ext uri="{FF2B5EF4-FFF2-40B4-BE49-F238E27FC236}">
                  <a16:creationId xmlns:a16="http://schemas.microsoft.com/office/drawing/2014/main" xmlns="" id="{58D53177-EEC4-45DA-8A09-11860964E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456" y="4209705"/>
              <a:ext cx="215815" cy="456293"/>
            </a:xfrm>
            <a:custGeom>
              <a:avLst/>
              <a:gdLst>
                <a:gd name="T0" fmla="*/ 15 w 202"/>
                <a:gd name="T1" fmla="*/ 119 h 430"/>
                <a:gd name="T2" fmla="*/ 15 w 202"/>
                <a:gd name="T3" fmla="*/ 0 h 430"/>
                <a:gd name="T4" fmla="*/ 51 w 202"/>
                <a:gd name="T5" fmla="*/ 120 h 430"/>
                <a:gd name="T6" fmla="*/ 81 w 202"/>
                <a:gd name="T7" fmla="*/ 152 h 430"/>
                <a:gd name="T8" fmla="*/ 154 w 202"/>
                <a:gd name="T9" fmla="*/ 230 h 430"/>
                <a:gd name="T10" fmla="*/ 198 w 202"/>
                <a:gd name="T11" fmla="*/ 328 h 430"/>
                <a:gd name="T12" fmla="*/ 182 w 202"/>
                <a:gd name="T13" fmla="*/ 430 h 430"/>
                <a:gd name="T14" fmla="*/ 157 w 202"/>
                <a:gd name="T15" fmla="*/ 302 h 430"/>
                <a:gd name="T16" fmla="*/ 133 w 202"/>
                <a:gd name="T17" fmla="*/ 267 h 430"/>
                <a:gd name="T18" fmla="*/ 15 w 202"/>
                <a:gd name="T19" fmla="*/ 119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2" h="430">
                  <a:moveTo>
                    <a:pt x="15" y="119"/>
                  </a:moveTo>
                  <a:cubicBezTo>
                    <a:pt x="0" y="73"/>
                    <a:pt x="4" y="32"/>
                    <a:pt x="15" y="0"/>
                  </a:cubicBezTo>
                  <a:cubicBezTo>
                    <a:pt x="11" y="40"/>
                    <a:pt x="25" y="86"/>
                    <a:pt x="51" y="120"/>
                  </a:cubicBezTo>
                  <a:cubicBezTo>
                    <a:pt x="60" y="132"/>
                    <a:pt x="71" y="142"/>
                    <a:pt x="81" y="152"/>
                  </a:cubicBezTo>
                  <a:cubicBezTo>
                    <a:pt x="106" y="177"/>
                    <a:pt x="132" y="201"/>
                    <a:pt x="154" y="230"/>
                  </a:cubicBezTo>
                  <a:cubicBezTo>
                    <a:pt x="176" y="259"/>
                    <a:pt x="193" y="294"/>
                    <a:pt x="198" y="328"/>
                  </a:cubicBezTo>
                  <a:cubicBezTo>
                    <a:pt x="202" y="366"/>
                    <a:pt x="192" y="399"/>
                    <a:pt x="182" y="430"/>
                  </a:cubicBezTo>
                  <a:cubicBezTo>
                    <a:pt x="185" y="393"/>
                    <a:pt x="179" y="341"/>
                    <a:pt x="157" y="302"/>
                  </a:cubicBezTo>
                  <a:cubicBezTo>
                    <a:pt x="150" y="289"/>
                    <a:pt x="142" y="277"/>
                    <a:pt x="133" y="267"/>
                  </a:cubicBezTo>
                  <a:cubicBezTo>
                    <a:pt x="88" y="220"/>
                    <a:pt x="41" y="195"/>
                    <a:pt x="15" y="119"/>
                  </a:cubicBezTo>
                  <a:close/>
                </a:path>
              </a:pathLst>
            </a:custGeom>
            <a:solidFill>
              <a:schemeClr val="tx1">
                <a:alpha val="6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2" name="Freeform 129">
              <a:extLst>
                <a:ext uri="{FF2B5EF4-FFF2-40B4-BE49-F238E27FC236}">
                  <a16:creationId xmlns:a16="http://schemas.microsoft.com/office/drawing/2014/main" xmlns="" id="{725E612E-0F8D-4BD3-9BC9-1086B36465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733" y="4160376"/>
              <a:ext cx="369967" cy="503568"/>
            </a:xfrm>
            <a:custGeom>
              <a:avLst/>
              <a:gdLst>
                <a:gd name="T0" fmla="*/ 250 w 349"/>
                <a:gd name="T1" fmla="*/ 475 h 475"/>
                <a:gd name="T2" fmla="*/ 261 w 349"/>
                <a:gd name="T3" fmla="*/ 175 h 475"/>
                <a:gd name="T4" fmla="*/ 0 w 349"/>
                <a:gd name="T5" fmla="*/ 20 h 475"/>
                <a:gd name="T6" fmla="*/ 248 w 349"/>
                <a:gd name="T7" fmla="*/ 238 h 475"/>
                <a:gd name="T8" fmla="*/ 250 w 349"/>
                <a:gd name="T9" fmla="*/ 475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5">
                  <a:moveTo>
                    <a:pt x="250" y="475"/>
                  </a:moveTo>
                  <a:cubicBezTo>
                    <a:pt x="250" y="475"/>
                    <a:pt x="349" y="350"/>
                    <a:pt x="261" y="175"/>
                  </a:cubicBezTo>
                  <a:cubicBezTo>
                    <a:pt x="173" y="0"/>
                    <a:pt x="0" y="20"/>
                    <a:pt x="0" y="20"/>
                  </a:cubicBezTo>
                  <a:cubicBezTo>
                    <a:pt x="0" y="20"/>
                    <a:pt x="165" y="37"/>
                    <a:pt x="248" y="238"/>
                  </a:cubicBezTo>
                  <a:cubicBezTo>
                    <a:pt x="304" y="373"/>
                    <a:pt x="250" y="475"/>
                    <a:pt x="250" y="475"/>
                  </a:cubicBezTo>
                  <a:close/>
                </a:path>
              </a:pathLst>
            </a:custGeom>
            <a:solidFill>
              <a:schemeClr val="bg1">
                <a:alpha val="56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4" name="Group 94">
            <a:extLst>
              <a:ext uri="{FF2B5EF4-FFF2-40B4-BE49-F238E27FC236}">
                <a16:creationId xmlns:a16="http://schemas.microsoft.com/office/drawing/2014/main" xmlns="" id="{4F1D9012-6CA4-4997-9535-72611A29C017}"/>
              </a:ext>
            </a:extLst>
          </p:cNvPr>
          <p:cNvGrpSpPr/>
          <p:nvPr/>
        </p:nvGrpSpPr>
        <p:grpSpPr>
          <a:xfrm>
            <a:off x="1331640" y="4437112"/>
            <a:ext cx="433171" cy="497915"/>
            <a:chOff x="260639" y="4111047"/>
            <a:chExt cx="577561" cy="663887"/>
          </a:xfrm>
        </p:grpSpPr>
        <p:sp>
          <p:nvSpPr>
            <p:cNvPr id="134" name="Freeform 127">
              <a:extLst>
                <a:ext uri="{FF2B5EF4-FFF2-40B4-BE49-F238E27FC236}">
                  <a16:creationId xmlns:a16="http://schemas.microsoft.com/office/drawing/2014/main" xmlns="" id="{48BD8002-DCCF-4CF0-A008-7528C7C41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39" y="4111047"/>
              <a:ext cx="577561" cy="663887"/>
            </a:xfrm>
            <a:custGeom>
              <a:avLst/>
              <a:gdLst>
                <a:gd name="T0" fmla="*/ 401 w 545"/>
                <a:gd name="T1" fmla="*/ 571 h 627"/>
                <a:gd name="T2" fmla="*/ 474 w 545"/>
                <a:gd name="T3" fmla="*/ 212 h 627"/>
                <a:gd name="T4" fmla="*/ 143 w 545"/>
                <a:gd name="T5" fmla="*/ 56 h 627"/>
                <a:gd name="T6" fmla="*/ 71 w 545"/>
                <a:gd name="T7" fmla="*/ 414 h 627"/>
                <a:gd name="T8" fmla="*/ 401 w 545"/>
                <a:gd name="T9" fmla="*/ 571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5" h="627">
                  <a:moveTo>
                    <a:pt x="401" y="571"/>
                  </a:moveTo>
                  <a:cubicBezTo>
                    <a:pt x="513" y="515"/>
                    <a:pt x="545" y="355"/>
                    <a:pt x="474" y="212"/>
                  </a:cubicBezTo>
                  <a:cubicBezTo>
                    <a:pt x="403" y="70"/>
                    <a:pt x="255" y="0"/>
                    <a:pt x="143" y="56"/>
                  </a:cubicBezTo>
                  <a:cubicBezTo>
                    <a:pt x="32" y="112"/>
                    <a:pt x="0" y="272"/>
                    <a:pt x="71" y="414"/>
                  </a:cubicBezTo>
                  <a:cubicBezTo>
                    <a:pt x="142" y="556"/>
                    <a:pt x="290" y="627"/>
                    <a:pt x="401" y="5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5" name="Freeform: Shape 96">
              <a:extLst>
                <a:ext uri="{FF2B5EF4-FFF2-40B4-BE49-F238E27FC236}">
                  <a16:creationId xmlns:a16="http://schemas.microsoft.com/office/drawing/2014/main" xmlns="" id="{08C82910-2B50-427D-B3C9-9F6917C32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135" y="4171614"/>
              <a:ext cx="357019" cy="369708"/>
            </a:xfrm>
            <a:custGeom>
              <a:avLst/>
              <a:gdLst>
                <a:gd name="connsiteX0" fmla="*/ 150240 w 357019"/>
                <a:gd name="connsiteY0" fmla="*/ 1221 h 369708"/>
                <a:gd name="connsiteX1" fmla="*/ 246657 w 357019"/>
                <a:gd name="connsiteY1" fmla="*/ 13931 h 369708"/>
                <a:gd name="connsiteX2" fmla="*/ 295396 w 357019"/>
                <a:gd name="connsiteY2" fmla="*/ 37895 h 369708"/>
                <a:gd name="connsiteX3" fmla="*/ 312131 w 357019"/>
                <a:gd name="connsiteY3" fmla="*/ 53890 h 369708"/>
                <a:gd name="connsiteX4" fmla="*/ 291741 w 357019"/>
                <a:gd name="connsiteY4" fmla="*/ 40765 h 369708"/>
                <a:gd name="connsiteX5" fmla="*/ 143599 w 357019"/>
                <a:gd name="connsiteY5" fmla="*/ 9965 h 369708"/>
                <a:gd name="connsiteX6" fmla="*/ 328301 w 357019"/>
                <a:gd name="connsiteY6" fmla="*/ 115068 h 369708"/>
                <a:gd name="connsiteX7" fmla="*/ 357019 w 357019"/>
                <a:gd name="connsiteY7" fmla="*/ 152931 h 369708"/>
                <a:gd name="connsiteX8" fmla="*/ 344134 w 357019"/>
                <a:gd name="connsiteY8" fmla="*/ 168571 h 369708"/>
                <a:gd name="connsiteX9" fmla="*/ 333539 w 357019"/>
                <a:gd name="connsiteY9" fmla="*/ 271311 h 369708"/>
                <a:gd name="connsiteX10" fmla="*/ 344565 w 357019"/>
                <a:gd name="connsiteY10" fmla="*/ 351743 h 369708"/>
                <a:gd name="connsiteX11" fmla="*/ 339780 w 357019"/>
                <a:gd name="connsiteY11" fmla="*/ 369708 h 369708"/>
                <a:gd name="connsiteX12" fmla="*/ 328170 w 357019"/>
                <a:gd name="connsiteY12" fmla="*/ 332161 h 369708"/>
                <a:gd name="connsiteX13" fmla="*/ 297854 w 357019"/>
                <a:gd name="connsiteY13" fmla="*/ 282155 h 369708"/>
                <a:gd name="connsiteX14" fmla="*/ 219862 w 357019"/>
                <a:gd name="connsiteY14" fmla="*/ 199386 h 369708"/>
                <a:gd name="connsiteX15" fmla="*/ 187810 w 357019"/>
                <a:gd name="connsiteY15" fmla="*/ 165429 h 369708"/>
                <a:gd name="connsiteX16" fmla="*/ 156560 w 357019"/>
                <a:gd name="connsiteY16" fmla="*/ 104148 h 369708"/>
                <a:gd name="connsiteX17" fmla="*/ 149792 w 357019"/>
                <a:gd name="connsiteY17" fmla="*/ 42162 h 369708"/>
                <a:gd name="connsiteX18" fmla="*/ 150240 w 357019"/>
                <a:gd name="connsiteY18" fmla="*/ 38292 h 369708"/>
                <a:gd name="connsiteX19" fmla="*/ 149487 w 357019"/>
                <a:gd name="connsiteY19" fmla="*/ 39369 h 369708"/>
                <a:gd name="connsiteX20" fmla="*/ 149348 w 357019"/>
                <a:gd name="connsiteY20" fmla="*/ 38091 h 369708"/>
                <a:gd name="connsiteX21" fmla="*/ 148987 w 357019"/>
                <a:gd name="connsiteY21" fmla="*/ 40084 h 369708"/>
                <a:gd name="connsiteX22" fmla="*/ 122295 w 357019"/>
                <a:gd name="connsiteY22" fmla="*/ 78276 h 369708"/>
                <a:gd name="connsiteX23" fmla="*/ 111037 w 357019"/>
                <a:gd name="connsiteY23" fmla="*/ 126204 h 369708"/>
                <a:gd name="connsiteX24" fmla="*/ 123751 w 357019"/>
                <a:gd name="connsiteY24" fmla="*/ 223648 h 369708"/>
                <a:gd name="connsiteX25" fmla="*/ 138585 w 357019"/>
                <a:gd name="connsiteY25" fmla="*/ 295673 h 369708"/>
                <a:gd name="connsiteX26" fmla="*/ 100442 w 357019"/>
                <a:gd name="connsiteY26" fmla="*/ 353927 h 369708"/>
                <a:gd name="connsiteX27" fmla="*/ 36870 w 357019"/>
                <a:gd name="connsiteY27" fmla="*/ 328507 h 369708"/>
                <a:gd name="connsiteX28" fmla="*/ 10381 w 357019"/>
                <a:gd name="connsiteY28" fmla="*/ 260720 h 369708"/>
                <a:gd name="connsiteX29" fmla="*/ 846 w 357019"/>
                <a:gd name="connsiteY29" fmla="*/ 180222 h 369708"/>
                <a:gd name="connsiteX30" fmla="*/ 12500 w 357019"/>
                <a:gd name="connsiteY30" fmla="*/ 136796 h 369708"/>
                <a:gd name="connsiteX31" fmla="*/ 63358 w 357019"/>
                <a:gd name="connsiteY31" fmla="*/ 49943 h 369708"/>
                <a:gd name="connsiteX32" fmla="*/ 150240 w 357019"/>
                <a:gd name="connsiteY32" fmla="*/ 1221 h 369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57019" h="369708">
                  <a:moveTo>
                    <a:pt x="150240" y="1221"/>
                  </a:moveTo>
                  <a:cubicBezTo>
                    <a:pt x="183085" y="-3016"/>
                    <a:pt x="215931" y="4398"/>
                    <a:pt x="246657" y="13931"/>
                  </a:cubicBezTo>
                  <a:cubicBezTo>
                    <a:pt x="264669" y="20286"/>
                    <a:pt x="280827" y="27965"/>
                    <a:pt x="295396" y="37895"/>
                  </a:cubicBezTo>
                  <a:lnTo>
                    <a:pt x="312131" y="53890"/>
                  </a:lnTo>
                  <a:lnTo>
                    <a:pt x="291741" y="40765"/>
                  </a:lnTo>
                  <a:cubicBezTo>
                    <a:pt x="215237" y="1683"/>
                    <a:pt x="143599" y="9965"/>
                    <a:pt x="143599" y="9965"/>
                  </a:cubicBezTo>
                  <a:cubicBezTo>
                    <a:pt x="143599" y="9965"/>
                    <a:pt x="241987" y="20103"/>
                    <a:pt x="328301" y="115068"/>
                  </a:cubicBezTo>
                  <a:lnTo>
                    <a:pt x="357019" y="152931"/>
                  </a:lnTo>
                  <a:lnTo>
                    <a:pt x="344134" y="168571"/>
                  </a:lnTo>
                  <a:cubicBezTo>
                    <a:pt x="319765" y="196110"/>
                    <a:pt x="325063" y="236359"/>
                    <a:pt x="333539" y="271311"/>
                  </a:cubicBezTo>
                  <a:cubicBezTo>
                    <a:pt x="339896" y="297526"/>
                    <a:pt x="347445" y="325528"/>
                    <a:pt x="344565" y="351743"/>
                  </a:cubicBezTo>
                  <a:lnTo>
                    <a:pt x="339780" y="369708"/>
                  </a:lnTo>
                  <a:lnTo>
                    <a:pt x="328170" y="332161"/>
                  </a:lnTo>
                  <a:cubicBezTo>
                    <a:pt x="320023" y="314520"/>
                    <a:pt x="309607" y="297542"/>
                    <a:pt x="297854" y="282155"/>
                  </a:cubicBezTo>
                  <a:cubicBezTo>
                    <a:pt x="274350" y="251382"/>
                    <a:pt x="246571" y="225914"/>
                    <a:pt x="219862" y="199386"/>
                  </a:cubicBezTo>
                  <a:cubicBezTo>
                    <a:pt x="209178" y="188774"/>
                    <a:pt x="197425" y="178163"/>
                    <a:pt x="187810" y="165429"/>
                  </a:cubicBezTo>
                  <a:cubicBezTo>
                    <a:pt x="173921" y="147389"/>
                    <a:pt x="163237" y="126166"/>
                    <a:pt x="156560" y="104148"/>
                  </a:cubicBezTo>
                  <a:lnTo>
                    <a:pt x="149792" y="42162"/>
                  </a:lnTo>
                  <a:lnTo>
                    <a:pt x="150240" y="38292"/>
                  </a:lnTo>
                  <a:lnTo>
                    <a:pt x="149487" y="39369"/>
                  </a:lnTo>
                  <a:lnTo>
                    <a:pt x="149348" y="38091"/>
                  </a:lnTo>
                  <a:lnTo>
                    <a:pt x="148987" y="40084"/>
                  </a:lnTo>
                  <a:lnTo>
                    <a:pt x="122295" y="78276"/>
                  </a:lnTo>
                  <a:cubicBezTo>
                    <a:pt x="115805" y="93369"/>
                    <a:pt x="112097" y="109787"/>
                    <a:pt x="111037" y="126204"/>
                  </a:cubicBezTo>
                  <a:cubicBezTo>
                    <a:pt x="107858" y="159039"/>
                    <a:pt x="114216" y="191873"/>
                    <a:pt x="123751" y="223648"/>
                  </a:cubicBezTo>
                  <a:cubicBezTo>
                    <a:pt x="130109" y="246950"/>
                    <a:pt x="139644" y="271311"/>
                    <a:pt x="138585" y="295673"/>
                  </a:cubicBezTo>
                  <a:cubicBezTo>
                    <a:pt x="137525" y="320034"/>
                    <a:pt x="123751" y="346513"/>
                    <a:pt x="100442" y="353927"/>
                  </a:cubicBezTo>
                  <a:cubicBezTo>
                    <a:pt x="77132" y="361342"/>
                    <a:pt x="51703" y="348631"/>
                    <a:pt x="36870" y="328507"/>
                  </a:cubicBezTo>
                  <a:cubicBezTo>
                    <a:pt x="22036" y="309442"/>
                    <a:pt x="15679" y="285081"/>
                    <a:pt x="10381" y="260720"/>
                  </a:cubicBezTo>
                  <a:cubicBezTo>
                    <a:pt x="4024" y="234240"/>
                    <a:pt x="-2333" y="207761"/>
                    <a:pt x="846" y="180222"/>
                  </a:cubicBezTo>
                  <a:cubicBezTo>
                    <a:pt x="2965" y="165394"/>
                    <a:pt x="7203" y="150565"/>
                    <a:pt x="12500" y="136796"/>
                  </a:cubicBezTo>
                  <a:cubicBezTo>
                    <a:pt x="24155" y="105020"/>
                    <a:pt x="40048" y="74304"/>
                    <a:pt x="63358" y="49943"/>
                  </a:cubicBezTo>
                  <a:cubicBezTo>
                    <a:pt x="86668" y="25582"/>
                    <a:pt x="117394" y="6517"/>
                    <a:pt x="150240" y="1221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36" name="Freeform 130">
              <a:extLst>
                <a:ext uri="{FF2B5EF4-FFF2-40B4-BE49-F238E27FC236}">
                  <a16:creationId xmlns:a16="http://schemas.microsoft.com/office/drawing/2014/main" xmlns="" id="{21ACBF3F-9210-4228-AB98-A8559489F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127" y="4594061"/>
              <a:ext cx="269255" cy="164430"/>
            </a:xfrm>
            <a:custGeom>
              <a:avLst/>
              <a:gdLst>
                <a:gd name="T0" fmla="*/ 254 w 254"/>
                <a:gd name="T1" fmla="*/ 106 h 154"/>
                <a:gd name="T2" fmla="*/ 0 w 254"/>
                <a:gd name="T3" fmla="*/ 0 h 154"/>
                <a:gd name="T4" fmla="*/ 254 w 254"/>
                <a:gd name="T5" fmla="*/ 10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4" h="154">
                  <a:moveTo>
                    <a:pt x="254" y="106"/>
                  </a:moveTo>
                  <a:cubicBezTo>
                    <a:pt x="254" y="106"/>
                    <a:pt x="115" y="154"/>
                    <a:pt x="0" y="0"/>
                  </a:cubicBezTo>
                  <a:cubicBezTo>
                    <a:pt x="118" y="112"/>
                    <a:pt x="254" y="106"/>
                    <a:pt x="254" y="106"/>
                  </a:cubicBezTo>
                  <a:close/>
                </a:path>
              </a:pathLst>
            </a:custGeom>
            <a:solidFill>
              <a:schemeClr val="bg1">
                <a:alpha val="56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7" name="Freeform 131">
              <a:extLst>
                <a:ext uri="{FF2B5EF4-FFF2-40B4-BE49-F238E27FC236}">
                  <a16:creationId xmlns:a16="http://schemas.microsoft.com/office/drawing/2014/main" xmlns="" id="{BF810119-C348-441A-86D8-56F7D9F0C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456" y="4209705"/>
              <a:ext cx="215815" cy="456293"/>
            </a:xfrm>
            <a:custGeom>
              <a:avLst/>
              <a:gdLst>
                <a:gd name="T0" fmla="*/ 15 w 202"/>
                <a:gd name="T1" fmla="*/ 119 h 430"/>
                <a:gd name="T2" fmla="*/ 15 w 202"/>
                <a:gd name="T3" fmla="*/ 0 h 430"/>
                <a:gd name="T4" fmla="*/ 51 w 202"/>
                <a:gd name="T5" fmla="*/ 120 h 430"/>
                <a:gd name="T6" fmla="*/ 81 w 202"/>
                <a:gd name="T7" fmla="*/ 152 h 430"/>
                <a:gd name="T8" fmla="*/ 154 w 202"/>
                <a:gd name="T9" fmla="*/ 230 h 430"/>
                <a:gd name="T10" fmla="*/ 198 w 202"/>
                <a:gd name="T11" fmla="*/ 328 h 430"/>
                <a:gd name="T12" fmla="*/ 182 w 202"/>
                <a:gd name="T13" fmla="*/ 430 h 430"/>
                <a:gd name="T14" fmla="*/ 157 w 202"/>
                <a:gd name="T15" fmla="*/ 302 h 430"/>
                <a:gd name="T16" fmla="*/ 133 w 202"/>
                <a:gd name="T17" fmla="*/ 267 h 430"/>
                <a:gd name="T18" fmla="*/ 15 w 202"/>
                <a:gd name="T19" fmla="*/ 119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2" h="430">
                  <a:moveTo>
                    <a:pt x="15" y="119"/>
                  </a:moveTo>
                  <a:cubicBezTo>
                    <a:pt x="0" y="73"/>
                    <a:pt x="4" y="32"/>
                    <a:pt x="15" y="0"/>
                  </a:cubicBezTo>
                  <a:cubicBezTo>
                    <a:pt x="11" y="40"/>
                    <a:pt x="25" y="86"/>
                    <a:pt x="51" y="120"/>
                  </a:cubicBezTo>
                  <a:cubicBezTo>
                    <a:pt x="60" y="132"/>
                    <a:pt x="71" y="142"/>
                    <a:pt x="81" y="152"/>
                  </a:cubicBezTo>
                  <a:cubicBezTo>
                    <a:pt x="106" y="177"/>
                    <a:pt x="132" y="201"/>
                    <a:pt x="154" y="230"/>
                  </a:cubicBezTo>
                  <a:cubicBezTo>
                    <a:pt x="176" y="259"/>
                    <a:pt x="193" y="294"/>
                    <a:pt x="198" y="328"/>
                  </a:cubicBezTo>
                  <a:cubicBezTo>
                    <a:pt x="202" y="366"/>
                    <a:pt x="192" y="399"/>
                    <a:pt x="182" y="430"/>
                  </a:cubicBezTo>
                  <a:cubicBezTo>
                    <a:pt x="185" y="393"/>
                    <a:pt x="179" y="341"/>
                    <a:pt x="157" y="302"/>
                  </a:cubicBezTo>
                  <a:cubicBezTo>
                    <a:pt x="150" y="289"/>
                    <a:pt x="142" y="277"/>
                    <a:pt x="133" y="267"/>
                  </a:cubicBezTo>
                  <a:cubicBezTo>
                    <a:pt x="88" y="220"/>
                    <a:pt x="41" y="195"/>
                    <a:pt x="15" y="119"/>
                  </a:cubicBezTo>
                  <a:close/>
                </a:path>
              </a:pathLst>
            </a:custGeom>
            <a:solidFill>
              <a:schemeClr val="tx1">
                <a:alpha val="6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8" name="Freeform 129">
              <a:extLst>
                <a:ext uri="{FF2B5EF4-FFF2-40B4-BE49-F238E27FC236}">
                  <a16:creationId xmlns:a16="http://schemas.microsoft.com/office/drawing/2014/main" xmlns="" id="{98468235-A293-4DE9-82D4-3C55A425F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733" y="4160376"/>
              <a:ext cx="369967" cy="503568"/>
            </a:xfrm>
            <a:custGeom>
              <a:avLst/>
              <a:gdLst>
                <a:gd name="T0" fmla="*/ 250 w 349"/>
                <a:gd name="T1" fmla="*/ 475 h 475"/>
                <a:gd name="T2" fmla="*/ 261 w 349"/>
                <a:gd name="T3" fmla="*/ 175 h 475"/>
                <a:gd name="T4" fmla="*/ 0 w 349"/>
                <a:gd name="T5" fmla="*/ 20 h 475"/>
                <a:gd name="T6" fmla="*/ 248 w 349"/>
                <a:gd name="T7" fmla="*/ 238 h 475"/>
                <a:gd name="T8" fmla="*/ 250 w 349"/>
                <a:gd name="T9" fmla="*/ 475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5">
                  <a:moveTo>
                    <a:pt x="250" y="475"/>
                  </a:moveTo>
                  <a:cubicBezTo>
                    <a:pt x="250" y="475"/>
                    <a:pt x="349" y="350"/>
                    <a:pt x="261" y="175"/>
                  </a:cubicBezTo>
                  <a:cubicBezTo>
                    <a:pt x="173" y="0"/>
                    <a:pt x="0" y="20"/>
                    <a:pt x="0" y="20"/>
                  </a:cubicBezTo>
                  <a:cubicBezTo>
                    <a:pt x="0" y="20"/>
                    <a:pt x="165" y="37"/>
                    <a:pt x="248" y="238"/>
                  </a:cubicBezTo>
                  <a:cubicBezTo>
                    <a:pt x="304" y="373"/>
                    <a:pt x="250" y="475"/>
                    <a:pt x="250" y="475"/>
                  </a:cubicBezTo>
                  <a:close/>
                </a:path>
              </a:pathLst>
            </a:custGeom>
            <a:solidFill>
              <a:schemeClr val="bg1">
                <a:alpha val="56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5" name="Group 100">
            <a:extLst>
              <a:ext uri="{FF2B5EF4-FFF2-40B4-BE49-F238E27FC236}">
                <a16:creationId xmlns:a16="http://schemas.microsoft.com/office/drawing/2014/main" xmlns="" id="{4B048B8D-63DC-44C4-8E3F-F0A11F2DD676}"/>
              </a:ext>
            </a:extLst>
          </p:cNvPr>
          <p:cNvGrpSpPr/>
          <p:nvPr/>
        </p:nvGrpSpPr>
        <p:grpSpPr>
          <a:xfrm>
            <a:off x="1331640" y="1268760"/>
            <a:ext cx="433171" cy="497915"/>
            <a:chOff x="260639" y="4111047"/>
            <a:chExt cx="577561" cy="663887"/>
          </a:xfrm>
        </p:grpSpPr>
        <p:sp>
          <p:nvSpPr>
            <p:cNvPr id="140" name="Freeform 127">
              <a:extLst>
                <a:ext uri="{FF2B5EF4-FFF2-40B4-BE49-F238E27FC236}">
                  <a16:creationId xmlns:a16="http://schemas.microsoft.com/office/drawing/2014/main" xmlns="" id="{FE19C01D-9822-4279-A8C4-910591882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39" y="4111047"/>
              <a:ext cx="577561" cy="663887"/>
            </a:xfrm>
            <a:custGeom>
              <a:avLst/>
              <a:gdLst>
                <a:gd name="T0" fmla="*/ 401 w 545"/>
                <a:gd name="T1" fmla="*/ 571 h 627"/>
                <a:gd name="T2" fmla="*/ 474 w 545"/>
                <a:gd name="T3" fmla="*/ 212 h 627"/>
                <a:gd name="T4" fmla="*/ 143 w 545"/>
                <a:gd name="T5" fmla="*/ 56 h 627"/>
                <a:gd name="T6" fmla="*/ 71 w 545"/>
                <a:gd name="T7" fmla="*/ 414 h 627"/>
                <a:gd name="T8" fmla="*/ 401 w 545"/>
                <a:gd name="T9" fmla="*/ 571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5" h="627">
                  <a:moveTo>
                    <a:pt x="401" y="571"/>
                  </a:moveTo>
                  <a:cubicBezTo>
                    <a:pt x="513" y="515"/>
                    <a:pt x="545" y="355"/>
                    <a:pt x="474" y="212"/>
                  </a:cubicBezTo>
                  <a:cubicBezTo>
                    <a:pt x="403" y="70"/>
                    <a:pt x="255" y="0"/>
                    <a:pt x="143" y="56"/>
                  </a:cubicBezTo>
                  <a:cubicBezTo>
                    <a:pt x="32" y="112"/>
                    <a:pt x="0" y="272"/>
                    <a:pt x="71" y="414"/>
                  </a:cubicBezTo>
                  <a:cubicBezTo>
                    <a:pt x="142" y="556"/>
                    <a:pt x="290" y="627"/>
                    <a:pt x="401" y="57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1" name="Freeform: Shape 102">
              <a:extLst>
                <a:ext uri="{FF2B5EF4-FFF2-40B4-BE49-F238E27FC236}">
                  <a16:creationId xmlns:a16="http://schemas.microsoft.com/office/drawing/2014/main" xmlns="" id="{4BDECB86-5FE8-4129-82E4-9661597517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135" y="4171614"/>
              <a:ext cx="357019" cy="369708"/>
            </a:xfrm>
            <a:custGeom>
              <a:avLst/>
              <a:gdLst>
                <a:gd name="connsiteX0" fmla="*/ 150240 w 357019"/>
                <a:gd name="connsiteY0" fmla="*/ 1221 h 369708"/>
                <a:gd name="connsiteX1" fmla="*/ 246657 w 357019"/>
                <a:gd name="connsiteY1" fmla="*/ 13931 h 369708"/>
                <a:gd name="connsiteX2" fmla="*/ 295396 w 357019"/>
                <a:gd name="connsiteY2" fmla="*/ 37895 h 369708"/>
                <a:gd name="connsiteX3" fmla="*/ 312131 w 357019"/>
                <a:gd name="connsiteY3" fmla="*/ 53890 h 369708"/>
                <a:gd name="connsiteX4" fmla="*/ 291741 w 357019"/>
                <a:gd name="connsiteY4" fmla="*/ 40765 h 369708"/>
                <a:gd name="connsiteX5" fmla="*/ 143599 w 357019"/>
                <a:gd name="connsiteY5" fmla="*/ 9965 h 369708"/>
                <a:gd name="connsiteX6" fmla="*/ 328301 w 357019"/>
                <a:gd name="connsiteY6" fmla="*/ 115068 h 369708"/>
                <a:gd name="connsiteX7" fmla="*/ 357019 w 357019"/>
                <a:gd name="connsiteY7" fmla="*/ 152931 h 369708"/>
                <a:gd name="connsiteX8" fmla="*/ 344134 w 357019"/>
                <a:gd name="connsiteY8" fmla="*/ 168571 h 369708"/>
                <a:gd name="connsiteX9" fmla="*/ 333539 w 357019"/>
                <a:gd name="connsiteY9" fmla="*/ 271311 h 369708"/>
                <a:gd name="connsiteX10" fmla="*/ 344565 w 357019"/>
                <a:gd name="connsiteY10" fmla="*/ 351743 h 369708"/>
                <a:gd name="connsiteX11" fmla="*/ 339780 w 357019"/>
                <a:gd name="connsiteY11" fmla="*/ 369708 h 369708"/>
                <a:gd name="connsiteX12" fmla="*/ 328170 w 357019"/>
                <a:gd name="connsiteY12" fmla="*/ 332161 h 369708"/>
                <a:gd name="connsiteX13" fmla="*/ 297854 w 357019"/>
                <a:gd name="connsiteY13" fmla="*/ 282155 h 369708"/>
                <a:gd name="connsiteX14" fmla="*/ 219862 w 357019"/>
                <a:gd name="connsiteY14" fmla="*/ 199386 h 369708"/>
                <a:gd name="connsiteX15" fmla="*/ 187810 w 357019"/>
                <a:gd name="connsiteY15" fmla="*/ 165429 h 369708"/>
                <a:gd name="connsiteX16" fmla="*/ 156560 w 357019"/>
                <a:gd name="connsiteY16" fmla="*/ 104148 h 369708"/>
                <a:gd name="connsiteX17" fmla="*/ 149792 w 357019"/>
                <a:gd name="connsiteY17" fmla="*/ 42162 h 369708"/>
                <a:gd name="connsiteX18" fmla="*/ 150240 w 357019"/>
                <a:gd name="connsiteY18" fmla="*/ 38292 h 369708"/>
                <a:gd name="connsiteX19" fmla="*/ 149487 w 357019"/>
                <a:gd name="connsiteY19" fmla="*/ 39369 h 369708"/>
                <a:gd name="connsiteX20" fmla="*/ 149348 w 357019"/>
                <a:gd name="connsiteY20" fmla="*/ 38091 h 369708"/>
                <a:gd name="connsiteX21" fmla="*/ 148987 w 357019"/>
                <a:gd name="connsiteY21" fmla="*/ 40084 h 369708"/>
                <a:gd name="connsiteX22" fmla="*/ 122295 w 357019"/>
                <a:gd name="connsiteY22" fmla="*/ 78276 h 369708"/>
                <a:gd name="connsiteX23" fmla="*/ 111037 w 357019"/>
                <a:gd name="connsiteY23" fmla="*/ 126204 h 369708"/>
                <a:gd name="connsiteX24" fmla="*/ 123751 w 357019"/>
                <a:gd name="connsiteY24" fmla="*/ 223648 h 369708"/>
                <a:gd name="connsiteX25" fmla="*/ 138585 w 357019"/>
                <a:gd name="connsiteY25" fmla="*/ 295673 h 369708"/>
                <a:gd name="connsiteX26" fmla="*/ 100442 w 357019"/>
                <a:gd name="connsiteY26" fmla="*/ 353927 h 369708"/>
                <a:gd name="connsiteX27" fmla="*/ 36870 w 357019"/>
                <a:gd name="connsiteY27" fmla="*/ 328507 h 369708"/>
                <a:gd name="connsiteX28" fmla="*/ 10381 w 357019"/>
                <a:gd name="connsiteY28" fmla="*/ 260720 h 369708"/>
                <a:gd name="connsiteX29" fmla="*/ 846 w 357019"/>
                <a:gd name="connsiteY29" fmla="*/ 180222 h 369708"/>
                <a:gd name="connsiteX30" fmla="*/ 12500 w 357019"/>
                <a:gd name="connsiteY30" fmla="*/ 136796 h 369708"/>
                <a:gd name="connsiteX31" fmla="*/ 63358 w 357019"/>
                <a:gd name="connsiteY31" fmla="*/ 49943 h 369708"/>
                <a:gd name="connsiteX32" fmla="*/ 150240 w 357019"/>
                <a:gd name="connsiteY32" fmla="*/ 1221 h 369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57019" h="369708">
                  <a:moveTo>
                    <a:pt x="150240" y="1221"/>
                  </a:moveTo>
                  <a:cubicBezTo>
                    <a:pt x="183085" y="-3016"/>
                    <a:pt x="215931" y="4398"/>
                    <a:pt x="246657" y="13931"/>
                  </a:cubicBezTo>
                  <a:cubicBezTo>
                    <a:pt x="264669" y="20286"/>
                    <a:pt x="280827" y="27965"/>
                    <a:pt x="295396" y="37895"/>
                  </a:cubicBezTo>
                  <a:lnTo>
                    <a:pt x="312131" y="53890"/>
                  </a:lnTo>
                  <a:lnTo>
                    <a:pt x="291741" y="40765"/>
                  </a:lnTo>
                  <a:cubicBezTo>
                    <a:pt x="215237" y="1683"/>
                    <a:pt x="143599" y="9965"/>
                    <a:pt x="143599" y="9965"/>
                  </a:cubicBezTo>
                  <a:cubicBezTo>
                    <a:pt x="143599" y="9965"/>
                    <a:pt x="241987" y="20103"/>
                    <a:pt x="328301" y="115068"/>
                  </a:cubicBezTo>
                  <a:lnTo>
                    <a:pt x="357019" y="152931"/>
                  </a:lnTo>
                  <a:lnTo>
                    <a:pt x="344134" y="168571"/>
                  </a:lnTo>
                  <a:cubicBezTo>
                    <a:pt x="319765" y="196110"/>
                    <a:pt x="325063" y="236359"/>
                    <a:pt x="333539" y="271311"/>
                  </a:cubicBezTo>
                  <a:cubicBezTo>
                    <a:pt x="339896" y="297526"/>
                    <a:pt x="347445" y="325528"/>
                    <a:pt x="344565" y="351743"/>
                  </a:cubicBezTo>
                  <a:lnTo>
                    <a:pt x="339780" y="369708"/>
                  </a:lnTo>
                  <a:lnTo>
                    <a:pt x="328170" y="332161"/>
                  </a:lnTo>
                  <a:cubicBezTo>
                    <a:pt x="320023" y="314520"/>
                    <a:pt x="309607" y="297542"/>
                    <a:pt x="297854" y="282155"/>
                  </a:cubicBezTo>
                  <a:cubicBezTo>
                    <a:pt x="274350" y="251382"/>
                    <a:pt x="246571" y="225914"/>
                    <a:pt x="219862" y="199386"/>
                  </a:cubicBezTo>
                  <a:cubicBezTo>
                    <a:pt x="209178" y="188774"/>
                    <a:pt x="197425" y="178163"/>
                    <a:pt x="187810" y="165429"/>
                  </a:cubicBezTo>
                  <a:cubicBezTo>
                    <a:pt x="173921" y="147389"/>
                    <a:pt x="163237" y="126166"/>
                    <a:pt x="156560" y="104148"/>
                  </a:cubicBezTo>
                  <a:lnTo>
                    <a:pt x="149792" y="42162"/>
                  </a:lnTo>
                  <a:lnTo>
                    <a:pt x="150240" y="38292"/>
                  </a:lnTo>
                  <a:lnTo>
                    <a:pt x="149487" y="39369"/>
                  </a:lnTo>
                  <a:lnTo>
                    <a:pt x="149348" y="38091"/>
                  </a:lnTo>
                  <a:lnTo>
                    <a:pt x="148987" y="40084"/>
                  </a:lnTo>
                  <a:lnTo>
                    <a:pt x="122295" y="78276"/>
                  </a:lnTo>
                  <a:cubicBezTo>
                    <a:pt x="115805" y="93369"/>
                    <a:pt x="112097" y="109787"/>
                    <a:pt x="111037" y="126204"/>
                  </a:cubicBezTo>
                  <a:cubicBezTo>
                    <a:pt x="107858" y="159039"/>
                    <a:pt x="114216" y="191873"/>
                    <a:pt x="123751" y="223648"/>
                  </a:cubicBezTo>
                  <a:cubicBezTo>
                    <a:pt x="130109" y="246950"/>
                    <a:pt x="139644" y="271311"/>
                    <a:pt x="138585" y="295673"/>
                  </a:cubicBezTo>
                  <a:cubicBezTo>
                    <a:pt x="137525" y="320034"/>
                    <a:pt x="123751" y="346513"/>
                    <a:pt x="100442" y="353927"/>
                  </a:cubicBezTo>
                  <a:cubicBezTo>
                    <a:pt x="77132" y="361342"/>
                    <a:pt x="51703" y="348631"/>
                    <a:pt x="36870" y="328507"/>
                  </a:cubicBezTo>
                  <a:cubicBezTo>
                    <a:pt x="22036" y="309442"/>
                    <a:pt x="15679" y="285081"/>
                    <a:pt x="10381" y="260720"/>
                  </a:cubicBezTo>
                  <a:cubicBezTo>
                    <a:pt x="4024" y="234240"/>
                    <a:pt x="-2333" y="207761"/>
                    <a:pt x="846" y="180222"/>
                  </a:cubicBezTo>
                  <a:cubicBezTo>
                    <a:pt x="2965" y="165394"/>
                    <a:pt x="7203" y="150565"/>
                    <a:pt x="12500" y="136796"/>
                  </a:cubicBezTo>
                  <a:cubicBezTo>
                    <a:pt x="24155" y="105020"/>
                    <a:pt x="40048" y="74304"/>
                    <a:pt x="63358" y="49943"/>
                  </a:cubicBezTo>
                  <a:cubicBezTo>
                    <a:pt x="86668" y="25582"/>
                    <a:pt x="117394" y="6517"/>
                    <a:pt x="150240" y="1221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42" name="Freeform 130">
              <a:extLst>
                <a:ext uri="{FF2B5EF4-FFF2-40B4-BE49-F238E27FC236}">
                  <a16:creationId xmlns:a16="http://schemas.microsoft.com/office/drawing/2014/main" xmlns="" id="{AB973D05-8BF4-44A0-B363-DC8DA907D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127" y="4594061"/>
              <a:ext cx="269255" cy="164430"/>
            </a:xfrm>
            <a:custGeom>
              <a:avLst/>
              <a:gdLst>
                <a:gd name="T0" fmla="*/ 254 w 254"/>
                <a:gd name="T1" fmla="*/ 106 h 154"/>
                <a:gd name="T2" fmla="*/ 0 w 254"/>
                <a:gd name="T3" fmla="*/ 0 h 154"/>
                <a:gd name="T4" fmla="*/ 254 w 254"/>
                <a:gd name="T5" fmla="*/ 10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4" h="154">
                  <a:moveTo>
                    <a:pt x="254" y="106"/>
                  </a:moveTo>
                  <a:cubicBezTo>
                    <a:pt x="254" y="106"/>
                    <a:pt x="115" y="154"/>
                    <a:pt x="0" y="0"/>
                  </a:cubicBezTo>
                  <a:cubicBezTo>
                    <a:pt x="118" y="112"/>
                    <a:pt x="254" y="106"/>
                    <a:pt x="254" y="106"/>
                  </a:cubicBezTo>
                  <a:close/>
                </a:path>
              </a:pathLst>
            </a:custGeom>
            <a:solidFill>
              <a:schemeClr val="bg1">
                <a:alpha val="56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3" name="Freeform 131">
              <a:extLst>
                <a:ext uri="{FF2B5EF4-FFF2-40B4-BE49-F238E27FC236}">
                  <a16:creationId xmlns:a16="http://schemas.microsoft.com/office/drawing/2014/main" xmlns="" id="{ACE1430E-EE4B-4187-9FC7-2D2E56BD8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456" y="4209705"/>
              <a:ext cx="215815" cy="456293"/>
            </a:xfrm>
            <a:custGeom>
              <a:avLst/>
              <a:gdLst>
                <a:gd name="T0" fmla="*/ 15 w 202"/>
                <a:gd name="T1" fmla="*/ 119 h 430"/>
                <a:gd name="T2" fmla="*/ 15 w 202"/>
                <a:gd name="T3" fmla="*/ 0 h 430"/>
                <a:gd name="T4" fmla="*/ 51 w 202"/>
                <a:gd name="T5" fmla="*/ 120 h 430"/>
                <a:gd name="T6" fmla="*/ 81 w 202"/>
                <a:gd name="T7" fmla="*/ 152 h 430"/>
                <a:gd name="T8" fmla="*/ 154 w 202"/>
                <a:gd name="T9" fmla="*/ 230 h 430"/>
                <a:gd name="T10" fmla="*/ 198 w 202"/>
                <a:gd name="T11" fmla="*/ 328 h 430"/>
                <a:gd name="T12" fmla="*/ 182 w 202"/>
                <a:gd name="T13" fmla="*/ 430 h 430"/>
                <a:gd name="T14" fmla="*/ 157 w 202"/>
                <a:gd name="T15" fmla="*/ 302 h 430"/>
                <a:gd name="T16" fmla="*/ 133 w 202"/>
                <a:gd name="T17" fmla="*/ 267 h 430"/>
                <a:gd name="T18" fmla="*/ 15 w 202"/>
                <a:gd name="T19" fmla="*/ 119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2" h="430">
                  <a:moveTo>
                    <a:pt x="15" y="119"/>
                  </a:moveTo>
                  <a:cubicBezTo>
                    <a:pt x="0" y="73"/>
                    <a:pt x="4" y="32"/>
                    <a:pt x="15" y="0"/>
                  </a:cubicBezTo>
                  <a:cubicBezTo>
                    <a:pt x="11" y="40"/>
                    <a:pt x="25" y="86"/>
                    <a:pt x="51" y="120"/>
                  </a:cubicBezTo>
                  <a:cubicBezTo>
                    <a:pt x="60" y="132"/>
                    <a:pt x="71" y="142"/>
                    <a:pt x="81" y="152"/>
                  </a:cubicBezTo>
                  <a:cubicBezTo>
                    <a:pt x="106" y="177"/>
                    <a:pt x="132" y="201"/>
                    <a:pt x="154" y="230"/>
                  </a:cubicBezTo>
                  <a:cubicBezTo>
                    <a:pt x="176" y="259"/>
                    <a:pt x="193" y="294"/>
                    <a:pt x="198" y="328"/>
                  </a:cubicBezTo>
                  <a:cubicBezTo>
                    <a:pt x="202" y="366"/>
                    <a:pt x="192" y="399"/>
                    <a:pt x="182" y="430"/>
                  </a:cubicBezTo>
                  <a:cubicBezTo>
                    <a:pt x="185" y="393"/>
                    <a:pt x="179" y="341"/>
                    <a:pt x="157" y="302"/>
                  </a:cubicBezTo>
                  <a:cubicBezTo>
                    <a:pt x="150" y="289"/>
                    <a:pt x="142" y="277"/>
                    <a:pt x="133" y="267"/>
                  </a:cubicBezTo>
                  <a:cubicBezTo>
                    <a:pt x="88" y="220"/>
                    <a:pt x="41" y="195"/>
                    <a:pt x="15" y="119"/>
                  </a:cubicBezTo>
                  <a:close/>
                </a:path>
              </a:pathLst>
            </a:custGeom>
            <a:solidFill>
              <a:schemeClr val="tx1">
                <a:alpha val="6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4" name="Freeform 129">
              <a:extLst>
                <a:ext uri="{FF2B5EF4-FFF2-40B4-BE49-F238E27FC236}">
                  <a16:creationId xmlns:a16="http://schemas.microsoft.com/office/drawing/2014/main" xmlns="" id="{21C19F40-66C6-41B7-A0F2-0D3F2BE15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733" y="4160376"/>
              <a:ext cx="369967" cy="503568"/>
            </a:xfrm>
            <a:custGeom>
              <a:avLst/>
              <a:gdLst>
                <a:gd name="T0" fmla="*/ 250 w 349"/>
                <a:gd name="T1" fmla="*/ 475 h 475"/>
                <a:gd name="T2" fmla="*/ 261 w 349"/>
                <a:gd name="T3" fmla="*/ 175 h 475"/>
                <a:gd name="T4" fmla="*/ 0 w 349"/>
                <a:gd name="T5" fmla="*/ 20 h 475"/>
                <a:gd name="T6" fmla="*/ 248 w 349"/>
                <a:gd name="T7" fmla="*/ 238 h 475"/>
                <a:gd name="T8" fmla="*/ 250 w 349"/>
                <a:gd name="T9" fmla="*/ 475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5">
                  <a:moveTo>
                    <a:pt x="250" y="475"/>
                  </a:moveTo>
                  <a:cubicBezTo>
                    <a:pt x="250" y="475"/>
                    <a:pt x="349" y="350"/>
                    <a:pt x="261" y="175"/>
                  </a:cubicBezTo>
                  <a:cubicBezTo>
                    <a:pt x="173" y="0"/>
                    <a:pt x="0" y="20"/>
                    <a:pt x="0" y="20"/>
                  </a:cubicBezTo>
                  <a:cubicBezTo>
                    <a:pt x="0" y="20"/>
                    <a:pt x="165" y="37"/>
                    <a:pt x="248" y="238"/>
                  </a:cubicBezTo>
                  <a:cubicBezTo>
                    <a:pt x="304" y="373"/>
                    <a:pt x="250" y="475"/>
                    <a:pt x="250" y="475"/>
                  </a:cubicBezTo>
                  <a:close/>
                </a:path>
              </a:pathLst>
            </a:custGeom>
            <a:solidFill>
              <a:schemeClr val="bg1">
                <a:alpha val="56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6" name="Group 106">
            <a:extLst>
              <a:ext uri="{FF2B5EF4-FFF2-40B4-BE49-F238E27FC236}">
                <a16:creationId xmlns:a16="http://schemas.microsoft.com/office/drawing/2014/main" xmlns="" id="{9AC9FB59-D0F9-46EA-B60E-8A5F7C4CD407}"/>
              </a:ext>
            </a:extLst>
          </p:cNvPr>
          <p:cNvGrpSpPr/>
          <p:nvPr/>
        </p:nvGrpSpPr>
        <p:grpSpPr>
          <a:xfrm flipV="1">
            <a:off x="7236296" y="1268760"/>
            <a:ext cx="433171" cy="497915"/>
            <a:chOff x="260639" y="4111047"/>
            <a:chExt cx="577561" cy="663887"/>
          </a:xfrm>
        </p:grpSpPr>
        <p:sp>
          <p:nvSpPr>
            <p:cNvPr id="146" name="Freeform 127">
              <a:extLst>
                <a:ext uri="{FF2B5EF4-FFF2-40B4-BE49-F238E27FC236}">
                  <a16:creationId xmlns:a16="http://schemas.microsoft.com/office/drawing/2014/main" xmlns="" id="{B83554A9-22E7-4818-9B2E-263AA0E1A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39" y="4111047"/>
              <a:ext cx="577561" cy="663887"/>
            </a:xfrm>
            <a:custGeom>
              <a:avLst/>
              <a:gdLst>
                <a:gd name="T0" fmla="*/ 401 w 545"/>
                <a:gd name="T1" fmla="*/ 571 h 627"/>
                <a:gd name="T2" fmla="*/ 474 w 545"/>
                <a:gd name="T3" fmla="*/ 212 h 627"/>
                <a:gd name="T4" fmla="*/ 143 w 545"/>
                <a:gd name="T5" fmla="*/ 56 h 627"/>
                <a:gd name="T6" fmla="*/ 71 w 545"/>
                <a:gd name="T7" fmla="*/ 414 h 627"/>
                <a:gd name="T8" fmla="*/ 401 w 545"/>
                <a:gd name="T9" fmla="*/ 571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5" h="627">
                  <a:moveTo>
                    <a:pt x="401" y="571"/>
                  </a:moveTo>
                  <a:cubicBezTo>
                    <a:pt x="513" y="515"/>
                    <a:pt x="545" y="355"/>
                    <a:pt x="474" y="212"/>
                  </a:cubicBezTo>
                  <a:cubicBezTo>
                    <a:pt x="403" y="70"/>
                    <a:pt x="255" y="0"/>
                    <a:pt x="143" y="56"/>
                  </a:cubicBezTo>
                  <a:cubicBezTo>
                    <a:pt x="32" y="112"/>
                    <a:pt x="0" y="272"/>
                    <a:pt x="71" y="414"/>
                  </a:cubicBezTo>
                  <a:cubicBezTo>
                    <a:pt x="142" y="556"/>
                    <a:pt x="290" y="627"/>
                    <a:pt x="401" y="5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7" name="Freeform: Shape 108">
              <a:extLst>
                <a:ext uri="{FF2B5EF4-FFF2-40B4-BE49-F238E27FC236}">
                  <a16:creationId xmlns:a16="http://schemas.microsoft.com/office/drawing/2014/main" xmlns="" id="{BFA7C70F-48BA-484D-AEF5-8B7D75619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135" y="4171614"/>
              <a:ext cx="357019" cy="369708"/>
            </a:xfrm>
            <a:custGeom>
              <a:avLst/>
              <a:gdLst>
                <a:gd name="connsiteX0" fmla="*/ 150240 w 357019"/>
                <a:gd name="connsiteY0" fmla="*/ 1221 h 369708"/>
                <a:gd name="connsiteX1" fmla="*/ 246657 w 357019"/>
                <a:gd name="connsiteY1" fmla="*/ 13931 h 369708"/>
                <a:gd name="connsiteX2" fmla="*/ 295396 w 357019"/>
                <a:gd name="connsiteY2" fmla="*/ 37895 h 369708"/>
                <a:gd name="connsiteX3" fmla="*/ 312131 w 357019"/>
                <a:gd name="connsiteY3" fmla="*/ 53890 h 369708"/>
                <a:gd name="connsiteX4" fmla="*/ 291741 w 357019"/>
                <a:gd name="connsiteY4" fmla="*/ 40765 h 369708"/>
                <a:gd name="connsiteX5" fmla="*/ 143599 w 357019"/>
                <a:gd name="connsiteY5" fmla="*/ 9965 h 369708"/>
                <a:gd name="connsiteX6" fmla="*/ 328301 w 357019"/>
                <a:gd name="connsiteY6" fmla="*/ 115068 h 369708"/>
                <a:gd name="connsiteX7" fmla="*/ 357019 w 357019"/>
                <a:gd name="connsiteY7" fmla="*/ 152931 h 369708"/>
                <a:gd name="connsiteX8" fmla="*/ 344134 w 357019"/>
                <a:gd name="connsiteY8" fmla="*/ 168571 h 369708"/>
                <a:gd name="connsiteX9" fmla="*/ 333539 w 357019"/>
                <a:gd name="connsiteY9" fmla="*/ 271311 h 369708"/>
                <a:gd name="connsiteX10" fmla="*/ 344565 w 357019"/>
                <a:gd name="connsiteY10" fmla="*/ 351743 h 369708"/>
                <a:gd name="connsiteX11" fmla="*/ 339780 w 357019"/>
                <a:gd name="connsiteY11" fmla="*/ 369708 h 369708"/>
                <a:gd name="connsiteX12" fmla="*/ 328170 w 357019"/>
                <a:gd name="connsiteY12" fmla="*/ 332161 h 369708"/>
                <a:gd name="connsiteX13" fmla="*/ 297854 w 357019"/>
                <a:gd name="connsiteY13" fmla="*/ 282155 h 369708"/>
                <a:gd name="connsiteX14" fmla="*/ 219862 w 357019"/>
                <a:gd name="connsiteY14" fmla="*/ 199386 h 369708"/>
                <a:gd name="connsiteX15" fmla="*/ 187810 w 357019"/>
                <a:gd name="connsiteY15" fmla="*/ 165429 h 369708"/>
                <a:gd name="connsiteX16" fmla="*/ 156560 w 357019"/>
                <a:gd name="connsiteY16" fmla="*/ 104148 h 369708"/>
                <a:gd name="connsiteX17" fmla="*/ 149792 w 357019"/>
                <a:gd name="connsiteY17" fmla="*/ 42162 h 369708"/>
                <a:gd name="connsiteX18" fmla="*/ 150240 w 357019"/>
                <a:gd name="connsiteY18" fmla="*/ 38292 h 369708"/>
                <a:gd name="connsiteX19" fmla="*/ 149487 w 357019"/>
                <a:gd name="connsiteY19" fmla="*/ 39369 h 369708"/>
                <a:gd name="connsiteX20" fmla="*/ 149348 w 357019"/>
                <a:gd name="connsiteY20" fmla="*/ 38091 h 369708"/>
                <a:gd name="connsiteX21" fmla="*/ 148987 w 357019"/>
                <a:gd name="connsiteY21" fmla="*/ 40084 h 369708"/>
                <a:gd name="connsiteX22" fmla="*/ 122295 w 357019"/>
                <a:gd name="connsiteY22" fmla="*/ 78276 h 369708"/>
                <a:gd name="connsiteX23" fmla="*/ 111037 w 357019"/>
                <a:gd name="connsiteY23" fmla="*/ 126204 h 369708"/>
                <a:gd name="connsiteX24" fmla="*/ 123751 w 357019"/>
                <a:gd name="connsiteY24" fmla="*/ 223648 h 369708"/>
                <a:gd name="connsiteX25" fmla="*/ 138585 w 357019"/>
                <a:gd name="connsiteY25" fmla="*/ 295673 h 369708"/>
                <a:gd name="connsiteX26" fmla="*/ 100442 w 357019"/>
                <a:gd name="connsiteY26" fmla="*/ 353927 h 369708"/>
                <a:gd name="connsiteX27" fmla="*/ 36870 w 357019"/>
                <a:gd name="connsiteY27" fmla="*/ 328507 h 369708"/>
                <a:gd name="connsiteX28" fmla="*/ 10381 w 357019"/>
                <a:gd name="connsiteY28" fmla="*/ 260720 h 369708"/>
                <a:gd name="connsiteX29" fmla="*/ 846 w 357019"/>
                <a:gd name="connsiteY29" fmla="*/ 180222 h 369708"/>
                <a:gd name="connsiteX30" fmla="*/ 12500 w 357019"/>
                <a:gd name="connsiteY30" fmla="*/ 136796 h 369708"/>
                <a:gd name="connsiteX31" fmla="*/ 63358 w 357019"/>
                <a:gd name="connsiteY31" fmla="*/ 49943 h 369708"/>
                <a:gd name="connsiteX32" fmla="*/ 150240 w 357019"/>
                <a:gd name="connsiteY32" fmla="*/ 1221 h 369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57019" h="369708">
                  <a:moveTo>
                    <a:pt x="150240" y="1221"/>
                  </a:moveTo>
                  <a:cubicBezTo>
                    <a:pt x="183085" y="-3016"/>
                    <a:pt x="215931" y="4398"/>
                    <a:pt x="246657" y="13931"/>
                  </a:cubicBezTo>
                  <a:cubicBezTo>
                    <a:pt x="264669" y="20286"/>
                    <a:pt x="280827" y="27965"/>
                    <a:pt x="295396" y="37895"/>
                  </a:cubicBezTo>
                  <a:lnTo>
                    <a:pt x="312131" y="53890"/>
                  </a:lnTo>
                  <a:lnTo>
                    <a:pt x="291741" y="40765"/>
                  </a:lnTo>
                  <a:cubicBezTo>
                    <a:pt x="215237" y="1683"/>
                    <a:pt x="143599" y="9965"/>
                    <a:pt x="143599" y="9965"/>
                  </a:cubicBezTo>
                  <a:cubicBezTo>
                    <a:pt x="143599" y="9965"/>
                    <a:pt x="241987" y="20103"/>
                    <a:pt x="328301" y="115068"/>
                  </a:cubicBezTo>
                  <a:lnTo>
                    <a:pt x="357019" y="152931"/>
                  </a:lnTo>
                  <a:lnTo>
                    <a:pt x="344134" y="168571"/>
                  </a:lnTo>
                  <a:cubicBezTo>
                    <a:pt x="319765" y="196110"/>
                    <a:pt x="325063" y="236359"/>
                    <a:pt x="333539" y="271311"/>
                  </a:cubicBezTo>
                  <a:cubicBezTo>
                    <a:pt x="339896" y="297526"/>
                    <a:pt x="347445" y="325528"/>
                    <a:pt x="344565" y="351743"/>
                  </a:cubicBezTo>
                  <a:lnTo>
                    <a:pt x="339780" y="369708"/>
                  </a:lnTo>
                  <a:lnTo>
                    <a:pt x="328170" y="332161"/>
                  </a:lnTo>
                  <a:cubicBezTo>
                    <a:pt x="320023" y="314520"/>
                    <a:pt x="309607" y="297542"/>
                    <a:pt x="297854" y="282155"/>
                  </a:cubicBezTo>
                  <a:cubicBezTo>
                    <a:pt x="274350" y="251382"/>
                    <a:pt x="246571" y="225914"/>
                    <a:pt x="219862" y="199386"/>
                  </a:cubicBezTo>
                  <a:cubicBezTo>
                    <a:pt x="209178" y="188774"/>
                    <a:pt x="197425" y="178163"/>
                    <a:pt x="187810" y="165429"/>
                  </a:cubicBezTo>
                  <a:cubicBezTo>
                    <a:pt x="173921" y="147389"/>
                    <a:pt x="163237" y="126166"/>
                    <a:pt x="156560" y="104148"/>
                  </a:cubicBezTo>
                  <a:lnTo>
                    <a:pt x="149792" y="42162"/>
                  </a:lnTo>
                  <a:lnTo>
                    <a:pt x="150240" y="38292"/>
                  </a:lnTo>
                  <a:lnTo>
                    <a:pt x="149487" y="39369"/>
                  </a:lnTo>
                  <a:lnTo>
                    <a:pt x="149348" y="38091"/>
                  </a:lnTo>
                  <a:lnTo>
                    <a:pt x="148987" y="40084"/>
                  </a:lnTo>
                  <a:lnTo>
                    <a:pt x="122295" y="78276"/>
                  </a:lnTo>
                  <a:cubicBezTo>
                    <a:pt x="115805" y="93369"/>
                    <a:pt x="112097" y="109787"/>
                    <a:pt x="111037" y="126204"/>
                  </a:cubicBezTo>
                  <a:cubicBezTo>
                    <a:pt x="107858" y="159039"/>
                    <a:pt x="114216" y="191873"/>
                    <a:pt x="123751" y="223648"/>
                  </a:cubicBezTo>
                  <a:cubicBezTo>
                    <a:pt x="130109" y="246950"/>
                    <a:pt x="139644" y="271311"/>
                    <a:pt x="138585" y="295673"/>
                  </a:cubicBezTo>
                  <a:cubicBezTo>
                    <a:pt x="137525" y="320034"/>
                    <a:pt x="123751" y="346513"/>
                    <a:pt x="100442" y="353927"/>
                  </a:cubicBezTo>
                  <a:cubicBezTo>
                    <a:pt x="77132" y="361342"/>
                    <a:pt x="51703" y="348631"/>
                    <a:pt x="36870" y="328507"/>
                  </a:cubicBezTo>
                  <a:cubicBezTo>
                    <a:pt x="22036" y="309442"/>
                    <a:pt x="15679" y="285081"/>
                    <a:pt x="10381" y="260720"/>
                  </a:cubicBezTo>
                  <a:cubicBezTo>
                    <a:pt x="4024" y="234240"/>
                    <a:pt x="-2333" y="207761"/>
                    <a:pt x="846" y="180222"/>
                  </a:cubicBezTo>
                  <a:cubicBezTo>
                    <a:pt x="2965" y="165394"/>
                    <a:pt x="7203" y="150565"/>
                    <a:pt x="12500" y="136796"/>
                  </a:cubicBezTo>
                  <a:cubicBezTo>
                    <a:pt x="24155" y="105020"/>
                    <a:pt x="40048" y="74304"/>
                    <a:pt x="63358" y="49943"/>
                  </a:cubicBezTo>
                  <a:cubicBezTo>
                    <a:pt x="86668" y="25582"/>
                    <a:pt x="117394" y="6517"/>
                    <a:pt x="150240" y="1221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48" name="Freeform 130">
              <a:extLst>
                <a:ext uri="{FF2B5EF4-FFF2-40B4-BE49-F238E27FC236}">
                  <a16:creationId xmlns:a16="http://schemas.microsoft.com/office/drawing/2014/main" xmlns="" id="{B1403734-7569-49FA-8CEE-6DF09AF8B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127" y="4594061"/>
              <a:ext cx="269255" cy="164430"/>
            </a:xfrm>
            <a:custGeom>
              <a:avLst/>
              <a:gdLst>
                <a:gd name="T0" fmla="*/ 254 w 254"/>
                <a:gd name="T1" fmla="*/ 106 h 154"/>
                <a:gd name="T2" fmla="*/ 0 w 254"/>
                <a:gd name="T3" fmla="*/ 0 h 154"/>
                <a:gd name="T4" fmla="*/ 254 w 254"/>
                <a:gd name="T5" fmla="*/ 10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4" h="154">
                  <a:moveTo>
                    <a:pt x="254" y="106"/>
                  </a:moveTo>
                  <a:cubicBezTo>
                    <a:pt x="254" y="106"/>
                    <a:pt x="115" y="154"/>
                    <a:pt x="0" y="0"/>
                  </a:cubicBezTo>
                  <a:cubicBezTo>
                    <a:pt x="118" y="112"/>
                    <a:pt x="254" y="106"/>
                    <a:pt x="254" y="106"/>
                  </a:cubicBezTo>
                  <a:close/>
                </a:path>
              </a:pathLst>
            </a:custGeom>
            <a:solidFill>
              <a:schemeClr val="bg1">
                <a:alpha val="56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9" name="Freeform 131">
              <a:extLst>
                <a:ext uri="{FF2B5EF4-FFF2-40B4-BE49-F238E27FC236}">
                  <a16:creationId xmlns:a16="http://schemas.microsoft.com/office/drawing/2014/main" xmlns="" id="{6039C8F9-4842-459D-832D-64EE97378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456" y="4209705"/>
              <a:ext cx="215815" cy="456293"/>
            </a:xfrm>
            <a:custGeom>
              <a:avLst/>
              <a:gdLst>
                <a:gd name="T0" fmla="*/ 15 w 202"/>
                <a:gd name="T1" fmla="*/ 119 h 430"/>
                <a:gd name="T2" fmla="*/ 15 w 202"/>
                <a:gd name="T3" fmla="*/ 0 h 430"/>
                <a:gd name="T4" fmla="*/ 51 w 202"/>
                <a:gd name="T5" fmla="*/ 120 h 430"/>
                <a:gd name="T6" fmla="*/ 81 w 202"/>
                <a:gd name="T7" fmla="*/ 152 h 430"/>
                <a:gd name="T8" fmla="*/ 154 w 202"/>
                <a:gd name="T9" fmla="*/ 230 h 430"/>
                <a:gd name="T10" fmla="*/ 198 w 202"/>
                <a:gd name="T11" fmla="*/ 328 h 430"/>
                <a:gd name="T12" fmla="*/ 182 w 202"/>
                <a:gd name="T13" fmla="*/ 430 h 430"/>
                <a:gd name="T14" fmla="*/ 157 w 202"/>
                <a:gd name="T15" fmla="*/ 302 h 430"/>
                <a:gd name="T16" fmla="*/ 133 w 202"/>
                <a:gd name="T17" fmla="*/ 267 h 430"/>
                <a:gd name="T18" fmla="*/ 15 w 202"/>
                <a:gd name="T19" fmla="*/ 119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2" h="430">
                  <a:moveTo>
                    <a:pt x="15" y="119"/>
                  </a:moveTo>
                  <a:cubicBezTo>
                    <a:pt x="0" y="73"/>
                    <a:pt x="4" y="32"/>
                    <a:pt x="15" y="0"/>
                  </a:cubicBezTo>
                  <a:cubicBezTo>
                    <a:pt x="11" y="40"/>
                    <a:pt x="25" y="86"/>
                    <a:pt x="51" y="120"/>
                  </a:cubicBezTo>
                  <a:cubicBezTo>
                    <a:pt x="60" y="132"/>
                    <a:pt x="71" y="142"/>
                    <a:pt x="81" y="152"/>
                  </a:cubicBezTo>
                  <a:cubicBezTo>
                    <a:pt x="106" y="177"/>
                    <a:pt x="132" y="201"/>
                    <a:pt x="154" y="230"/>
                  </a:cubicBezTo>
                  <a:cubicBezTo>
                    <a:pt x="176" y="259"/>
                    <a:pt x="193" y="294"/>
                    <a:pt x="198" y="328"/>
                  </a:cubicBezTo>
                  <a:cubicBezTo>
                    <a:pt x="202" y="366"/>
                    <a:pt x="192" y="399"/>
                    <a:pt x="182" y="430"/>
                  </a:cubicBezTo>
                  <a:cubicBezTo>
                    <a:pt x="185" y="393"/>
                    <a:pt x="179" y="341"/>
                    <a:pt x="157" y="302"/>
                  </a:cubicBezTo>
                  <a:cubicBezTo>
                    <a:pt x="150" y="289"/>
                    <a:pt x="142" y="277"/>
                    <a:pt x="133" y="267"/>
                  </a:cubicBezTo>
                  <a:cubicBezTo>
                    <a:pt x="88" y="220"/>
                    <a:pt x="41" y="195"/>
                    <a:pt x="15" y="119"/>
                  </a:cubicBezTo>
                  <a:close/>
                </a:path>
              </a:pathLst>
            </a:custGeom>
            <a:solidFill>
              <a:schemeClr val="tx1">
                <a:alpha val="6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0" name="Freeform 129">
              <a:extLst>
                <a:ext uri="{FF2B5EF4-FFF2-40B4-BE49-F238E27FC236}">
                  <a16:creationId xmlns:a16="http://schemas.microsoft.com/office/drawing/2014/main" xmlns="" id="{FDC6E1F3-2C15-47A3-BC98-B0BDDFDB7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733" y="4160376"/>
              <a:ext cx="369967" cy="503568"/>
            </a:xfrm>
            <a:custGeom>
              <a:avLst/>
              <a:gdLst>
                <a:gd name="T0" fmla="*/ 250 w 349"/>
                <a:gd name="T1" fmla="*/ 475 h 475"/>
                <a:gd name="T2" fmla="*/ 261 w 349"/>
                <a:gd name="T3" fmla="*/ 175 h 475"/>
                <a:gd name="T4" fmla="*/ 0 w 349"/>
                <a:gd name="T5" fmla="*/ 20 h 475"/>
                <a:gd name="T6" fmla="*/ 248 w 349"/>
                <a:gd name="T7" fmla="*/ 238 h 475"/>
                <a:gd name="T8" fmla="*/ 250 w 349"/>
                <a:gd name="T9" fmla="*/ 475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5">
                  <a:moveTo>
                    <a:pt x="250" y="475"/>
                  </a:moveTo>
                  <a:cubicBezTo>
                    <a:pt x="250" y="475"/>
                    <a:pt x="349" y="350"/>
                    <a:pt x="261" y="175"/>
                  </a:cubicBezTo>
                  <a:cubicBezTo>
                    <a:pt x="173" y="0"/>
                    <a:pt x="0" y="20"/>
                    <a:pt x="0" y="20"/>
                  </a:cubicBezTo>
                  <a:cubicBezTo>
                    <a:pt x="0" y="20"/>
                    <a:pt x="165" y="37"/>
                    <a:pt x="248" y="238"/>
                  </a:cubicBezTo>
                  <a:cubicBezTo>
                    <a:pt x="304" y="373"/>
                    <a:pt x="250" y="475"/>
                    <a:pt x="250" y="475"/>
                  </a:cubicBezTo>
                  <a:close/>
                </a:path>
              </a:pathLst>
            </a:custGeom>
            <a:solidFill>
              <a:schemeClr val="bg1">
                <a:alpha val="56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1"/>
                            </p:stCondLst>
                            <p:childTnLst>
                              <p:par>
                                <p:cTn id="6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1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501"/>
                            </p:stCondLst>
                            <p:childTnLst>
                              <p:par>
                                <p:cTn id="10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1"/>
                            </p:stCondLst>
                            <p:childTnLst>
                              <p:par>
                                <p:cTn id="1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301"/>
                            </p:stCondLst>
                            <p:childTnLst>
                              <p:par>
                                <p:cTn id="1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601"/>
                            </p:stCondLst>
                            <p:childTnLst>
                              <p:par>
                                <p:cTn id="1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901"/>
                            </p:stCondLst>
                            <p:childTnLst>
                              <p:par>
                                <p:cTn id="1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4" grpId="0" animBg="1"/>
      <p:bldP spid="8" grpId="0"/>
      <p:bldP spid="9" grpId="0"/>
      <p:bldP spid="10" grpId="0" animBg="1"/>
      <p:bldP spid="12" grpId="0"/>
      <p:bldP spid="13" grpId="0"/>
      <p:bldP spid="18" grpId="0"/>
      <p:bldP spid="72" grpId="0" animBg="1"/>
      <p:bldP spid="73" grpId="0" animBg="1"/>
      <p:bldP spid="79" grpId="0" animBg="1"/>
      <p:bldGraphic spid="81" grpId="0">
        <p:bldAsOne/>
      </p:bldGraphic>
      <p:bldP spid="82" grpId="0" animBg="1"/>
      <p:bldP spid="84" grpId="0" animBg="1"/>
      <p:bldP spid="85" grpId="0" animBg="1"/>
      <p:bldP spid="86" grpId="0" animBg="1"/>
      <p:bldP spid="8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алее 5">
            <a:hlinkClick r:id="rId2" action="ppaction://program" highlightClick="1"/>
          </p:cNvPr>
          <p:cNvSpPr/>
          <p:nvPr/>
        </p:nvSpPr>
        <p:spPr>
          <a:xfrm>
            <a:off x="3131840" y="2276872"/>
            <a:ext cx="3168352" cy="1872208"/>
          </a:xfrm>
          <a:prstGeom prst="actionButtonForwardNex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411760" y="4293096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(В. Стус. </a:t>
            </a:r>
            <a:r>
              <a:rPr lang="uk-UA" dirty="0" err="1" smtClean="0"/>
              <a:t>“Як</a:t>
            </a:r>
            <a:r>
              <a:rPr lang="uk-UA" dirty="0" smtClean="0"/>
              <a:t> добре те, що смерті не </a:t>
            </a:r>
            <a:r>
              <a:rPr lang="uk-UA" dirty="0" err="1" smtClean="0"/>
              <a:t>боюь</a:t>
            </a:r>
            <a:r>
              <a:rPr lang="uk-UA" dirty="0" smtClean="0"/>
              <a:t> я…”)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2393</TotalTime>
  <Words>782</Words>
  <Application>Microsoft Office PowerPoint</Application>
  <PresentationFormat>Экран (4:3)</PresentationFormat>
  <Paragraphs>132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Валя</cp:lastModifiedBy>
  <cp:revision>224</cp:revision>
  <dcterms:created xsi:type="dcterms:W3CDTF">2019-03-26T20:22:33Z</dcterms:created>
  <dcterms:modified xsi:type="dcterms:W3CDTF">2022-11-01T13:58:56Z</dcterms:modified>
</cp:coreProperties>
</file>