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0" r:id="rId3"/>
    <p:sldId id="331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0B07B9-07B6-4F9B-A909-1A12C6AED97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540F4D5-430C-4007-B548-A807A66C25A3}" type="datetimeFigureOut">
              <a:rPr lang=""/>
              <a:pPr>
                <a:defRPr/>
              </a:pPr>
              <a:t>10/28/2023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" noProof="0" smtClean="0"/>
          </a:p>
        </p:txBody>
      </p:sp>
      <p:sp>
        <p:nvSpPr>
          <p:cNvPr id="10245" name="Заметки 4"/>
          <p:cNvSpPr>
            <a:spLocks noGrp="1"/>
          </p:cNvSpPr>
          <p:nvPr/>
        </p:nvSpPr>
        <p:spPr bwMode="auto">
          <a:xfrm>
            <a:off x="676275" y="4687888"/>
            <a:ext cx="540702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</a:pPr>
            <a:r>
              <a:rPr lang="ru-RU" sz="1200">
                <a:latin typeface="Calibri" pitchFamily="34" charset="0"/>
              </a:rPr>
              <a:t>Образец текста</a:t>
            </a:r>
          </a:p>
          <a:p>
            <a:pPr lvl="1">
              <a:spcBef>
                <a:spcPct val="30000"/>
              </a:spcBef>
            </a:pPr>
            <a:r>
              <a:rPr lang="ru-RU" sz="1200">
                <a:latin typeface="Calibri" pitchFamily="34" charset="0"/>
              </a:rPr>
              <a:t>Второй уровень</a:t>
            </a:r>
          </a:p>
          <a:p>
            <a:pPr lvl="2">
              <a:spcBef>
                <a:spcPct val="30000"/>
              </a:spcBef>
            </a:pPr>
            <a:r>
              <a:rPr lang="ru-RU" sz="1200">
                <a:latin typeface="Calibri" pitchFamily="34" charset="0"/>
              </a:rPr>
              <a:t>Третий уровень</a:t>
            </a:r>
          </a:p>
          <a:p>
            <a:pPr lvl="3">
              <a:spcBef>
                <a:spcPct val="30000"/>
              </a:spcBef>
            </a:pPr>
            <a:r>
              <a:rPr lang="ru-RU" sz="1200">
                <a:latin typeface="Calibri" pitchFamily="34" charset="0"/>
              </a:rPr>
              <a:t>Четвертый уровень</a:t>
            </a:r>
          </a:p>
          <a:p>
            <a:pPr>
              <a:spcBef>
                <a:spcPct val="30000"/>
              </a:spcBef>
            </a:pPr>
            <a:r>
              <a:rPr lang="ru-RU" sz="1200">
                <a:latin typeface="Calibri" pitchFamily="34" charset="0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4E536CF-E3AC-45C5-8773-12E41374D2AF}" type="slidenum">
              <a:rPr lang=""/>
              <a:pPr>
                <a:defRPr/>
              </a:pPr>
              <a:t>‹#›</a:t>
            </a:fld>
            <a:endParaRPr 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2A49E-3149-4269-A486-42640C77939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9D67E-C33F-4BA2-964C-F00CA50E9DE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31C5-160F-4C49-B410-C7B50097D64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E360-4472-4AB5-96F9-23CE904C1E4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96B19-E18C-4609-9106-F7A74144A7A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C9F4D-090B-42F1-9C5D-75CAF8BE6C7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D9F41-6726-4D71-834F-86DA2469ACE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1F00A-FACA-4096-960D-D747BFFB450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40581-0D98-4988-846D-2C23AD82E22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9A49-FA2E-4977-89AF-5A96BF2FD5F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F4D04-C4BC-4289-A5EF-4A54734F36A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12FE01-776E-4C35-9FC5-D989DE0F44C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smtClean="0"/>
              <a:t>ТЕНДЕНЦІЇ ТА ПРОБЛЕМИ СУЧАСНОЇ НАНОЕЛЕКТРОНІКИ</a:t>
            </a:r>
            <a:endParaRPr lang="ru-RU" sz="360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b="1" smtClean="0"/>
              <a:t>Сучасні методи скануючої зондової мікроскопії та спекторскопії наноструктур</a:t>
            </a:r>
            <a:endParaRPr lang="ru-RU" sz="2800" b="1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63" y="928688"/>
            <a:ext cx="62388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29337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28384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5184576" cy="389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505325"/>
            <a:ext cx="51625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5040560" cy="255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212976"/>
            <a:ext cx="3744416" cy="355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5616624" cy="317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077072"/>
            <a:ext cx="5760640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63627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01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5878057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92696"/>
            <a:ext cx="60769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5972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149080"/>
            <a:ext cx="28670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29600" cy="490066"/>
          </a:xfrm>
        </p:spPr>
        <p:txBody>
          <a:bodyPr/>
          <a:lstStyle/>
          <a:p>
            <a:r>
              <a:rPr lang="uk-UA" sz="1400" dirty="0" smtClean="0"/>
              <a:t>ЗОНДОВІ ТЕХНОЛОГІЇ</a:t>
            </a:r>
            <a:endParaRPr lang="ru-RU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264696" cy="517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764704"/>
            <a:ext cx="2647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31527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980728"/>
            <a:ext cx="33147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429000"/>
            <a:ext cx="3816424" cy="327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61626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267200" cy="28575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20688"/>
            <a:ext cx="5400600" cy="242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12976"/>
            <a:ext cx="35337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996952"/>
            <a:ext cx="36671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5301208"/>
            <a:ext cx="5040560" cy="144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00808"/>
            <a:ext cx="5184576" cy="274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338" y="1166813"/>
            <a:ext cx="6029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84784"/>
            <a:ext cx="60769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764704"/>
            <a:ext cx="1800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9725" y="1300163"/>
            <a:ext cx="59245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60674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68760"/>
            <a:ext cx="468083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0198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267200" cy="2857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6672"/>
            <a:ext cx="3047603" cy="6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052736"/>
            <a:ext cx="6480720" cy="220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429000"/>
            <a:ext cx="6264696" cy="221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438" y="890588"/>
            <a:ext cx="51911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5"/>
            <a:ext cx="523893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836712"/>
            <a:ext cx="31813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221088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60769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57721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267200" cy="28575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20688"/>
            <a:ext cx="5328592" cy="620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0579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r>
              <a:rPr lang="uk-UA" sz="1400" smtClean="0"/>
              <a:t>ЗОНДОВІ ТЕХНОЛОГІЇ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267200" cy="28575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53816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71</Words>
  <Application>Microsoft Office PowerPoint</Application>
  <PresentationFormat>Экран (4:3)</PresentationFormat>
  <Paragraphs>31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ТЕНДЕНЦІЇ ТА ПРОБЛЕМИ СУЧАСНОЇ НАНОЕЛЕКТРОНІКИ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  <vt:lpstr>ЗОНДОВІ ТЕХНОЛОГІЇ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Пользователь Windows</cp:lastModifiedBy>
  <cp:revision>72</cp:revision>
  <dcterms:created xsi:type="dcterms:W3CDTF">2011-04-07T06:39:14Z</dcterms:created>
  <dcterms:modified xsi:type="dcterms:W3CDTF">2023-10-28T16:17:39Z</dcterms:modified>
</cp:coreProperties>
</file>