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60" r:id="rId5"/>
    <p:sldId id="257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3CD5-18CB-4F69-ADA5-4CE6272F147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B2E5-D134-4F76-B7D5-C33ACB39DD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1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B2E5-D134-4F76-B7D5-C33ACB39DD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7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2021353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2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468052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 година ранку.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іспит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наш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найнесподіваніші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15-16 годин.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ось руки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краю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640"/>
            <a:ext cx="3600400" cy="25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30" y="3573017"/>
            <a:ext cx="3266901" cy="2397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1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5661248"/>
            <a:ext cx="2760253" cy="981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будь-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вона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вивітриться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469" y="3135860"/>
            <a:ext cx="2123728" cy="1226106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нервозні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дратуємось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3219"/>
            <a:ext cx="3233471" cy="25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97" y="3012409"/>
            <a:ext cx="4042363" cy="223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40975" y="378709"/>
            <a:ext cx="21237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21-22 година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вечора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автолюбитель у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чудовій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Загострюється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от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втомлювати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рясним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харчуванням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ляжете зараз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вам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міцний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здоровий сон!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1700808"/>
            <a:ext cx="3062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Опівночі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спите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сновидінь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Ну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марнуйте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опівночі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людей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осяяння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пишіть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спиться.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96" y="3645024"/>
            <a:ext cx="3016704" cy="32023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06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5"/>
            <a:ext cx="4042792" cy="4983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психологом Юргеном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Ашоффом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1960 роки.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бункері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денного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Результат: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становила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годин. Таким чином, стало ясно,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хронометр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денного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6712"/>
            <a:ext cx="2592288" cy="346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2643182"/>
            <a:ext cx="3810000" cy="3733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768851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голуби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871296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портрет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атрибутом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голуби,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4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5" y="404664"/>
            <a:ext cx="3008313" cy="563662"/>
          </a:xfrm>
        </p:spPr>
        <p:txBody>
          <a:bodyPr/>
          <a:lstStyle/>
          <a:p>
            <a:pPr algn="ctr"/>
            <a:r>
              <a:rPr lang="ru-RU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СОВИ»</a:t>
            </a:r>
            <a:endParaRPr lang="ru-RU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2" y="586534"/>
            <a:ext cx="3672408" cy="5134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051028"/>
            <a:ext cx="3528392" cy="4691063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люди,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сну. У них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званий синдром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відставленої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23-24 годин,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важче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"Совами"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люди, як Лев Толстой, А.П. Чехов, Максим Горький.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42" y="4365105"/>
            <a:ext cx="5118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48680"/>
            <a:ext cx="3008313" cy="526380"/>
          </a:xfrm>
        </p:spPr>
        <p:txBody>
          <a:bodyPr/>
          <a:lstStyle/>
          <a:p>
            <a:pPr algn="ctr"/>
            <a:r>
              <a:rPr lang="ru-RU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Жаворонки»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96753"/>
            <a:ext cx="3600400" cy="46910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люди,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зсувається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випереджувальної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сну.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околосуточных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годин. Вони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засинають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і той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голову», а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Оноре де Бальзак, Вольфганг Амадей Моцарт.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656130"/>
            <a:ext cx="4706007" cy="217200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80728"/>
            <a:ext cx="390287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5" y="404665"/>
            <a:ext cx="3656385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«Голуби</a:t>
            </a:r>
            <a:r>
              <a:rPr lang="ru-RU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212" y="836712"/>
            <a:ext cx="3672408" cy="4032448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«Голуби» – люди денного типу.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циркадний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пристосований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10 до 18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темряви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переїздах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4474840" cy="383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7" y="4313836"/>
            <a:ext cx="5616624" cy="254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2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8640960" cy="2592288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них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винайдено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лампочку,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жили «по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рано лягали і рано вставали.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18-30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 –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30-50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30%.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«совами».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них, як правило,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півкулею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часто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математиками,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88640"/>
            <a:ext cx="6768752" cy="1512168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хронотипи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07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61" y="1019779"/>
            <a:ext cx="4464496" cy="5204852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ритм».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щоправда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Нам же, людям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 ритм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бадьорість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ритму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нездоров'я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Погляньмо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розберемося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як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034531"/>
            <a:ext cx="387667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3229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208912" cy="2016224"/>
          </a:xfrm>
        </p:spPr>
        <p:txBody>
          <a:bodyPr>
            <a:no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субклітинних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геофізичних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раковин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молюсків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припливів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604" y="301299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Биологічні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9" y="3662178"/>
            <a:ext cx="5176319" cy="316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72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480" y="1310035"/>
            <a:ext cx="46805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фактора часу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природу,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хронобіологія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є одним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1960-і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біології-хронобіології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хронобіології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хрономедицина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1443"/>
            <a:ext cx="4032448" cy="530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9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1" y="1019026"/>
            <a:ext cx="5828265" cy="3996159"/>
          </a:xfrm>
        </p:spPr>
        <p:txBody>
          <a:bodyPr>
            <a:noAutofit/>
          </a:bodyPr>
          <a:lstStyle/>
          <a:p>
            <a:pPr algn="ctr"/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утробі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ритми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добових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Ось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їсть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спить годинами».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думка,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4 до 11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ранку, – «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жайворонки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4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вечора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опівночі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сови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«голуби».</a:t>
            </a:r>
            <a:endParaRPr lang="ru-RU" sz="16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0649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Формуавання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біоритмів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284984"/>
            <a:ext cx="4218495" cy="324036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84" y="1196753"/>
            <a:ext cx="3343275" cy="44672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447924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80" cy="443711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час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 з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хвороб у тому,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спимо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Сон у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Здоровій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12-14 годин сну. Сон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22.00 до 5 ранку – </a:t>
            </a:r>
            <a:r>
              <a:rPr lang="ru-RU" sz="27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7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 11 годин.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5976664" cy="299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53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91264" cy="778098"/>
          </a:xfrm>
        </p:spPr>
        <p:txBody>
          <a:bodyPr>
            <a:normAutofit fontScale="90000"/>
          </a:bodyPr>
          <a:lstStyle/>
          <a:p>
            <a:r>
              <a:rPr lang="ru-RU" sz="40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40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 за 1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9" y="1268760"/>
            <a:ext cx="4040188" cy="3951288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 до 20 — 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 до 21 — 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21 до 22 —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22 до 23 — 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23 до 0 —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до 1 — 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до 2 — 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 до 3 — 30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4 — 15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4 до 5 — 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5 до 6 —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283970" y="1556792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24.00, а то й о 1-2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набираючи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таблицею 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21.00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перевиконати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7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уже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пройшовши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сну, і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прокинутися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шуму.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стомлюючим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печінка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для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"великому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чай,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спиртне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склянку води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молока.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598144" cy="482064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597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57166"/>
            <a:ext cx="3981128" cy="3071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пульс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найповільніші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найміцнішого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відключилося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астму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найтяжчі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напади.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828" y="3357563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годин ранку.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б'ється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хочемо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прокинулося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Імунна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сильна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– 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навряд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заразитеся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грипом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Поспішайте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кухню: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сніданок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7-й ранку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з'їдені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переробляються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" y="404665"/>
            <a:ext cx="3651444" cy="2738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3500438"/>
            <a:ext cx="4194971" cy="311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12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1573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Біоритми і їх вплив на адаптивні можливості людини</vt:lpstr>
      <vt:lpstr>Сучасне життя диктує людині активний спосіб життя, незважаючи на те, що в його організмі закладено власну програму життя – «біологічний ритм». Про біоритми знають усі, щоправда, до ладу пояснити, що це таке, можуть мало хто. Механізм біоритмів справді дуже складний, і зрозуміти його здатні лише фахівці. Нам же, людям не настільки близьким до медицини, досить усвідомити, що біоритми - «внутрішній годинник», що забезпечує високу досконалість і гармонію життя в умовах навколишнього середовища, що постійно змінюються. Між ритмом життя і здоров'ям є прямий і тісний зв'язок, який можна сформулювати так: ритм це бадьорість і висока працездатність, порушення ритму - нездоров'я. Погляньмо на біоритм з наукової точки зору і розберемося, що ж це за «звір» і як він впливає на здоров'я та працездатність людини?</vt:lpstr>
      <vt:lpstr>Біоритми - періодично повторювані зміни характеру та інтенсивності біологічних процесів та явищ. Вони властиві живої матерії всіх рівнях її організації — від молекулярних і субклітинних до біосфери. Одні біологічні ритми відносно самостійні (наприклад, частота скорочень серця, дихання), інші пов'язані з пристосуванням організмів до геофізичних циклів - добовим (наприклад, коливання інтенсивності поділу клітин, обміну речовин, рухової активності тварин), приливним (наприклад, відкривання та закривання раковин морських молюсків, пов'язані з рівнем морських припливів), річним (зміна чисельності та активності тварин, зростання та розвитку рослин та ін.)</vt:lpstr>
      <vt:lpstr>Наука про біологічні ритми:</vt:lpstr>
      <vt:lpstr>Більшість біоритмів у людини формується ще в утробі матері, у процесі індивідуального розвитку. Біологічні ритми немовлят багато в чому залежить від добових біоритмів. Ось чому батьки немовляти кажуть: «він їсть і спить годинами». Існує також думка, що внутрішні біоритми людини визначає час народження. Ті, хто з'явилися на світ з 4 до 11 години ранку, – «жайворонки», а народжені з 4 вечора до опівночі – «сови». Інші – «голуби».</vt:lpstr>
      <vt:lpstr>Поведінка організму у час доби. Одна з основних причин хвороб у тому, що ми дуже мало спимо. Сон у різні години доби має різну цінність відновлення організму. Здоровій людині для відновлення сил достатньо 12-14 годин сну. Сон із 22.00 до 5 ранку – цінність сну 11 годин.</vt:lpstr>
      <vt:lpstr>Цінність сна за 1 годину </vt:lpstr>
      <vt:lpstr>Стан організму в різний час доби</vt:lpstr>
      <vt:lpstr>Презентация PowerPoint</vt:lpstr>
      <vt:lpstr>Презентация PowerPoint</vt:lpstr>
      <vt:lpstr>Презентация PowerPoint</vt:lpstr>
      <vt:lpstr>Цікавий факт</vt:lpstr>
      <vt:lpstr> Ранкові жайворонки, денні голуби та вечірні сови або типи ритмічної активності </vt:lpstr>
      <vt:lpstr>Хронотип «СОВИ»</vt:lpstr>
      <vt:lpstr>Хронотип «Жаворонки» </vt:lpstr>
      <vt:lpstr>Хронотип «Голуби»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Биоритмы и их влияние на поведение человека</dc:title>
  <dc:creator>admin</dc:creator>
  <cp:lastModifiedBy>Пользователь</cp:lastModifiedBy>
  <cp:revision>69</cp:revision>
  <dcterms:created xsi:type="dcterms:W3CDTF">2014-01-20T13:22:34Z</dcterms:created>
  <dcterms:modified xsi:type="dcterms:W3CDTF">2022-04-06T05:50:21Z</dcterms:modified>
</cp:coreProperties>
</file>