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16"/>
  </p:handout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3" r:id="rId12"/>
    <p:sldId id="269" r:id="rId13"/>
    <p:sldId id="270" r:id="rId14"/>
    <p:sldId id="271" r:id="rId15"/>
  </p:sldIdLst>
  <p:sldSz cx="9144000" cy="6858000" type="screen4x3"/>
  <p:notesSz cx="6759575" cy="98679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D00AB1-0BD0-4ABE-949D-02EDAC7FDAB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64C0A-C52E-4557-A9C1-5A7B4BA8E57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41AC1-91DD-4E9A-B3D8-CDE7A35DDE38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04023-C4C7-41B2-963B-8A518983A15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DD6C7-32DE-4295-9C46-8080E9E7A13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33511-FB15-40B2-9451-9001C496F30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1E33A-7E24-4245-9C67-8EA74C45F34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1B8C5-18BE-41FB-8FE7-F0DF1B0A058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46E9F-6EAC-42BA-A39F-238F1243A0F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4F0E5-DCD1-476A-8029-1F2618E732E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1FFB9-9E34-4A0B-98B0-E297CF0B989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65043-19FB-4E53-9228-7E8A1B3D070B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8B5A1F3-5F85-4CB9-8969-3D9C335D86E8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uk-UA" sz="3600" smtClean="0"/>
              <a:t>ТЕНДЕНЦІЇ ТА ПРОБЛЕМИ СУЧАСНОЇ НАНОЕЛЕКТРОНІКИ</a:t>
            </a:r>
            <a:endParaRPr lang="ru-RU" sz="3600" smtClean="0"/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2800" b="1" smtClean="0"/>
              <a:t>Методи формування наноструктур</a:t>
            </a:r>
            <a:endParaRPr lang="ru-RU" sz="2800" b="1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981075"/>
            <a:ext cx="4267200" cy="295275"/>
          </a:xfrm>
          <a:prstGeom prst="rect">
            <a:avLst/>
          </a:prstGeom>
          <a:noFill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0663" y="1995488"/>
            <a:ext cx="6164262" cy="2867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uk-UA" sz="1600" smtClean="0"/>
              <a:t>ТЕНДЕНЦІЇ ТА ПРОБЛЕМИ СУЧАСНОЇ НАНОЕЛЕКТРОНІКИ</a:t>
            </a:r>
            <a:endParaRPr lang="ru-RU" sz="1600" smtClean="0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765175"/>
            <a:ext cx="5686425" cy="4965700"/>
          </a:xfrm>
          <a:prstGeom prst="rect">
            <a:avLst/>
          </a:prstGeom>
          <a:noFill/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852738"/>
            <a:ext cx="3132138" cy="1970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836613"/>
            <a:ext cx="3533775" cy="247650"/>
          </a:xfrm>
          <a:prstGeom prst="rect">
            <a:avLst/>
          </a:prstGeom>
          <a:noFill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484313"/>
            <a:ext cx="7200900" cy="341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836613"/>
            <a:ext cx="4048125" cy="257175"/>
          </a:xfrm>
          <a:prstGeom prst="rect">
            <a:avLst/>
          </a:prstGeom>
          <a:noFill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268413"/>
            <a:ext cx="5983287" cy="1847850"/>
          </a:xfrm>
          <a:prstGeom prst="rect">
            <a:avLst/>
          </a:prstGeom>
          <a:noFill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3357563"/>
            <a:ext cx="6354763" cy="3076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2088" y="1704975"/>
            <a:ext cx="6219825" cy="3448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307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849313"/>
            <a:ext cx="22733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1773238"/>
            <a:ext cx="50895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3165475"/>
            <a:ext cx="232886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6363" y="3860800"/>
            <a:ext cx="32194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3188" y="4298950"/>
            <a:ext cx="31337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981075"/>
            <a:ext cx="2371725" cy="247650"/>
          </a:xfrm>
          <a:prstGeom prst="rect">
            <a:avLst/>
          </a:prstGeom>
          <a:noFill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773238"/>
            <a:ext cx="5133975" cy="4619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908050"/>
            <a:ext cx="1952625" cy="228600"/>
          </a:xfrm>
          <a:prstGeom prst="rect">
            <a:avLst/>
          </a:prstGeom>
          <a:noFill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628775"/>
            <a:ext cx="5295900" cy="3305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1675" y="1738313"/>
            <a:ext cx="5200650" cy="3381375"/>
          </a:xfrm>
          <a:prstGeom prst="rect">
            <a:avLst/>
          </a:prstGeom>
          <a:noFill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981075"/>
            <a:ext cx="3533775" cy="257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836613"/>
            <a:ext cx="3838575" cy="238125"/>
          </a:xfrm>
          <a:prstGeom prst="rect">
            <a:avLst/>
          </a:prstGeom>
          <a:noFill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268413"/>
            <a:ext cx="5248275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268413"/>
            <a:ext cx="5200650" cy="2419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836613"/>
            <a:ext cx="5584825" cy="6021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3588" y="2133600"/>
            <a:ext cx="5076825" cy="2590800"/>
          </a:xfrm>
          <a:prstGeom prst="rect">
            <a:avLst/>
          </a:prstGeom>
          <a:noFill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125538"/>
            <a:ext cx="2886075" cy="257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73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Оформление по умолчанию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Microsoft Office</cp:lastModifiedBy>
  <cp:revision>55</cp:revision>
  <dcterms:created xsi:type="dcterms:W3CDTF">2011-04-07T06:39:14Z</dcterms:created>
  <dcterms:modified xsi:type="dcterms:W3CDTF">2023-10-03T04:47:33Z</dcterms:modified>
</cp:coreProperties>
</file>