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382" r:id="rId2"/>
    <p:sldId id="260" r:id="rId3"/>
    <p:sldId id="383" r:id="rId4"/>
    <p:sldId id="261" r:id="rId5"/>
    <p:sldId id="262" r:id="rId6"/>
    <p:sldId id="263" r:id="rId7"/>
    <p:sldId id="271" r:id="rId8"/>
    <p:sldId id="272" r:id="rId9"/>
    <p:sldId id="273" r:id="rId10"/>
    <p:sldId id="274" r:id="rId11"/>
    <p:sldId id="276" r:id="rId12"/>
    <p:sldId id="277" r:id="rId13"/>
    <p:sldId id="278" r:id="rId14"/>
    <p:sldId id="279" r:id="rId15"/>
    <p:sldId id="286"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50" autoAdjust="0"/>
    <p:restoredTop sz="94660"/>
  </p:normalViewPr>
  <p:slideViewPr>
    <p:cSldViewPr>
      <p:cViewPr varScale="1">
        <p:scale>
          <a:sx n="92" d="100"/>
          <a:sy n="92" d="100"/>
        </p:scale>
        <p:origin x="128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73EA70-14B8-4B25-8E34-01FCD7EC4B32}" type="doc">
      <dgm:prSet loTypeId="urn:microsoft.com/office/officeart/2005/8/layout/cycle6" loCatId="relationship" qsTypeId="urn:microsoft.com/office/officeart/2005/8/quickstyle/simple5" qsCatId="simple" csTypeId="urn:microsoft.com/office/officeart/2005/8/colors/accent2_1" csCatId="accent2" phldr="1"/>
      <dgm:spPr/>
      <dgm:t>
        <a:bodyPr/>
        <a:lstStyle/>
        <a:p>
          <a:endParaRPr lang="ru-RU"/>
        </a:p>
      </dgm:t>
    </dgm:pt>
    <dgm:pt modelId="{CFB4A0C1-8D76-4831-891C-0753B32B0B65}">
      <dgm:prSet phldrT="[Текст]" custT="1"/>
      <dgm:spPr/>
      <dgm:t>
        <a:bodyPr/>
        <a:lstStyle/>
        <a:p>
          <a:r>
            <a:rPr lang="en-US" sz="1400" dirty="0" smtClean="0">
              <a:latin typeface="Times New Roman" panose="02020603050405020304" pitchFamily="18" charset="0"/>
              <a:cs typeface="Times New Roman" panose="02020603050405020304" pitchFamily="18" charset="0"/>
            </a:rPr>
            <a:t>By the time of the action:</a:t>
          </a:r>
          <a:br>
            <a:rPr lang="en-US" sz="1400" dirty="0" smtClean="0">
              <a:latin typeface="Times New Roman" panose="02020603050405020304" pitchFamily="18" charset="0"/>
              <a:cs typeface="Times New Roman" panose="02020603050405020304" pitchFamily="18" charset="0"/>
            </a:rPr>
          </a:br>
          <a:r>
            <a:rPr lang="en-US" sz="1400" dirty="0" smtClean="0">
              <a:latin typeface="Times New Roman" panose="02020603050405020304" pitchFamily="18" charset="0"/>
              <a:cs typeface="Times New Roman" panose="02020603050405020304" pitchFamily="18" charset="0"/>
            </a:rPr>
            <a:t>permanent (unlimited in time); temporary</a:t>
          </a:r>
          <a:endParaRPr lang="ru-RU" sz="1400" dirty="0">
            <a:latin typeface="Times New Roman" panose="02020603050405020304" pitchFamily="18" charset="0"/>
            <a:cs typeface="Times New Roman" panose="02020603050405020304" pitchFamily="18" charset="0"/>
          </a:endParaRPr>
        </a:p>
      </dgm:t>
    </dgm:pt>
    <dgm:pt modelId="{3FC41937-262A-468F-B4D7-862EFA650BDA}" type="parTrans" cxnId="{CEC567AE-CB69-46EB-8E6C-4A2BEF110139}">
      <dgm:prSet/>
      <dgm:spPr/>
      <dgm:t>
        <a:bodyPr/>
        <a:lstStyle/>
        <a:p>
          <a:endParaRPr lang="ru-RU"/>
        </a:p>
      </dgm:t>
    </dgm:pt>
    <dgm:pt modelId="{B1077CD5-D9EF-459C-A867-F51E5ADDCD0A}" type="sibTrans" cxnId="{CEC567AE-CB69-46EB-8E6C-4A2BEF110139}">
      <dgm:prSet/>
      <dgm:spPr/>
      <dgm:t>
        <a:bodyPr/>
        <a:lstStyle/>
        <a:p>
          <a:endParaRPr lang="ru-RU"/>
        </a:p>
      </dgm:t>
    </dgm:pt>
    <dgm:pt modelId="{B6E6D10D-7E88-43FF-A6B4-CDCB4AA2519B}">
      <dgm:prSet phldrT="[Текст]" custT="1"/>
      <dgm:spPr/>
      <dgm:t>
        <a:bodyPr/>
        <a:lstStyle/>
        <a:p>
          <a:r>
            <a:rPr lang="en-US" sz="1400" dirty="0" smtClean="0">
              <a:latin typeface="Times New Roman" panose="02020603050405020304" pitchFamily="18" charset="0"/>
              <a:cs typeface="Times New Roman" panose="02020603050405020304" pitchFamily="18" charset="0"/>
            </a:rPr>
            <a:t>The form of government: republic; monarchical</a:t>
          </a:r>
          <a:endParaRPr lang="ru-RU" sz="1400" dirty="0">
            <a:latin typeface="Times New Roman" panose="02020603050405020304" pitchFamily="18" charset="0"/>
            <a:cs typeface="Times New Roman" panose="02020603050405020304" pitchFamily="18" charset="0"/>
          </a:endParaRPr>
        </a:p>
      </dgm:t>
    </dgm:pt>
    <dgm:pt modelId="{89E1F5BF-D16A-4CD5-A5B9-5AD0D23DB5E4}" type="parTrans" cxnId="{329A2D24-5327-4662-9168-E11F283BA3DB}">
      <dgm:prSet/>
      <dgm:spPr/>
      <dgm:t>
        <a:bodyPr/>
        <a:lstStyle/>
        <a:p>
          <a:endParaRPr lang="ru-RU"/>
        </a:p>
      </dgm:t>
    </dgm:pt>
    <dgm:pt modelId="{46386891-6974-4283-90C0-D3DE422C5BC7}" type="sibTrans" cxnId="{329A2D24-5327-4662-9168-E11F283BA3DB}">
      <dgm:prSet/>
      <dgm:spPr/>
      <dgm:t>
        <a:bodyPr/>
        <a:lstStyle/>
        <a:p>
          <a:endParaRPr lang="ru-RU"/>
        </a:p>
      </dgm:t>
    </dgm:pt>
    <dgm:pt modelId="{740F5D3D-4518-4BF6-AED5-6FB362A71894}">
      <dgm:prSet phldrT="[Текст]" custT="1"/>
      <dgm:spPr/>
      <dgm:t>
        <a:bodyPr/>
        <a:lstStyle/>
        <a:p>
          <a:r>
            <a:rPr lang="en-US" sz="1400" dirty="0" smtClean="0">
              <a:latin typeface="Times New Roman" panose="02020603050405020304" pitchFamily="18" charset="0"/>
              <a:cs typeface="Times New Roman" panose="02020603050405020304" pitchFamily="18" charset="0"/>
            </a:rPr>
            <a:t>The shape of the territorial structure </a:t>
          </a:r>
          <a:br>
            <a:rPr lang="en-US" sz="1400" dirty="0" smtClean="0">
              <a:latin typeface="Times New Roman" panose="02020603050405020304" pitchFamily="18" charset="0"/>
              <a:cs typeface="Times New Roman" panose="02020603050405020304" pitchFamily="18" charset="0"/>
            </a:rPr>
          </a:br>
          <a:r>
            <a:rPr lang="en-US" sz="1400" dirty="0" smtClean="0">
              <a:latin typeface="Times New Roman" panose="02020603050405020304" pitchFamily="18" charset="0"/>
              <a:cs typeface="Times New Roman" panose="02020603050405020304" pitchFamily="18" charset="0"/>
            </a:rPr>
            <a:t>unitary; federated: national, federal subjects</a:t>
          </a:r>
          <a:endParaRPr lang="ru-RU" sz="1400" dirty="0">
            <a:latin typeface="Times New Roman" panose="02020603050405020304" pitchFamily="18" charset="0"/>
            <a:cs typeface="Times New Roman" panose="02020603050405020304" pitchFamily="18" charset="0"/>
          </a:endParaRPr>
        </a:p>
      </dgm:t>
    </dgm:pt>
    <dgm:pt modelId="{F95E0D2E-A290-4D22-BE79-013D041F340D}" type="parTrans" cxnId="{97640E9D-1B55-49D0-AE6B-525AC967EFBD}">
      <dgm:prSet/>
      <dgm:spPr/>
      <dgm:t>
        <a:bodyPr/>
        <a:lstStyle/>
        <a:p>
          <a:endParaRPr lang="ru-RU"/>
        </a:p>
      </dgm:t>
    </dgm:pt>
    <dgm:pt modelId="{EBE30B83-2325-41D1-8BE3-1B2EE478C8D8}" type="sibTrans" cxnId="{97640E9D-1B55-49D0-AE6B-525AC967EFBD}">
      <dgm:prSet/>
      <dgm:spPr/>
      <dgm:t>
        <a:bodyPr/>
        <a:lstStyle/>
        <a:p>
          <a:endParaRPr lang="ru-RU"/>
        </a:p>
      </dgm:t>
    </dgm:pt>
    <dgm:pt modelId="{24086D2E-8526-412D-9DD1-7748715799E2}">
      <dgm:prSet phldrT="[Текст]" custT="1"/>
      <dgm:spPr/>
      <dgm:t>
        <a:bodyPr/>
        <a:lstStyle/>
        <a:p>
          <a:r>
            <a:rPr lang="en-US" sz="1400" dirty="0" smtClean="0">
              <a:latin typeface="Times New Roman" panose="02020603050405020304" pitchFamily="18" charset="0"/>
              <a:cs typeface="Times New Roman" panose="02020603050405020304" pitchFamily="18" charset="0"/>
            </a:rPr>
            <a:t>The shape of the expression of the will of the founder is written; unwritten,, mixed</a:t>
          </a:r>
          <a:endParaRPr lang="ru-RU" sz="1400" dirty="0">
            <a:latin typeface="Times New Roman" panose="02020603050405020304" pitchFamily="18" charset="0"/>
            <a:cs typeface="Times New Roman" panose="02020603050405020304" pitchFamily="18" charset="0"/>
          </a:endParaRPr>
        </a:p>
      </dgm:t>
    </dgm:pt>
    <dgm:pt modelId="{1E0DD09E-320E-4C1C-9C2A-DB606D6697DC}" type="parTrans" cxnId="{25947744-F754-40B5-989D-B761E63D5C53}">
      <dgm:prSet/>
      <dgm:spPr/>
      <dgm:t>
        <a:bodyPr/>
        <a:lstStyle/>
        <a:p>
          <a:endParaRPr lang="ru-RU"/>
        </a:p>
      </dgm:t>
    </dgm:pt>
    <dgm:pt modelId="{6186CB61-8C43-4BFE-8DB7-9036A1EBF5A9}" type="sibTrans" cxnId="{25947744-F754-40B5-989D-B761E63D5C53}">
      <dgm:prSet/>
      <dgm:spPr/>
      <dgm:t>
        <a:bodyPr/>
        <a:lstStyle/>
        <a:p>
          <a:endParaRPr lang="ru-RU"/>
        </a:p>
      </dgm:t>
    </dgm:pt>
    <dgm:pt modelId="{758E82FB-355E-476E-9CCF-4C1FBD2DFBA8}">
      <dgm:prSet phldrT="[Текст]" custT="1"/>
      <dgm:spPr/>
      <dgm:t>
        <a:bodyPr/>
        <a:lstStyle/>
        <a:p>
          <a:r>
            <a:rPr lang="en-US" sz="1400" dirty="0" smtClean="0">
              <a:latin typeface="Times New Roman" panose="02020603050405020304" pitchFamily="18" charset="0"/>
              <a:cs typeface="Times New Roman" panose="02020603050405020304" pitchFamily="18" charset="0"/>
            </a:rPr>
            <a:t>By order of adoption: </a:t>
          </a:r>
          <a:r>
            <a:rPr lang="en-US" sz="1400" dirty="0" err="1" smtClean="0">
              <a:latin typeface="Times New Roman" panose="02020603050405020304" pitchFamily="18" charset="0"/>
              <a:cs typeface="Times New Roman" panose="02020603050405020304" pitchFamily="18" charset="0"/>
            </a:rPr>
            <a:t>oktroirovannye</a:t>
          </a:r>
          <a:r>
            <a:rPr lang="en-US" sz="1400" dirty="0" smtClean="0">
              <a:latin typeface="Times New Roman" panose="02020603050405020304" pitchFamily="18" charset="0"/>
              <a:cs typeface="Times New Roman" panose="02020603050405020304" pitchFamily="18" charset="0"/>
            </a:rPr>
            <a:t>; national</a:t>
          </a:r>
          <a:endParaRPr lang="ru-RU" sz="1400" dirty="0">
            <a:latin typeface="Times New Roman" panose="02020603050405020304" pitchFamily="18" charset="0"/>
            <a:cs typeface="Times New Roman" panose="02020603050405020304" pitchFamily="18" charset="0"/>
          </a:endParaRPr>
        </a:p>
      </dgm:t>
    </dgm:pt>
    <dgm:pt modelId="{20B7797B-F998-4343-8461-C3D680069C34}" type="parTrans" cxnId="{36985058-F320-473E-93F9-F53BF7E04DAC}">
      <dgm:prSet/>
      <dgm:spPr/>
      <dgm:t>
        <a:bodyPr/>
        <a:lstStyle/>
        <a:p>
          <a:endParaRPr lang="ru-RU"/>
        </a:p>
      </dgm:t>
    </dgm:pt>
    <dgm:pt modelId="{F74F8B9F-CC3F-44E3-A31B-9BBED23D3C4B}" type="sibTrans" cxnId="{36985058-F320-473E-93F9-F53BF7E04DAC}">
      <dgm:prSet/>
      <dgm:spPr/>
      <dgm:t>
        <a:bodyPr/>
        <a:lstStyle/>
        <a:p>
          <a:endParaRPr lang="ru-RU"/>
        </a:p>
      </dgm:t>
    </dgm:pt>
    <dgm:pt modelId="{256A69F4-5C27-4E2C-A781-91E929F4CB13}">
      <dgm:prSet phldrT="[Текст]" custT="1"/>
      <dgm:spPr/>
      <dgm:t>
        <a:bodyPr/>
        <a:lstStyle/>
        <a:p>
          <a:r>
            <a:rPr lang="en-US" sz="1400" dirty="0" smtClean="0">
              <a:latin typeface="Times New Roman" panose="02020603050405020304" pitchFamily="18" charset="0"/>
              <a:cs typeface="Times New Roman" panose="02020603050405020304" pitchFamily="18" charset="0"/>
            </a:rPr>
            <a:t>By order of amendments: </a:t>
          </a:r>
          <a:br>
            <a:rPr lang="en-US" sz="1400" dirty="0" smtClean="0">
              <a:latin typeface="Times New Roman" panose="02020603050405020304" pitchFamily="18" charset="0"/>
              <a:cs typeface="Times New Roman" panose="02020603050405020304" pitchFamily="18" charset="0"/>
            </a:rPr>
          </a:br>
          <a:r>
            <a:rPr lang="en-US" sz="1400" dirty="0" smtClean="0">
              <a:latin typeface="Times New Roman" panose="02020603050405020304" pitchFamily="18" charset="0"/>
              <a:cs typeface="Times New Roman" panose="02020603050405020304" pitchFamily="18" charset="0"/>
            </a:rPr>
            <a:t>  flexible; hard; particularly hard; mixed</a:t>
          </a:r>
          <a:endParaRPr lang="ru-RU" sz="1400" dirty="0">
            <a:latin typeface="Times New Roman" panose="02020603050405020304" pitchFamily="18" charset="0"/>
            <a:cs typeface="Times New Roman" panose="02020603050405020304" pitchFamily="18" charset="0"/>
          </a:endParaRPr>
        </a:p>
      </dgm:t>
    </dgm:pt>
    <dgm:pt modelId="{01482706-E56A-4F77-BC6E-7E92FD80784A}" type="parTrans" cxnId="{A8545D9D-A938-41D8-9F77-0D93693F6608}">
      <dgm:prSet/>
      <dgm:spPr/>
      <dgm:t>
        <a:bodyPr/>
        <a:lstStyle/>
        <a:p>
          <a:endParaRPr lang="ru-RU"/>
        </a:p>
      </dgm:t>
    </dgm:pt>
    <dgm:pt modelId="{28D0069F-4A4E-4ED3-878F-B5C4D0B81251}" type="sibTrans" cxnId="{A8545D9D-A938-41D8-9F77-0D93693F6608}">
      <dgm:prSet/>
      <dgm:spPr/>
      <dgm:t>
        <a:bodyPr/>
        <a:lstStyle/>
        <a:p>
          <a:endParaRPr lang="ru-RU"/>
        </a:p>
      </dgm:t>
    </dgm:pt>
    <dgm:pt modelId="{B62684A8-5DAB-49E0-B5F5-60D6FDFF586C}">
      <dgm:prSet phldrT="[Текст]" custT="1"/>
      <dgm:spPr/>
      <dgm:t>
        <a:bodyPr/>
        <a:lstStyle/>
        <a:p>
          <a:r>
            <a:rPr lang="en-US" sz="1400" dirty="0" smtClean="0">
              <a:latin typeface="Times New Roman" panose="02020603050405020304" pitchFamily="18" charset="0"/>
              <a:cs typeface="Times New Roman" panose="02020603050405020304" pitchFamily="18" charset="0"/>
            </a:rPr>
            <a:t>With the political regime: democratic; undemocratic authoritarian, totalitarian</a:t>
          </a:r>
          <a:endParaRPr lang="ru-RU" sz="1400" dirty="0">
            <a:latin typeface="Times New Roman" panose="02020603050405020304" pitchFamily="18" charset="0"/>
            <a:cs typeface="Times New Roman" panose="02020603050405020304" pitchFamily="18" charset="0"/>
          </a:endParaRPr>
        </a:p>
      </dgm:t>
    </dgm:pt>
    <dgm:pt modelId="{13C6B6C6-CA1B-4594-9ABE-5C7DDD7C9CF0}" type="parTrans" cxnId="{0A877EFC-2209-402D-B1EA-C412C5141E4C}">
      <dgm:prSet/>
      <dgm:spPr/>
      <dgm:t>
        <a:bodyPr/>
        <a:lstStyle/>
        <a:p>
          <a:endParaRPr lang="ru-RU"/>
        </a:p>
      </dgm:t>
    </dgm:pt>
    <dgm:pt modelId="{70B517D2-C826-464E-B0B0-C014D998D373}" type="sibTrans" cxnId="{0A877EFC-2209-402D-B1EA-C412C5141E4C}">
      <dgm:prSet/>
      <dgm:spPr/>
      <dgm:t>
        <a:bodyPr/>
        <a:lstStyle/>
        <a:p>
          <a:endParaRPr lang="ru-RU"/>
        </a:p>
      </dgm:t>
    </dgm:pt>
    <dgm:pt modelId="{F058C5B6-F8BC-4E11-A6C2-0B429DF1065C}" type="pres">
      <dgm:prSet presAssocID="{C473EA70-14B8-4B25-8E34-01FCD7EC4B32}" presName="cycle" presStyleCnt="0">
        <dgm:presLayoutVars>
          <dgm:dir/>
          <dgm:resizeHandles val="exact"/>
        </dgm:presLayoutVars>
      </dgm:prSet>
      <dgm:spPr/>
      <dgm:t>
        <a:bodyPr/>
        <a:lstStyle/>
        <a:p>
          <a:endParaRPr lang="ru-RU"/>
        </a:p>
      </dgm:t>
    </dgm:pt>
    <dgm:pt modelId="{5B421B42-6379-4696-9F22-54862322EFED}" type="pres">
      <dgm:prSet presAssocID="{CFB4A0C1-8D76-4831-891C-0753B32B0B65}" presName="node" presStyleLbl="node1" presStyleIdx="0" presStyleCnt="7" custScaleX="192437" custScaleY="166324">
        <dgm:presLayoutVars>
          <dgm:bulletEnabled val="1"/>
        </dgm:presLayoutVars>
      </dgm:prSet>
      <dgm:spPr/>
      <dgm:t>
        <a:bodyPr/>
        <a:lstStyle/>
        <a:p>
          <a:endParaRPr lang="ru-RU"/>
        </a:p>
      </dgm:t>
    </dgm:pt>
    <dgm:pt modelId="{A90CE210-8558-4897-9D03-2C09AE610468}" type="pres">
      <dgm:prSet presAssocID="{CFB4A0C1-8D76-4831-891C-0753B32B0B65}" presName="spNode" presStyleCnt="0"/>
      <dgm:spPr/>
      <dgm:t>
        <a:bodyPr/>
        <a:lstStyle/>
        <a:p>
          <a:endParaRPr lang="ru-RU"/>
        </a:p>
      </dgm:t>
    </dgm:pt>
    <dgm:pt modelId="{95B4AADE-96B9-43CA-A359-FE4119CE6C0A}" type="pres">
      <dgm:prSet presAssocID="{B1077CD5-D9EF-459C-A867-F51E5ADDCD0A}" presName="sibTrans" presStyleLbl="sibTrans1D1" presStyleIdx="0" presStyleCnt="7"/>
      <dgm:spPr/>
      <dgm:t>
        <a:bodyPr/>
        <a:lstStyle/>
        <a:p>
          <a:endParaRPr lang="ru-RU"/>
        </a:p>
      </dgm:t>
    </dgm:pt>
    <dgm:pt modelId="{6BA2F7A8-A61A-4631-8B07-56C75BAF04BE}" type="pres">
      <dgm:prSet presAssocID="{B62684A8-5DAB-49E0-B5F5-60D6FDFF586C}" presName="node" presStyleLbl="node1" presStyleIdx="1" presStyleCnt="7" custScaleX="204829" custRadScaleRad="117287" custRadScaleInc="112486">
        <dgm:presLayoutVars>
          <dgm:bulletEnabled val="1"/>
        </dgm:presLayoutVars>
      </dgm:prSet>
      <dgm:spPr/>
      <dgm:t>
        <a:bodyPr/>
        <a:lstStyle/>
        <a:p>
          <a:endParaRPr lang="ru-RU"/>
        </a:p>
      </dgm:t>
    </dgm:pt>
    <dgm:pt modelId="{574A2648-0282-4CE4-BD85-173F8519AEF1}" type="pres">
      <dgm:prSet presAssocID="{B62684A8-5DAB-49E0-B5F5-60D6FDFF586C}" presName="spNode" presStyleCnt="0"/>
      <dgm:spPr/>
      <dgm:t>
        <a:bodyPr/>
        <a:lstStyle/>
        <a:p>
          <a:endParaRPr lang="ru-RU"/>
        </a:p>
      </dgm:t>
    </dgm:pt>
    <dgm:pt modelId="{9A694D2C-EABC-4A0B-B22C-CCB0EE05E459}" type="pres">
      <dgm:prSet presAssocID="{70B517D2-C826-464E-B0B0-C014D998D373}" presName="sibTrans" presStyleLbl="sibTrans1D1" presStyleIdx="1" presStyleCnt="7"/>
      <dgm:spPr/>
      <dgm:t>
        <a:bodyPr/>
        <a:lstStyle/>
        <a:p>
          <a:endParaRPr lang="ru-RU"/>
        </a:p>
      </dgm:t>
    </dgm:pt>
    <dgm:pt modelId="{4876E025-12BA-4D3A-A601-3AD8C53F6A1F}" type="pres">
      <dgm:prSet presAssocID="{B6E6D10D-7E88-43FF-A6B4-CDCB4AA2519B}" presName="node" presStyleLbl="node1" presStyleIdx="2" presStyleCnt="7" custScaleX="237693" custScaleY="117744" custRadScaleRad="124141" custRadScaleInc="-22008">
        <dgm:presLayoutVars>
          <dgm:bulletEnabled val="1"/>
        </dgm:presLayoutVars>
      </dgm:prSet>
      <dgm:spPr/>
      <dgm:t>
        <a:bodyPr/>
        <a:lstStyle/>
        <a:p>
          <a:endParaRPr lang="ru-RU"/>
        </a:p>
      </dgm:t>
    </dgm:pt>
    <dgm:pt modelId="{D303A94F-86BD-45FA-AA43-B3477E17088C}" type="pres">
      <dgm:prSet presAssocID="{B6E6D10D-7E88-43FF-A6B4-CDCB4AA2519B}" presName="spNode" presStyleCnt="0"/>
      <dgm:spPr/>
      <dgm:t>
        <a:bodyPr/>
        <a:lstStyle/>
        <a:p>
          <a:endParaRPr lang="ru-RU"/>
        </a:p>
      </dgm:t>
    </dgm:pt>
    <dgm:pt modelId="{F8A14A07-EFE1-473A-A5FF-5DFDBDA7A75C}" type="pres">
      <dgm:prSet presAssocID="{46386891-6974-4283-90C0-D3DE422C5BC7}" presName="sibTrans" presStyleLbl="sibTrans1D1" presStyleIdx="2" presStyleCnt="7"/>
      <dgm:spPr/>
      <dgm:t>
        <a:bodyPr/>
        <a:lstStyle/>
        <a:p>
          <a:endParaRPr lang="ru-RU"/>
        </a:p>
      </dgm:t>
    </dgm:pt>
    <dgm:pt modelId="{BCE8DA94-226A-4550-9544-6FC02E58F6EB}" type="pres">
      <dgm:prSet presAssocID="{740F5D3D-4518-4BF6-AED5-6FB362A71894}" presName="node" presStyleLbl="node1" presStyleIdx="3" presStyleCnt="7" custScaleX="202771" custScaleY="125186" custRadScaleRad="109932" custRadScaleInc="-115715">
        <dgm:presLayoutVars>
          <dgm:bulletEnabled val="1"/>
        </dgm:presLayoutVars>
      </dgm:prSet>
      <dgm:spPr/>
      <dgm:t>
        <a:bodyPr/>
        <a:lstStyle/>
        <a:p>
          <a:endParaRPr lang="ru-RU"/>
        </a:p>
      </dgm:t>
    </dgm:pt>
    <dgm:pt modelId="{E866078F-02AB-41D9-AB5F-794D38E4E3AE}" type="pres">
      <dgm:prSet presAssocID="{740F5D3D-4518-4BF6-AED5-6FB362A71894}" presName="spNode" presStyleCnt="0"/>
      <dgm:spPr/>
      <dgm:t>
        <a:bodyPr/>
        <a:lstStyle/>
        <a:p>
          <a:endParaRPr lang="ru-RU"/>
        </a:p>
      </dgm:t>
    </dgm:pt>
    <dgm:pt modelId="{39A599A8-81FD-4F0E-9506-C85DC4265F39}" type="pres">
      <dgm:prSet presAssocID="{EBE30B83-2325-41D1-8BE3-1B2EE478C8D8}" presName="sibTrans" presStyleLbl="sibTrans1D1" presStyleIdx="3" presStyleCnt="7"/>
      <dgm:spPr/>
      <dgm:t>
        <a:bodyPr/>
        <a:lstStyle/>
        <a:p>
          <a:endParaRPr lang="ru-RU"/>
        </a:p>
      </dgm:t>
    </dgm:pt>
    <dgm:pt modelId="{329CE8C4-B9A6-46B6-92C5-CC30B3E61851}" type="pres">
      <dgm:prSet presAssocID="{24086D2E-8526-412D-9DD1-7748715799E2}" presName="node" presStyleLbl="node1" presStyleIdx="4" presStyleCnt="7" custScaleX="180406" custScaleY="126855" custRadScaleRad="102042" custRadScaleInc="86382">
        <dgm:presLayoutVars>
          <dgm:bulletEnabled val="1"/>
        </dgm:presLayoutVars>
      </dgm:prSet>
      <dgm:spPr/>
      <dgm:t>
        <a:bodyPr/>
        <a:lstStyle/>
        <a:p>
          <a:endParaRPr lang="ru-RU"/>
        </a:p>
      </dgm:t>
    </dgm:pt>
    <dgm:pt modelId="{EAAE96AE-D8E0-4BEF-976B-227E2D70741E}" type="pres">
      <dgm:prSet presAssocID="{24086D2E-8526-412D-9DD1-7748715799E2}" presName="spNode" presStyleCnt="0"/>
      <dgm:spPr/>
      <dgm:t>
        <a:bodyPr/>
        <a:lstStyle/>
        <a:p>
          <a:endParaRPr lang="ru-RU"/>
        </a:p>
      </dgm:t>
    </dgm:pt>
    <dgm:pt modelId="{B4B145CC-33D0-44CB-88E6-AC140D95EFF3}" type="pres">
      <dgm:prSet presAssocID="{6186CB61-8C43-4BFE-8DB7-9036A1EBF5A9}" presName="sibTrans" presStyleLbl="sibTrans1D1" presStyleIdx="4" presStyleCnt="7"/>
      <dgm:spPr/>
      <dgm:t>
        <a:bodyPr/>
        <a:lstStyle/>
        <a:p>
          <a:endParaRPr lang="ru-RU"/>
        </a:p>
      </dgm:t>
    </dgm:pt>
    <dgm:pt modelId="{B2C32114-CA3D-4C18-B54D-AFD7463B7884}" type="pres">
      <dgm:prSet presAssocID="{758E82FB-355E-476E-9CCF-4C1FBD2DFBA8}" presName="node" presStyleLbl="node1" presStyleIdx="5" presStyleCnt="7" custScaleX="210064" custScaleY="137675" custRadScaleRad="103514" custRadScaleInc="22785">
        <dgm:presLayoutVars>
          <dgm:bulletEnabled val="1"/>
        </dgm:presLayoutVars>
      </dgm:prSet>
      <dgm:spPr/>
      <dgm:t>
        <a:bodyPr/>
        <a:lstStyle/>
        <a:p>
          <a:endParaRPr lang="ru-RU"/>
        </a:p>
      </dgm:t>
    </dgm:pt>
    <dgm:pt modelId="{EE2A35ED-14E5-446C-84F9-BC4229AB3C19}" type="pres">
      <dgm:prSet presAssocID="{758E82FB-355E-476E-9CCF-4C1FBD2DFBA8}" presName="spNode" presStyleCnt="0"/>
      <dgm:spPr/>
      <dgm:t>
        <a:bodyPr/>
        <a:lstStyle/>
        <a:p>
          <a:endParaRPr lang="ru-RU"/>
        </a:p>
      </dgm:t>
    </dgm:pt>
    <dgm:pt modelId="{BDB8DF97-B9B6-4AE4-AFCA-B5B5B87FFA07}" type="pres">
      <dgm:prSet presAssocID="{F74F8B9F-CC3F-44E3-A31B-9BBED23D3C4B}" presName="sibTrans" presStyleLbl="sibTrans1D1" presStyleIdx="5" presStyleCnt="7"/>
      <dgm:spPr/>
      <dgm:t>
        <a:bodyPr/>
        <a:lstStyle/>
        <a:p>
          <a:endParaRPr lang="ru-RU"/>
        </a:p>
      </dgm:t>
    </dgm:pt>
    <dgm:pt modelId="{4605221C-1B26-4661-9908-0AA00EFBD229}" type="pres">
      <dgm:prSet presAssocID="{256A69F4-5C27-4E2C-A781-91E929F4CB13}" presName="node" presStyleLbl="node1" presStyleIdx="6" presStyleCnt="7" custScaleX="304112" custScaleY="122673" custRadScaleRad="112444" custRadScaleInc="-113037">
        <dgm:presLayoutVars>
          <dgm:bulletEnabled val="1"/>
        </dgm:presLayoutVars>
      </dgm:prSet>
      <dgm:spPr/>
      <dgm:t>
        <a:bodyPr/>
        <a:lstStyle/>
        <a:p>
          <a:endParaRPr lang="ru-RU"/>
        </a:p>
      </dgm:t>
    </dgm:pt>
    <dgm:pt modelId="{E8BCBF36-9A8B-4A65-910C-9ACA7EEA11B2}" type="pres">
      <dgm:prSet presAssocID="{256A69F4-5C27-4E2C-A781-91E929F4CB13}" presName="spNode" presStyleCnt="0"/>
      <dgm:spPr/>
      <dgm:t>
        <a:bodyPr/>
        <a:lstStyle/>
        <a:p>
          <a:endParaRPr lang="ru-RU"/>
        </a:p>
      </dgm:t>
    </dgm:pt>
    <dgm:pt modelId="{6CAB1B50-5CC2-46CA-B6C8-28DE20D86197}" type="pres">
      <dgm:prSet presAssocID="{28D0069F-4A4E-4ED3-878F-B5C4D0B81251}" presName="sibTrans" presStyleLbl="sibTrans1D1" presStyleIdx="6" presStyleCnt="7"/>
      <dgm:spPr/>
      <dgm:t>
        <a:bodyPr/>
        <a:lstStyle/>
        <a:p>
          <a:endParaRPr lang="ru-RU"/>
        </a:p>
      </dgm:t>
    </dgm:pt>
  </dgm:ptLst>
  <dgm:cxnLst>
    <dgm:cxn modelId="{CDE62375-E0C3-4ADF-A88B-87D7ECE24269}" type="presOf" srcId="{B6E6D10D-7E88-43FF-A6B4-CDCB4AA2519B}" destId="{4876E025-12BA-4D3A-A601-3AD8C53F6A1F}" srcOrd="0" destOrd="0" presId="urn:microsoft.com/office/officeart/2005/8/layout/cycle6"/>
    <dgm:cxn modelId="{49DF7AE1-B489-406F-AE01-549A27A28191}" type="presOf" srcId="{B1077CD5-D9EF-459C-A867-F51E5ADDCD0A}" destId="{95B4AADE-96B9-43CA-A359-FE4119CE6C0A}" srcOrd="0" destOrd="0" presId="urn:microsoft.com/office/officeart/2005/8/layout/cycle6"/>
    <dgm:cxn modelId="{329A2D24-5327-4662-9168-E11F283BA3DB}" srcId="{C473EA70-14B8-4B25-8E34-01FCD7EC4B32}" destId="{B6E6D10D-7E88-43FF-A6B4-CDCB4AA2519B}" srcOrd="2" destOrd="0" parTransId="{89E1F5BF-D16A-4CD5-A5B9-5AD0D23DB5E4}" sibTransId="{46386891-6974-4283-90C0-D3DE422C5BC7}"/>
    <dgm:cxn modelId="{07F757A5-03FC-4432-8FE4-CADA6C21DE9D}" type="presOf" srcId="{28D0069F-4A4E-4ED3-878F-B5C4D0B81251}" destId="{6CAB1B50-5CC2-46CA-B6C8-28DE20D86197}" srcOrd="0" destOrd="0" presId="urn:microsoft.com/office/officeart/2005/8/layout/cycle6"/>
    <dgm:cxn modelId="{36985058-F320-473E-93F9-F53BF7E04DAC}" srcId="{C473EA70-14B8-4B25-8E34-01FCD7EC4B32}" destId="{758E82FB-355E-476E-9CCF-4C1FBD2DFBA8}" srcOrd="5" destOrd="0" parTransId="{20B7797B-F998-4343-8461-C3D680069C34}" sibTransId="{F74F8B9F-CC3F-44E3-A31B-9BBED23D3C4B}"/>
    <dgm:cxn modelId="{C7E09CC3-1D09-4FD4-A244-86AC93639597}" type="presOf" srcId="{740F5D3D-4518-4BF6-AED5-6FB362A71894}" destId="{BCE8DA94-226A-4550-9544-6FC02E58F6EB}" srcOrd="0" destOrd="0" presId="urn:microsoft.com/office/officeart/2005/8/layout/cycle6"/>
    <dgm:cxn modelId="{97640E9D-1B55-49D0-AE6B-525AC967EFBD}" srcId="{C473EA70-14B8-4B25-8E34-01FCD7EC4B32}" destId="{740F5D3D-4518-4BF6-AED5-6FB362A71894}" srcOrd="3" destOrd="0" parTransId="{F95E0D2E-A290-4D22-BE79-013D041F340D}" sibTransId="{EBE30B83-2325-41D1-8BE3-1B2EE478C8D8}"/>
    <dgm:cxn modelId="{BAA99BA5-B555-421D-9A40-4AFDD067D0D4}" type="presOf" srcId="{256A69F4-5C27-4E2C-A781-91E929F4CB13}" destId="{4605221C-1B26-4661-9908-0AA00EFBD229}" srcOrd="0" destOrd="0" presId="urn:microsoft.com/office/officeart/2005/8/layout/cycle6"/>
    <dgm:cxn modelId="{B4DD65C3-DF29-4D0B-84F6-70F54A38FEAD}" type="presOf" srcId="{24086D2E-8526-412D-9DD1-7748715799E2}" destId="{329CE8C4-B9A6-46B6-92C5-CC30B3E61851}" srcOrd="0" destOrd="0" presId="urn:microsoft.com/office/officeart/2005/8/layout/cycle6"/>
    <dgm:cxn modelId="{A8545D9D-A938-41D8-9F77-0D93693F6608}" srcId="{C473EA70-14B8-4B25-8E34-01FCD7EC4B32}" destId="{256A69F4-5C27-4E2C-A781-91E929F4CB13}" srcOrd="6" destOrd="0" parTransId="{01482706-E56A-4F77-BC6E-7E92FD80784A}" sibTransId="{28D0069F-4A4E-4ED3-878F-B5C4D0B81251}"/>
    <dgm:cxn modelId="{DF13067A-ECC5-49EE-9105-0EE0CFDF3C05}" type="presOf" srcId="{B62684A8-5DAB-49E0-B5F5-60D6FDFF586C}" destId="{6BA2F7A8-A61A-4631-8B07-56C75BAF04BE}" srcOrd="0" destOrd="0" presId="urn:microsoft.com/office/officeart/2005/8/layout/cycle6"/>
    <dgm:cxn modelId="{F540C983-5E81-4598-AF53-75D338540B21}" type="presOf" srcId="{CFB4A0C1-8D76-4831-891C-0753B32B0B65}" destId="{5B421B42-6379-4696-9F22-54862322EFED}" srcOrd="0" destOrd="0" presId="urn:microsoft.com/office/officeart/2005/8/layout/cycle6"/>
    <dgm:cxn modelId="{CEC567AE-CB69-46EB-8E6C-4A2BEF110139}" srcId="{C473EA70-14B8-4B25-8E34-01FCD7EC4B32}" destId="{CFB4A0C1-8D76-4831-891C-0753B32B0B65}" srcOrd="0" destOrd="0" parTransId="{3FC41937-262A-468F-B4D7-862EFA650BDA}" sibTransId="{B1077CD5-D9EF-459C-A867-F51E5ADDCD0A}"/>
    <dgm:cxn modelId="{0493EE85-F76F-4B28-9079-47423094821A}" type="presOf" srcId="{C473EA70-14B8-4B25-8E34-01FCD7EC4B32}" destId="{F058C5B6-F8BC-4E11-A6C2-0B429DF1065C}" srcOrd="0" destOrd="0" presId="urn:microsoft.com/office/officeart/2005/8/layout/cycle6"/>
    <dgm:cxn modelId="{25947744-F754-40B5-989D-B761E63D5C53}" srcId="{C473EA70-14B8-4B25-8E34-01FCD7EC4B32}" destId="{24086D2E-8526-412D-9DD1-7748715799E2}" srcOrd="4" destOrd="0" parTransId="{1E0DD09E-320E-4C1C-9C2A-DB606D6697DC}" sibTransId="{6186CB61-8C43-4BFE-8DB7-9036A1EBF5A9}"/>
    <dgm:cxn modelId="{5A868463-89AE-4B2B-939C-891D1D34BFA0}" type="presOf" srcId="{758E82FB-355E-476E-9CCF-4C1FBD2DFBA8}" destId="{B2C32114-CA3D-4C18-B54D-AFD7463B7884}" srcOrd="0" destOrd="0" presId="urn:microsoft.com/office/officeart/2005/8/layout/cycle6"/>
    <dgm:cxn modelId="{0A877EFC-2209-402D-B1EA-C412C5141E4C}" srcId="{C473EA70-14B8-4B25-8E34-01FCD7EC4B32}" destId="{B62684A8-5DAB-49E0-B5F5-60D6FDFF586C}" srcOrd="1" destOrd="0" parTransId="{13C6B6C6-CA1B-4594-9ABE-5C7DDD7C9CF0}" sibTransId="{70B517D2-C826-464E-B0B0-C014D998D373}"/>
    <dgm:cxn modelId="{4EBDEDB4-6C9C-4E17-984E-91FC1BCD685C}" type="presOf" srcId="{6186CB61-8C43-4BFE-8DB7-9036A1EBF5A9}" destId="{B4B145CC-33D0-44CB-88E6-AC140D95EFF3}" srcOrd="0" destOrd="0" presId="urn:microsoft.com/office/officeart/2005/8/layout/cycle6"/>
    <dgm:cxn modelId="{C4E7DA87-303A-4126-8152-083B42C4B262}" type="presOf" srcId="{F74F8B9F-CC3F-44E3-A31B-9BBED23D3C4B}" destId="{BDB8DF97-B9B6-4AE4-AFCA-B5B5B87FFA07}" srcOrd="0" destOrd="0" presId="urn:microsoft.com/office/officeart/2005/8/layout/cycle6"/>
    <dgm:cxn modelId="{E328E313-186F-4CD5-89D9-10516E134EE2}" type="presOf" srcId="{70B517D2-C826-464E-B0B0-C014D998D373}" destId="{9A694D2C-EABC-4A0B-B22C-CCB0EE05E459}" srcOrd="0" destOrd="0" presId="urn:microsoft.com/office/officeart/2005/8/layout/cycle6"/>
    <dgm:cxn modelId="{F05D0BE5-7D6E-40A8-A705-5E1A58595F50}" type="presOf" srcId="{46386891-6974-4283-90C0-D3DE422C5BC7}" destId="{F8A14A07-EFE1-473A-A5FF-5DFDBDA7A75C}" srcOrd="0" destOrd="0" presId="urn:microsoft.com/office/officeart/2005/8/layout/cycle6"/>
    <dgm:cxn modelId="{9648CC80-BE59-4DD2-86D5-BE4A46BEF4FE}" type="presOf" srcId="{EBE30B83-2325-41D1-8BE3-1B2EE478C8D8}" destId="{39A599A8-81FD-4F0E-9506-C85DC4265F39}" srcOrd="0" destOrd="0" presId="urn:microsoft.com/office/officeart/2005/8/layout/cycle6"/>
    <dgm:cxn modelId="{CE4918A4-1E5E-45DE-8143-60D1143F0E76}" type="presParOf" srcId="{F058C5B6-F8BC-4E11-A6C2-0B429DF1065C}" destId="{5B421B42-6379-4696-9F22-54862322EFED}" srcOrd="0" destOrd="0" presId="urn:microsoft.com/office/officeart/2005/8/layout/cycle6"/>
    <dgm:cxn modelId="{FE9F61AE-2619-4F46-BAC4-BD75CEB54831}" type="presParOf" srcId="{F058C5B6-F8BC-4E11-A6C2-0B429DF1065C}" destId="{A90CE210-8558-4897-9D03-2C09AE610468}" srcOrd="1" destOrd="0" presId="urn:microsoft.com/office/officeart/2005/8/layout/cycle6"/>
    <dgm:cxn modelId="{4B8DEECB-8321-4C61-B5CA-53560321D2F1}" type="presParOf" srcId="{F058C5B6-F8BC-4E11-A6C2-0B429DF1065C}" destId="{95B4AADE-96B9-43CA-A359-FE4119CE6C0A}" srcOrd="2" destOrd="0" presId="urn:microsoft.com/office/officeart/2005/8/layout/cycle6"/>
    <dgm:cxn modelId="{F763BCE4-7C73-44A9-894A-A337DDFFC98E}" type="presParOf" srcId="{F058C5B6-F8BC-4E11-A6C2-0B429DF1065C}" destId="{6BA2F7A8-A61A-4631-8B07-56C75BAF04BE}" srcOrd="3" destOrd="0" presId="urn:microsoft.com/office/officeart/2005/8/layout/cycle6"/>
    <dgm:cxn modelId="{84DEC084-5AA5-4EFF-8132-538B9482AD4F}" type="presParOf" srcId="{F058C5B6-F8BC-4E11-A6C2-0B429DF1065C}" destId="{574A2648-0282-4CE4-BD85-173F8519AEF1}" srcOrd="4" destOrd="0" presId="urn:microsoft.com/office/officeart/2005/8/layout/cycle6"/>
    <dgm:cxn modelId="{5AE91A03-816D-4BDB-866B-A06C1586CF1C}" type="presParOf" srcId="{F058C5B6-F8BC-4E11-A6C2-0B429DF1065C}" destId="{9A694D2C-EABC-4A0B-B22C-CCB0EE05E459}" srcOrd="5" destOrd="0" presId="urn:microsoft.com/office/officeart/2005/8/layout/cycle6"/>
    <dgm:cxn modelId="{CC0286CA-10CA-4CAC-9D52-F49F4855C2B6}" type="presParOf" srcId="{F058C5B6-F8BC-4E11-A6C2-0B429DF1065C}" destId="{4876E025-12BA-4D3A-A601-3AD8C53F6A1F}" srcOrd="6" destOrd="0" presId="urn:microsoft.com/office/officeart/2005/8/layout/cycle6"/>
    <dgm:cxn modelId="{66F59A72-EF3D-4C1E-AB7C-B82D3FD7D15E}" type="presParOf" srcId="{F058C5B6-F8BC-4E11-A6C2-0B429DF1065C}" destId="{D303A94F-86BD-45FA-AA43-B3477E17088C}" srcOrd="7" destOrd="0" presId="urn:microsoft.com/office/officeart/2005/8/layout/cycle6"/>
    <dgm:cxn modelId="{FEC5E277-EEEC-41ED-A764-905D1E8EF1BD}" type="presParOf" srcId="{F058C5B6-F8BC-4E11-A6C2-0B429DF1065C}" destId="{F8A14A07-EFE1-473A-A5FF-5DFDBDA7A75C}" srcOrd="8" destOrd="0" presId="urn:microsoft.com/office/officeart/2005/8/layout/cycle6"/>
    <dgm:cxn modelId="{3F304161-AEBA-48C3-87C6-A0A4D194891D}" type="presParOf" srcId="{F058C5B6-F8BC-4E11-A6C2-0B429DF1065C}" destId="{BCE8DA94-226A-4550-9544-6FC02E58F6EB}" srcOrd="9" destOrd="0" presId="urn:microsoft.com/office/officeart/2005/8/layout/cycle6"/>
    <dgm:cxn modelId="{1D8922FD-D9B1-4F88-BB41-3E1A8DBA9803}" type="presParOf" srcId="{F058C5B6-F8BC-4E11-A6C2-0B429DF1065C}" destId="{E866078F-02AB-41D9-AB5F-794D38E4E3AE}" srcOrd="10" destOrd="0" presId="urn:microsoft.com/office/officeart/2005/8/layout/cycle6"/>
    <dgm:cxn modelId="{7B73EB50-19E2-4B3B-A583-763997D910FC}" type="presParOf" srcId="{F058C5B6-F8BC-4E11-A6C2-0B429DF1065C}" destId="{39A599A8-81FD-4F0E-9506-C85DC4265F39}" srcOrd="11" destOrd="0" presId="urn:microsoft.com/office/officeart/2005/8/layout/cycle6"/>
    <dgm:cxn modelId="{AD152B8B-9DE5-4880-ACBC-355F5842C9CE}" type="presParOf" srcId="{F058C5B6-F8BC-4E11-A6C2-0B429DF1065C}" destId="{329CE8C4-B9A6-46B6-92C5-CC30B3E61851}" srcOrd="12" destOrd="0" presId="urn:microsoft.com/office/officeart/2005/8/layout/cycle6"/>
    <dgm:cxn modelId="{BFAB93F6-2A44-47CD-BFEA-78B8EFDC7C3D}" type="presParOf" srcId="{F058C5B6-F8BC-4E11-A6C2-0B429DF1065C}" destId="{EAAE96AE-D8E0-4BEF-976B-227E2D70741E}" srcOrd="13" destOrd="0" presId="urn:microsoft.com/office/officeart/2005/8/layout/cycle6"/>
    <dgm:cxn modelId="{7A42FC7A-620C-4684-875F-81C47E9081F9}" type="presParOf" srcId="{F058C5B6-F8BC-4E11-A6C2-0B429DF1065C}" destId="{B4B145CC-33D0-44CB-88E6-AC140D95EFF3}" srcOrd="14" destOrd="0" presId="urn:microsoft.com/office/officeart/2005/8/layout/cycle6"/>
    <dgm:cxn modelId="{98CC9E79-5358-416D-B459-6CDD5BD0F3A8}" type="presParOf" srcId="{F058C5B6-F8BC-4E11-A6C2-0B429DF1065C}" destId="{B2C32114-CA3D-4C18-B54D-AFD7463B7884}" srcOrd="15" destOrd="0" presId="urn:microsoft.com/office/officeart/2005/8/layout/cycle6"/>
    <dgm:cxn modelId="{B3A2A145-09A5-4F7B-9D44-883F5D4AA8F8}" type="presParOf" srcId="{F058C5B6-F8BC-4E11-A6C2-0B429DF1065C}" destId="{EE2A35ED-14E5-446C-84F9-BC4229AB3C19}" srcOrd="16" destOrd="0" presId="urn:microsoft.com/office/officeart/2005/8/layout/cycle6"/>
    <dgm:cxn modelId="{0923018B-B8E9-4970-8F50-8651E77F3344}" type="presParOf" srcId="{F058C5B6-F8BC-4E11-A6C2-0B429DF1065C}" destId="{BDB8DF97-B9B6-4AE4-AFCA-B5B5B87FFA07}" srcOrd="17" destOrd="0" presId="urn:microsoft.com/office/officeart/2005/8/layout/cycle6"/>
    <dgm:cxn modelId="{29DAB0E5-FE5B-4CA9-B5EB-D4DE4DD214DB}" type="presParOf" srcId="{F058C5B6-F8BC-4E11-A6C2-0B429DF1065C}" destId="{4605221C-1B26-4661-9908-0AA00EFBD229}" srcOrd="18" destOrd="0" presId="urn:microsoft.com/office/officeart/2005/8/layout/cycle6"/>
    <dgm:cxn modelId="{AFEB38FF-A98E-442D-9B01-0DCA66BAB7F3}" type="presParOf" srcId="{F058C5B6-F8BC-4E11-A6C2-0B429DF1065C}" destId="{E8BCBF36-9A8B-4A65-910C-9ACA7EEA11B2}" srcOrd="19" destOrd="0" presId="urn:microsoft.com/office/officeart/2005/8/layout/cycle6"/>
    <dgm:cxn modelId="{5D4C5C8C-FF5B-4183-A828-C51C25CC9770}" type="presParOf" srcId="{F058C5B6-F8BC-4E11-A6C2-0B429DF1065C}" destId="{6CAB1B50-5CC2-46CA-B6C8-28DE20D86197}" srcOrd="2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AA264E-1E58-4836-ABAE-A3F456BAC86C}" type="doc">
      <dgm:prSet loTypeId="urn:microsoft.com/office/officeart/2005/8/layout/pyramid2" loCatId="pyramid" qsTypeId="urn:microsoft.com/office/officeart/2005/8/quickstyle/3d1" qsCatId="3D" csTypeId="urn:microsoft.com/office/officeart/2005/8/colors/accent1_2#2" csCatId="accent1" phldr="1"/>
      <dgm:spPr/>
    </dgm:pt>
    <dgm:pt modelId="{917154C0-163D-469F-AAF6-9A9EB9CA0C57}">
      <dgm:prSet phldrT="[Текст]" custT="1"/>
      <dgm:spPr/>
      <dgm:t>
        <a:bodyPr/>
        <a:lstStyle/>
        <a:p>
          <a:r>
            <a:rPr lang="en-US" sz="1400" b="1" dirty="0" smtClean="0">
              <a:latin typeface="Times New Roman" panose="02020603050405020304" pitchFamily="18" charset="0"/>
              <a:cs typeface="Times New Roman" panose="02020603050405020304" pitchFamily="18" charset="0"/>
            </a:rPr>
            <a:t>PREAMBLE</a:t>
          </a:r>
          <a:endParaRPr lang="ru-RU" sz="1400" b="1" dirty="0">
            <a:latin typeface="Times New Roman" panose="02020603050405020304" pitchFamily="18" charset="0"/>
            <a:cs typeface="Times New Roman" panose="02020603050405020304" pitchFamily="18" charset="0"/>
          </a:endParaRPr>
        </a:p>
      </dgm:t>
    </dgm:pt>
    <dgm:pt modelId="{74CE9703-7EDB-4A5E-A6A6-1C7ADD36E531}" type="parTrans" cxnId="{3E021447-D534-422F-B7EC-96067A7EB432}">
      <dgm:prSet/>
      <dgm:spPr/>
      <dgm:t>
        <a:bodyPr/>
        <a:lstStyle/>
        <a:p>
          <a:endParaRPr lang="ru-RU"/>
        </a:p>
      </dgm:t>
    </dgm:pt>
    <dgm:pt modelId="{EDB59F01-5F80-41EF-93BE-07A4F661564D}" type="sibTrans" cxnId="{3E021447-D534-422F-B7EC-96067A7EB432}">
      <dgm:prSet/>
      <dgm:spPr/>
      <dgm:t>
        <a:bodyPr/>
        <a:lstStyle/>
        <a:p>
          <a:endParaRPr lang="ru-RU"/>
        </a:p>
      </dgm:t>
    </dgm:pt>
    <dgm:pt modelId="{621B5613-6CF4-401D-B38A-14615A7D63BF}">
      <dgm:prSet phldrT="[Текст]" custT="1"/>
      <dgm:spPr/>
      <dgm:t>
        <a:bodyPr/>
        <a:lstStyle/>
        <a:p>
          <a:r>
            <a:rPr lang="en-US" sz="1400" b="1" dirty="0" smtClean="0">
              <a:latin typeface="Times New Roman" panose="02020603050405020304" pitchFamily="18" charset="0"/>
              <a:cs typeface="Times New Roman" panose="02020603050405020304" pitchFamily="18" charset="0"/>
            </a:rPr>
            <a:t>THE MAIN PART: </a:t>
          </a:r>
          <a:r>
            <a:rPr lang="en-US" sz="1400" dirty="0" smtClean="0">
              <a:latin typeface="Times New Roman" panose="02020603050405020304" pitchFamily="18" charset="0"/>
              <a:cs typeface="Times New Roman" panose="02020603050405020304" pitchFamily="18" charset="0"/>
            </a:rPr>
            <a:t/>
          </a:r>
          <a:br>
            <a:rPr lang="en-US" sz="1400" dirty="0" smtClean="0">
              <a:latin typeface="Times New Roman" panose="02020603050405020304" pitchFamily="18" charset="0"/>
              <a:cs typeface="Times New Roman" panose="02020603050405020304" pitchFamily="18" charset="0"/>
            </a:rPr>
          </a:br>
          <a:r>
            <a:rPr lang="en-US" sz="1400" dirty="0" smtClean="0">
              <a:latin typeface="Times New Roman" panose="02020603050405020304" pitchFamily="18" charset="0"/>
              <a:cs typeface="Times New Roman" panose="02020603050405020304" pitchFamily="18" charset="0"/>
            </a:rPr>
            <a:t>principles of separation of powers; interaction between the branches of government; rights and freedoms and duties of man and citizen; political-territorial structure of the state; socio-economic sections; </a:t>
          </a:r>
          <a:endParaRPr lang="ru-RU" sz="1400" b="1" dirty="0">
            <a:latin typeface="Times New Roman" panose="02020603050405020304" pitchFamily="18" charset="0"/>
            <a:cs typeface="Times New Roman" panose="02020603050405020304" pitchFamily="18" charset="0"/>
          </a:endParaRPr>
        </a:p>
      </dgm:t>
    </dgm:pt>
    <dgm:pt modelId="{48A0AE70-13B3-4366-A6E7-F5B0EE18BF2E}" type="parTrans" cxnId="{F23A351A-47B6-4890-BE9F-49DFA0D0165A}">
      <dgm:prSet/>
      <dgm:spPr/>
      <dgm:t>
        <a:bodyPr/>
        <a:lstStyle/>
        <a:p>
          <a:endParaRPr lang="ru-RU"/>
        </a:p>
      </dgm:t>
    </dgm:pt>
    <dgm:pt modelId="{0FD0B85A-ABF2-4865-B3FF-55681C1F8757}" type="sibTrans" cxnId="{F23A351A-47B6-4890-BE9F-49DFA0D0165A}">
      <dgm:prSet/>
      <dgm:spPr/>
      <dgm:t>
        <a:bodyPr/>
        <a:lstStyle/>
        <a:p>
          <a:endParaRPr lang="ru-RU"/>
        </a:p>
      </dgm:t>
    </dgm:pt>
    <dgm:pt modelId="{4E9CD103-4A68-4F6C-83FC-56FB30A83C66}">
      <dgm:prSet phldrT="[Текст]" custT="1"/>
      <dgm:spPr/>
      <dgm:t>
        <a:bodyPr/>
        <a:lstStyle/>
        <a:p>
          <a:r>
            <a:rPr lang="en-US" sz="1400" b="1" dirty="0" smtClean="0">
              <a:latin typeface="Times New Roman" panose="02020603050405020304" pitchFamily="18" charset="0"/>
              <a:cs typeface="Times New Roman" panose="02020603050405020304" pitchFamily="18" charset="0"/>
            </a:rPr>
            <a:t>ADDITIONAL (FINAL) AND TRANSITIONAL PROVISIONS. </a:t>
          </a:r>
          <a:endParaRPr lang="ru-RU" sz="1400" b="1" dirty="0">
            <a:latin typeface="Times New Roman" panose="02020603050405020304" pitchFamily="18" charset="0"/>
            <a:cs typeface="Times New Roman" panose="02020603050405020304" pitchFamily="18" charset="0"/>
          </a:endParaRPr>
        </a:p>
      </dgm:t>
    </dgm:pt>
    <dgm:pt modelId="{B1C33C32-13F7-487F-AE67-7F547AC2CD5E}" type="parTrans" cxnId="{FB299E92-E37A-4506-9248-D6D51F093247}">
      <dgm:prSet/>
      <dgm:spPr/>
      <dgm:t>
        <a:bodyPr/>
        <a:lstStyle/>
        <a:p>
          <a:endParaRPr lang="ru-RU"/>
        </a:p>
      </dgm:t>
    </dgm:pt>
    <dgm:pt modelId="{A8E7B0C6-0A6C-4B92-9406-E899EE9D2BBE}" type="sibTrans" cxnId="{FB299E92-E37A-4506-9248-D6D51F093247}">
      <dgm:prSet/>
      <dgm:spPr/>
      <dgm:t>
        <a:bodyPr/>
        <a:lstStyle/>
        <a:p>
          <a:endParaRPr lang="ru-RU"/>
        </a:p>
      </dgm:t>
    </dgm:pt>
    <dgm:pt modelId="{BA35D3D0-4714-43FE-9150-02C7E0E4F1E4}">
      <dgm:prSet phldrT="[Текст]" custT="1"/>
      <dgm:spPr/>
      <dgm:t>
        <a:bodyPr/>
        <a:lstStyle/>
        <a:p>
          <a:r>
            <a:rPr lang="en-US" sz="1400" b="1" dirty="0" smtClean="0">
              <a:latin typeface="Times New Roman" panose="02020603050405020304" pitchFamily="18" charset="0"/>
              <a:cs typeface="Times New Roman" panose="02020603050405020304" pitchFamily="18" charset="0"/>
            </a:rPr>
            <a:t>STRUCTURE</a:t>
          </a:r>
          <a:endParaRPr lang="ru-RU" sz="1400" b="1" dirty="0">
            <a:latin typeface="Times New Roman" panose="02020603050405020304" pitchFamily="18" charset="0"/>
            <a:cs typeface="Times New Roman" panose="02020603050405020304" pitchFamily="18" charset="0"/>
          </a:endParaRPr>
        </a:p>
      </dgm:t>
    </dgm:pt>
    <dgm:pt modelId="{C0AF9090-FAF4-4513-9018-C898A25AACF9}" type="parTrans" cxnId="{A31FB656-D094-4310-9A14-B2474CC867FC}">
      <dgm:prSet/>
      <dgm:spPr/>
      <dgm:t>
        <a:bodyPr/>
        <a:lstStyle/>
        <a:p>
          <a:endParaRPr lang="ru-RU"/>
        </a:p>
      </dgm:t>
    </dgm:pt>
    <dgm:pt modelId="{D3CD84D0-D659-4A74-86DC-F602F83B5376}" type="sibTrans" cxnId="{A31FB656-D094-4310-9A14-B2474CC867FC}">
      <dgm:prSet/>
      <dgm:spPr/>
      <dgm:t>
        <a:bodyPr/>
        <a:lstStyle/>
        <a:p>
          <a:endParaRPr lang="ru-RU"/>
        </a:p>
      </dgm:t>
    </dgm:pt>
    <dgm:pt modelId="{974E3BE6-BEDC-40DD-A739-4B5D06851FEF}" type="pres">
      <dgm:prSet presAssocID="{53AA264E-1E58-4836-ABAE-A3F456BAC86C}" presName="compositeShape" presStyleCnt="0">
        <dgm:presLayoutVars>
          <dgm:dir/>
          <dgm:resizeHandles/>
        </dgm:presLayoutVars>
      </dgm:prSet>
      <dgm:spPr/>
    </dgm:pt>
    <dgm:pt modelId="{704FCED7-E9A8-4E4E-A136-ABBD1B9F5F1E}" type="pres">
      <dgm:prSet presAssocID="{53AA264E-1E58-4836-ABAE-A3F456BAC86C}" presName="pyramid" presStyleLbl="node1" presStyleIdx="0" presStyleCnt="1" custScaleY="93932" custLinFactNeighborX="1971" custLinFactNeighborY="-8968"/>
      <dgm:spPr/>
    </dgm:pt>
    <dgm:pt modelId="{E39053A6-158C-401E-B85E-FECD27343FBF}" type="pres">
      <dgm:prSet presAssocID="{53AA264E-1E58-4836-ABAE-A3F456BAC86C}" presName="theList" presStyleCnt="0"/>
      <dgm:spPr/>
    </dgm:pt>
    <dgm:pt modelId="{95485D40-D412-473E-B1DF-6960E64FB8E1}" type="pres">
      <dgm:prSet presAssocID="{917154C0-163D-469F-AAF6-9A9EB9CA0C57}" presName="aNode" presStyleLbl="fgAcc1" presStyleIdx="0" presStyleCnt="4" custScaleX="200027" custScaleY="85317" custLinFactY="-24394" custLinFactNeighborX="802" custLinFactNeighborY="-100000">
        <dgm:presLayoutVars>
          <dgm:bulletEnabled val="1"/>
        </dgm:presLayoutVars>
      </dgm:prSet>
      <dgm:spPr/>
      <dgm:t>
        <a:bodyPr/>
        <a:lstStyle/>
        <a:p>
          <a:endParaRPr lang="ru-RU"/>
        </a:p>
      </dgm:t>
    </dgm:pt>
    <dgm:pt modelId="{4C904FF1-F3BC-494E-8C4E-03089841AF46}" type="pres">
      <dgm:prSet presAssocID="{917154C0-163D-469F-AAF6-9A9EB9CA0C57}" presName="aSpace" presStyleCnt="0"/>
      <dgm:spPr/>
    </dgm:pt>
    <dgm:pt modelId="{24B8EF42-F144-47F3-86F7-73436422217F}" type="pres">
      <dgm:prSet presAssocID="{621B5613-6CF4-401D-B38A-14615A7D63BF}" presName="aNode" presStyleLbl="fgAcc1" presStyleIdx="1" presStyleCnt="4" custScaleX="200027" custScaleY="176515">
        <dgm:presLayoutVars>
          <dgm:bulletEnabled val="1"/>
        </dgm:presLayoutVars>
      </dgm:prSet>
      <dgm:spPr/>
      <dgm:t>
        <a:bodyPr/>
        <a:lstStyle/>
        <a:p>
          <a:endParaRPr lang="ru-RU"/>
        </a:p>
      </dgm:t>
    </dgm:pt>
    <dgm:pt modelId="{B3EE7913-DC83-4723-9A07-F97A9466881A}" type="pres">
      <dgm:prSet presAssocID="{621B5613-6CF4-401D-B38A-14615A7D63BF}" presName="aSpace" presStyleCnt="0"/>
      <dgm:spPr/>
    </dgm:pt>
    <dgm:pt modelId="{B4BA1C53-930F-46DE-BC20-5BC08716E7BE}" type="pres">
      <dgm:prSet presAssocID="{4E9CD103-4A68-4F6C-83FC-56FB30A83C66}" presName="aNode" presStyleLbl="fgAcc1" presStyleIdx="2" presStyleCnt="4" custScaleX="200027">
        <dgm:presLayoutVars>
          <dgm:bulletEnabled val="1"/>
        </dgm:presLayoutVars>
      </dgm:prSet>
      <dgm:spPr/>
      <dgm:t>
        <a:bodyPr/>
        <a:lstStyle/>
        <a:p>
          <a:endParaRPr lang="ru-RU"/>
        </a:p>
      </dgm:t>
    </dgm:pt>
    <dgm:pt modelId="{3834FF98-AD59-4CA8-9FE9-DA27530C1513}" type="pres">
      <dgm:prSet presAssocID="{4E9CD103-4A68-4F6C-83FC-56FB30A83C66}" presName="aSpace" presStyleCnt="0"/>
      <dgm:spPr/>
    </dgm:pt>
    <dgm:pt modelId="{DD32EB8B-7A02-4876-858A-80B2B7D7D4D8}" type="pres">
      <dgm:prSet presAssocID="{BA35D3D0-4714-43FE-9150-02C7E0E4F1E4}" presName="aNode" presStyleLbl="fgAcc1" presStyleIdx="3" presStyleCnt="4" custScaleX="200027">
        <dgm:presLayoutVars>
          <dgm:bulletEnabled val="1"/>
        </dgm:presLayoutVars>
      </dgm:prSet>
      <dgm:spPr/>
      <dgm:t>
        <a:bodyPr/>
        <a:lstStyle/>
        <a:p>
          <a:endParaRPr lang="ru-RU"/>
        </a:p>
      </dgm:t>
    </dgm:pt>
    <dgm:pt modelId="{0706762D-C447-45B6-A76F-6C9608FCCAF0}" type="pres">
      <dgm:prSet presAssocID="{BA35D3D0-4714-43FE-9150-02C7E0E4F1E4}" presName="aSpace" presStyleCnt="0"/>
      <dgm:spPr/>
    </dgm:pt>
  </dgm:ptLst>
  <dgm:cxnLst>
    <dgm:cxn modelId="{FB299E92-E37A-4506-9248-D6D51F093247}" srcId="{53AA264E-1E58-4836-ABAE-A3F456BAC86C}" destId="{4E9CD103-4A68-4F6C-83FC-56FB30A83C66}" srcOrd="2" destOrd="0" parTransId="{B1C33C32-13F7-487F-AE67-7F547AC2CD5E}" sibTransId="{A8E7B0C6-0A6C-4B92-9406-E899EE9D2BBE}"/>
    <dgm:cxn modelId="{8E1B8A61-E8A6-42D9-ABBC-B86F5C408B6C}" type="presOf" srcId="{917154C0-163D-469F-AAF6-9A9EB9CA0C57}" destId="{95485D40-D412-473E-B1DF-6960E64FB8E1}" srcOrd="0" destOrd="0" presId="urn:microsoft.com/office/officeart/2005/8/layout/pyramid2"/>
    <dgm:cxn modelId="{6CD3A03E-AA46-4B92-9D13-32EC59482FC1}" type="presOf" srcId="{BA35D3D0-4714-43FE-9150-02C7E0E4F1E4}" destId="{DD32EB8B-7A02-4876-858A-80B2B7D7D4D8}" srcOrd="0" destOrd="0" presId="urn:microsoft.com/office/officeart/2005/8/layout/pyramid2"/>
    <dgm:cxn modelId="{35D2B1A4-EBAB-4AFE-893C-AD5AF44F1F6F}" type="presOf" srcId="{621B5613-6CF4-401D-B38A-14615A7D63BF}" destId="{24B8EF42-F144-47F3-86F7-73436422217F}" srcOrd="0" destOrd="0" presId="urn:microsoft.com/office/officeart/2005/8/layout/pyramid2"/>
    <dgm:cxn modelId="{8F06CCB5-51E9-4D49-8FEC-958758DD34A1}" type="presOf" srcId="{4E9CD103-4A68-4F6C-83FC-56FB30A83C66}" destId="{B4BA1C53-930F-46DE-BC20-5BC08716E7BE}" srcOrd="0" destOrd="0" presId="urn:microsoft.com/office/officeart/2005/8/layout/pyramid2"/>
    <dgm:cxn modelId="{F23A351A-47B6-4890-BE9F-49DFA0D0165A}" srcId="{53AA264E-1E58-4836-ABAE-A3F456BAC86C}" destId="{621B5613-6CF4-401D-B38A-14615A7D63BF}" srcOrd="1" destOrd="0" parTransId="{48A0AE70-13B3-4366-A6E7-F5B0EE18BF2E}" sibTransId="{0FD0B85A-ABF2-4865-B3FF-55681C1F8757}"/>
    <dgm:cxn modelId="{3E021447-D534-422F-B7EC-96067A7EB432}" srcId="{53AA264E-1E58-4836-ABAE-A3F456BAC86C}" destId="{917154C0-163D-469F-AAF6-9A9EB9CA0C57}" srcOrd="0" destOrd="0" parTransId="{74CE9703-7EDB-4A5E-A6A6-1C7ADD36E531}" sibTransId="{EDB59F01-5F80-41EF-93BE-07A4F661564D}"/>
    <dgm:cxn modelId="{21E8EC98-3FB1-43F1-AF87-6C7BB4BCC125}" type="presOf" srcId="{53AA264E-1E58-4836-ABAE-A3F456BAC86C}" destId="{974E3BE6-BEDC-40DD-A739-4B5D06851FEF}" srcOrd="0" destOrd="0" presId="urn:microsoft.com/office/officeart/2005/8/layout/pyramid2"/>
    <dgm:cxn modelId="{A31FB656-D094-4310-9A14-B2474CC867FC}" srcId="{53AA264E-1E58-4836-ABAE-A3F456BAC86C}" destId="{BA35D3D0-4714-43FE-9150-02C7E0E4F1E4}" srcOrd="3" destOrd="0" parTransId="{C0AF9090-FAF4-4513-9018-C898A25AACF9}" sibTransId="{D3CD84D0-D659-4A74-86DC-F602F83B5376}"/>
    <dgm:cxn modelId="{C289DFF5-2063-47C8-9E60-13BF5A1BDBE0}" type="presParOf" srcId="{974E3BE6-BEDC-40DD-A739-4B5D06851FEF}" destId="{704FCED7-E9A8-4E4E-A136-ABBD1B9F5F1E}" srcOrd="0" destOrd="0" presId="urn:microsoft.com/office/officeart/2005/8/layout/pyramid2"/>
    <dgm:cxn modelId="{A1D26ED6-DE38-46D5-B640-A0590CA3685D}" type="presParOf" srcId="{974E3BE6-BEDC-40DD-A739-4B5D06851FEF}" destId="{E39053A6-158C-401E-B85E-FECD27343FBF}" srcOrd="1" destOrd="0" presId="urn:microsoft.com/office/officeart/2005/8/layout/pyramid2"/>
    <dgm:cxn modelId="{FF5F7EBD-7D73-4DA5-8514-63C3EE7B9BFF}" type="presParOf" srcId="{E39053A6-158C-401E-B85E-FECD27343FBF}" destId="{95485D40-D412-473E-B1DF-6960E64FB8E1}" srcOrd="0" destOrd="0" presId="urn:microsoft.com/office/officeart/2005/8/layout/pyramid2"/>
    <dgm:cxn modelId="{C9C61C60-585D-44B2-8653-B31561B4CBA0}" type="presParOf" srcId="{E39053A6-158C-401E-B85E-FECD27343FBF}" destId="{4C904FF1-F3BC-494E-8C4E-03089841AF46}" srcOrd="1" destOrd="0" presId="urn:microsoft.com/office/officeart/2005/8/layout/pyramid2"/>
    <dgm:cxn modelId="{581C2590-7D2C-46C1-A6F2-C0F509059A39}" type="presParOf" srcId="{E39053A6-158C-401E-B85E-FECD27343FBF}" destId="{24B8EF42-F144-47F3-86F7-73436422217F}" srcOrd="2" destOrd="0" presId="urn:microsoft.com/office/officeart/2005/8/layout/pyramid2"/>
    <dgm:cxn modelId="{21B80BA7-9533-49AB-B8D9-55473E43ED92}" type="presParOf" srcId="{E39053A6-158C-401E-B85E-FECD27343FBF}" destId="{B3EE7913-DC83-4723-9A07-F97A9466881A}" srcOrd="3" destOrd="0" presId="urn:microsoft.com/office/officeart/2005/8/layout/pyramid2"/>
    <dgm:cxn modelId="{75E13BCF-0C4D-478A-B479-CB9E883F27D1}" type="presParOf" srcId="{E39053A6-158C-401E-B85E-FECD27343FBF}" destId="{B4BA1C53-930F-46DE-BC20-5BC08716E7BE}" srcOrd="4" destOrd="0" presId="urn:microsoft.com/office/officeart/2005/8/layout/pyramid2"/>
    <dgm:cxn modelId="{96A3A764-B3FA-4839-A198-30F0BFE75FDF}" type="presParOf" srcId="{E39053A6-158C-401E-B85E-FECD27343FBF}" destId="{3834FF98-AD59-4CA8-9FE9-DA27530C1513}" srcOrd="5" destOrd="0" presId="urn:microsoft.com/office/officeart/2005/8/layout/pyramid2"/>
    <dgm:cxn modelId="{8E6B5114-1198-482D-9776-F505A7C07DC5}" type="presParOf" srcId="{E39053A6-158C-401E-B85E-FECD27343FBF}" destId="{DD32EB8B-7A02-4876-858A-80B2B7D7D4D8}" srcOrd="6" destOrd="0" presId="urn:microsoft.com/office/officeart/2005/8/layout/pyramid2"/>
    <dgm:cxn modelId="{5A27D550-5803-41AD-B1C8-D29AC95A9365}" type="presParOf" srcId="{E39053A6-158C-401E-B85E-FECD27343FBF}" destId="{0706762D-C447-45B6-A76F-6C9608FCCAF0}"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421B42-6379-4696-9F22-54862322EFED}">
      <dsp:nvSpPr>
        <dsp:cNvPr id="0" name=""/>
        <dsp:cNvSpPr/>
      </dsp:nvSpPr>
      <dsp:spPr>
        <a:xfrm>
          <a:off x="3089553" y="-191893"/>
          <a:ext cx="2478438" cy="139238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By the time of the action:</a:t>
          </a:r>
          <a:br>
            <a:rPr lang="en-US" sz="1400" kern="1200" dirty="0" smtClean="0">
              <a:latin typeface="Times New Roman" panose="02020603050405020304" pitchFamily="18" charset="0"/>
              <a:cs typeface="Times New Roman" panose="02020603050405020304" pitchFamily="18" charset="0"/>
            </a:rPr>
          </a:br>
          <a:r>
            <a:rPr lang="en-US" sz="1400" kern="1200" dirty="0" smtClean="0">
              <a:latin typeface="Times New Roman" panose="02020603050405020304" pitchFamily="18" charset="0"/>
              <a:cs typeface="Times New Roman" panose="02020603050405020304" pitchFamily="18" charset="0"/>
            </a:rPr>
            <a:t>permanent (unlimited in time); temporary</a:t>
          </a:r>
          <a:endParaRPr lang="ru-RU" sz="1400" kern="1200" dirty="0">
            <a:latin typeface="Times New Roman" panose="02020603050405020304" pitchFamily="18" charset="0"/>
            <a:cs typeface="Times New Roman" panose="02020603050405020304" pitchFamily="18" charset="0"/>
          </a:endParaRPr>
        </a:p>
      </dsp:txBody>
      <dsp:txXfrm>
        <a:off x="3157523" y="-123923"/>
        <a:ext cx="2342498" cy="1256440"/>
      </dsp:txXfrm>
    </dsp:sp>
    <dsp:sp modelId="{95B4AADE-96B9-43CA-A359-FE4119CE6C0A}">
      <dsp:nvSpPr>
        <dsp:cNvPr id="0" name=""/>
        <dsp:cNvSpPr/>
      </dsp:nvSpPr>
      <dsp:spPr>
        <a:xfrm>
          <a:off x="2655546" y="792650"/>
          <a:ext cx="4774699" cy="4774699"/>
        </a:xfrm>
        <a:custGeom>
          <a:avLst/>
          <a:gdLst/>
          <a:ahLst/>
          <a:cxnLst/>
          <a:rect l="0" t="0" r="0" b="0"/>
          <a:pathLst>
            <a:path>
              <a:moveTo>
                <a:pt x="2926121" y="61588"/>
              </a:moveTo>
              <a:arcTo wR="2387349" hR="2387349" stAng="16982564" swAng="2010003"/>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BA2F7A8-A61A-4631-8B07-56C75BAF04BE}">
      <dsp:nvSpPr>
        <dsp:cNvPr id="0" name=""/>
        <dsp:cNvSpPr/>
      </dsp:nvSpPr>
      <dsp:spPr>
        <a:xfrm>
          <a:off x="5652636" y="1548162"/>
          <a:ext cx="2638037" cy="837149"/>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With the political regime: democratic; undemocratic authoritarian, totalitarian</a:t>
          </a:r>
          <a:endParaRPr lang="ru-RU" sz="1400" kern="1200" dirty="0">
            <a:latin typeface="Times New Roman" panose="02020603050405020304" pitchFamily="18" charset="0"/>
            <a:cs typeface="Times New Roman" panose="02020603050405020304" pitchFamily="18" charset="0"/>
          </a:endParaRPr>
        </a:p>
      </dsp:txBody>
      <dsp:txXfrm>
        <a:off x="5693502" y="1589028"/>
        <a:ext cx="2556305" cy="755417"/>
      </dsp:txXfrm>
    </dsp:sp>
    <dsp:sp modelId="{9A694D2C-EABC-4A0B-B22C-CCB0EE05E459}">
      <dsp:nvSpPr>
        <dsp:cNvPr id="0" name=""/>
        <dsp:cNvSpPr/>
      </dsp:nvSpPr>
      <dsp:spPr>
        <a:xfrm>
          <a:off x="2444593" y="794015"/>
          <a:ext cx="4774699" cy="4774699"/>
        </a:xfrm>
        <a:custGeom>
          <a:avLst/>
          <a:gdLst/>
          <a:ahLst/>
          <a:cxnLst/>
          <a:rect l="0" t="0" r="0" b="0"/>
          <a:pathLst>
            <a:path>
              <a:moveTo>
                <a:pt x="4639715" y="1595966"/>
              </a:moveTo>
              <a:arcTo wR="2387349" hR="2387349" stAng="20438445" swAng="700033"/>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876E025-12BA-4D3A-A601-3AD8C53F6A1F}">
      <dsp:nvSpPr>
        <dsp:cNvPr id="0" name=""/>
        <dsp:cNvSpPr/>
      </dsp:nvSpPr>
      <dsp:spPr>
        <a:xfrm>
          <a:off x="5629521" y="2866729"/>
          <a:ext cx="3061300" cy="985693"/>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The form of government: republic; monarchical</a:t>
          </a:r>
          <a:endParaRPr lang="ru-RU" sz="1400" kern="1200" dirty="0">
            <a:latin typeface="Times New Roman" panose="02020603050405020304" pitchFamily="18" charset="0"/>
            <a:cs typeface="Times New Roman" panose="02020603050405020304" pitchFamily="18" charset="0"/>
          </a:endParaRPr>
        </a:p>
      </dsp:txBody>
      <dsp:txXfrm>
        <a:off x="5677639" y="2914847"/>
        <a:ext cx="2965064" cy="889457"/>
      </dsp:txXfrm>
    </dsp:sp>
    <dsp:sp modelId="{F8A14A07-EFE1-473A-A5FF-5DFDBDA7A75C}">
      <dsp:nvSpPr>
        <dsp:cNvPr id="0" name=""/>
        <dsp:cNvSpPr/>
      </dsp:nvSpPr>
      <dsp:spPr>
        <a:xfrm>
          <a:off x="2929658" y="-194720"/>
          <a:ext cx="4774699" cy="4774699"/>
        </a:xfrm>
        <a:custGeom>
          <a:avLst/>
          <a:gdLst/>
          <a:ahLst/>
          <a:cxnLst/>
          <a:rect l="0" t="0" r="0" b="0"/>
          <a:pathLst>
            <a:path>
              <a:moveTo>
                <a:pt x="4099426" y="4051150"/>
              </a:moveTo>
              <a:arcTo wR="2387349" hR="2387349" stAng="2650842" swAng="789478"/>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CE8DA94-226A-4550-9544-6FC02E58F6EB}">
      <dsp:nvSpPr>
        <dsp:cNvPr id="0" name=""/>
        <dsp:cNvSpPr/>
      </dsp:nvSpPr>
      <dsp:spPr>
        <a:xfrm>
          <a:off x="4896546" y="4205486"/>
          <a:ext cx="2611532" cy="1047993"/>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The shape of the territorial structure </a:t>
          </a:r>
          <a:br>
            <a:rPr lang="en-US" sz="1400" kern="1200" dirty="0" smtClean="0">
              <a:latin typeface="Times New Roman" panose="02020603050405020304" pitchFamily="18" charset="0"/>
              <a:cs typeface="Times New Roman" panose="02020603050405020304" pitchFamily="18" charset="0"/>
            </a:rPr>
          </a:br>
          <a:r>
            <a:rPr lang="en-US" sz="1400" kern="1200" dirty="0" smtClean="0">
              <a:latin typeface="Times New Roman" panose="02020603050405020304" pitchFamily="18" charset="0"/>
              <a:cs typeface="Times New Roman" panose="02020603050405020304" pitchFamily="18" charset="0"/>
            </a:rPr>
            <a:t>unitary; federated: national, federal subjects</a:t>
          </a:r>
          <a:endParaRPr lang="ru-RU" sz="1400" kern="1200" dirty="0">
            <a:latin typeface="Times New Roman" panose="02020603050405020304" pitchFamily="18" charset="0"/>
            <a:cs typeface="Times New Roman" panose="02020603050405020304" pitchFamily="18" charset="0"/>
          </a:endParaRPr>
        </a:p>
      </dsp:txBody>
      <dsp:txXfrm>
        <a:off x="4947705" y="4256645"/>
        <a:ext cx="2509214" cy="945675"/>
      </dsp:txXfrm>
    </dsp:sp>
    <dsp:sp modelId="{39A599A8-81FD-4F0E-9506-C85DC4265F39}">
      <dsp:nvSpPr>
        <dsp:cNvPr id="0" name=""/>
        <dsp:cNvSpPr/>
      </dsp:nvSpPr>
      <dsp:spPr>
        <a:xfrm>
          <a:off x="2231741" y="636765"/>
          <a:ext cx="4774699" cy="4774699"/>
        </a:xfrm>
        <a:custGeom>
          <a:avLst/>
          <a:gdLst/>
          <a:ahLst/>
          <a:cxnLst/>
          <a:rect l="0" t="0" r="0" b="0"/>
          <a:pathLst>
            <a:path>
              <a:moveTo>
                <a:pt x="3225938" y="4622569"/>
              </a:moveTo>
              <a:arcTo wR="2387349" hR="2387349" stAng="4166123" swAng="2380535"/>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29CE8C4-B9A6-46B6-92C5-CC30B3E61851}">
      <dsp:nvSpPr>
        <dsp:cNvPr id="0" name=""/>
        <dsp:cNvSpPr/>
      </dsp:nvSpPr>
      <dsp:spPr>
        <a:xfrm>
          <a:off x="1584176" y="4212462"/>
          <a:ext cx="2323488" cy="1061965"/>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The shape of the expression of the will of the founder is written; unwritten,, mixed</a:t>
          </a:r>
          <a:endParaRPr lang="ru-RU" sz="1400" kern="1200" dirty="0">
            <a:latin typeface="Times New Roman" panose="02020603050405020304" pitchFamily="18" charset="0"/>
            <a:cs typeface="Times New Roman" panose="02020603050405020304" pitchFamily="18" charset="0"/>
          </a:endParaRPr>
        </a:p>
      </dsp:txBody>
      <dsp:txXfrm>
        <a:off x="1636017" y="4264303"/>
        <a:ext cx="2219806" cy="958283"/>
      </dsp:txXfrm>
    </dsp:sp>
    <dsp:sp modelId="{B4B145CC-33D0-44CB-88E6-AC140D95EFF3}">
      <dsp:nvSpPr>
        <dsp:cNvPr id="0" name=""/>
        <dsp:cNvSpPr/>
      </dsp:nvSpPr>
      <dsp:spPr>
        <a:xfrm>
          <a:off x="1783661" y="365528"/>
          <a:ext cx="4774699" cy="4774699"/>
        </a:xfrm>
        <a:custGeom>
          <a:avLst/>
          <a:gdLst/>
          <a:ahLst/>
          <a:cxnLst/>
          <a:rect l="0" t="0" r="0" b="0"/>
          <a:pathLst>
            <a:path>
              <a:moveTo>
                <a:pt x="495547" y="3843551"/>
              </a:moveTo>
              <a:arcTo wR="2387349" hR="2387349" stAng="8544778" swAng="603630"/>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2C32114-CA3D-4C18-B54D-AFD7463B7884}">
      <dsp:nvSpPr>
        <dsp:cNvPr id="0" name=""/>
        <dsp:cNvSpPr/>
      </dsp:nvSpPr>
      <dsp:spPr>
        <a:xfrm>
          <a:off x="534897" y="2699879"/>
          <a:ext cx="2705460" cy="1152545"/>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By order of adoption: </a:t>
          </a:r>
          <a:r>
            <a:rPr lang="en-US" sz="1400" kern="1200" dirty="0" err="1" smtClean="0">
              <a:latin typeface="Times New Roman" panose="02020603050405020304" pitchFamily="18" charset="0"/>
              <a:cs typeface="Times New Roman" panose="02020603050405020304" pitchFamily="18" charset="0"/>
            </a:rPr>
            <a:t>oktroirovannye</a:t>
          </a:r>
          <a:r>
            <a:rPr lang="en-US" sz="1400" kern="1200" dirty="0" smtClean="0">
              <a:latin typeface="Times New Roman" panose="02020603050405020304" pitchFamily="18" charset="0"/>
              <a:cs typeface="Times New Roman" panose="02020603050405020304" pitchFamily="18" charset="0"/>
            </a:rPr>
            <a:t>; national</a:t>
          </a:r>
          <a:endParaRPr lang="ru-RU" sz="1400" kern="1200" dirty="0">
            <a:latin typeface="Times New Roman" panose="02020603050405020304" pitchFamily="18" charset="0"/>
            <a:cs typeface="Times New Roman" panose="02020603050405020304" pitchFamily="18" charset="0"/>
          </a:endParaRPr>
        </a:p>
      </dsp:txBody>
      <dsp:txXfrm>
        <a:off x="591160" y="2756142"/>
        <a:ext cx="2592934" cy="1040019"/>
      </dsp:txXfrm>
    </dsp:sp>
    <dsp:sp modelId="{BDB8DF97-B9B6-4AE4-AFCA-B5B5B87FFA07}">
      <dsp:nvSpPr>
        <dsp:cNvPr id="0" name=""/>
        <dsp:cNvSpPr/>
      </dsp:nvSpPr>
      <dsp:spPr>
        <a:xfrm>
          <a:off x="1789637" y="-282515"/>
          <a:ext cx="4774699" cy="4774699"/>
        </a:xfrm>
        <a:custGeom>
          <a:avLst/>
          <a:gdLst/>
          <a:ahLst/>
          <a:cxnLst/>
          <a:rect l="0" t="0" r="0" b="0"/>
          <a:pathLst>
            <a:path>
              <a:moveTo>
                <a:pt x="74894" y="2980637"/>
              </a:moveTo>
              <a:arcTo wR="2387349" hR="2387349" stAng="9936627" swAng="256093"/>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605221C-1B26-4661-9908-0AA00EFBD229}">
      <dsp:nvSpPr>
        <dsp:cNvPr id="0" name=""/>
        <dsp:cNvSpPr/>
      </dsp:nvSpPr>
      <dsp:spPr>
        <a:xfrm>
          <a:off x="0" y="1495628"/>
          <a:ext cx="3916725" cy="102695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anose="02020603050405020304" pitchFamily="18" charset="0"/>
              <a:cs typeface="Times New Roman" panose="02020603050405020304" pitchFamily="18" charset="0"/>
            </a:rPr>
            <a:t>By order of amendments: </a:t>
          </a:r>
          <a:br>
            <a:rPr lang="en-US" sz="1400" kern="1200" dirty="0" smtClean="0">
              <a:latin typeface="Times New Roman" panose="02020603050405020304" pitchFamily="18" charset="0"/>
              <a:cs typeface="Times New Roman" panose="02020603050405020304" pitchFamily="18" charset="0"/>
            </a:rPr>
          </a:br>
          <a:r>
            <a:rPr lang="en-US" sz="1400" kern="1200" dirty="0" smtClean="0">
              <a:latin typeface="Times New Roman" panose="02020603050405020304" pitchFamily="18" charset="0"/>
              <a:cs typeface="Times New Roman" panose="02020603050405020304" pitchFamily="18" charset="0"/>
            </a:rPr>
            <a:t>  flexible; hard; particularly hard; mixed</a:t>
          </a:r>
          <a:endParaRPr lang="ru-RU" sz="1400" kern="1200" dirty="0">
            <a:latin typeface="Times New Roman" panose="02020603050405020304" pitchFamily="18" charset="0"/>
            <a:cs typeface="Times New Roman" panose="02020603050405020304" pitchFamily="18" charset="0"/>
          </a:endParaRPr>
        </a:p>
      </dsp:txBody>
      <dsp:txXfrm>
        <a:off x="50132" y="1545760"/>
        <a:ext cx="3816461" cy="926692"/>
      </dsp:txXfrm>
    </dsp:sp>
    <dsp:sp modelId="{6CAB1B50-5CC2-46CA-B6C8-28DE20D86197}">
      <dsp:nvSpPr>
        <dsp:cNvPr id="0" name=""/>
        <dsp:cNvSpPr/>
      </dsp:nvSpPr>
      <dsp:spPr>
        <a:xfrm>
          <a:off x="1651282" y="654354"/>
          <a:ext cx="4774699" cy="4774699"/>
        </a:xfrm>
        <a:custGeom>
          <a:avLst/>
          <a:gdLst/>
          <a:ahLst/>
          <a:cxnLst/>
          <a:rect l="0" t="0" r="0" b="0"/>
          <a:pathLst>
            <a:path>
              <a:moveTo>
                <a:pt x="575290" y="833040"/>
              </a:moveTo>
              <a:arcTo wR="2387349" hR="2387349" stAng="13237297" swAng="1541624"/>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FCED7-E9A8-4E4E-A136-ABBD1B9F5F1E}">
      <dsp:nvSpPr>
        <dsp:cNvPr id="0" name=""/>
        <dsp:cNvSpPr/>
      </dsp:nvSpPr>
      <dsp:spPr>
        <a:xfrm>
          <a:off x="351995" y="0"/>
          <a:ext cx="4608512" cy="4328867"/>
        </a:xfrm>
        <a:prstGeom prst="triangl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5485D40-D412-473E-B1DF-6960E64FB8E1}">
      <dsp:nvSpPr>
        <dsp:cNvPr id="0" name=""/>
        <dsp:cNvSpPr/>
      </dsp:nvSpPr>
      <dsp:spPr>
        <a:xfrm>
          <a:off x="1091271" y="195789"/>
          <a:ext cx="5991874" cy="614350"/>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anose="02020603050405020304" pitchFamily="18" charset="0"/>
              <a:cs typeface="Times New Roman" panose="02020603050405020304" pitchFamily="18" charset="0"/>
            </a:rPr>
            <a:t>PREAMBLE</a:t>
          </a:r>
          <a:endParaRPr lang="ru-RU" sz="1400" b="1" kern="1200" dirty="0">
            <a:latin typeface="Times New Roman" panose="02020603050405020304" pitchFamily="18" charset="0"/>
            <a:cs typeface="Times New Roman" panose="02020603050405020304" pitchFamily="18" charset="0"/>
          </a:endParaRPr>
        </a:p>
      </dsp:txBody>
      <dsp:txXfrm>
        <a:off x="1121261" y="225779"/>
        <a:ext cx="5931894" cy="554370"/>
      </dsp:txXfrm>
    </dsp:sp>
    <dsp:sp modelId="{24B8EF42-F144-47F3-86F7-73436422217F}">
      <dsp:nvSpPr>
        <dsp:cNvPr id="0" name=""/>
        <dsp:cNvSpPr/>
      </dsp:nvSpPr>
      <dsp:spPr>
        <a:xfrm>
          <a:off x="1067247" y="1165816"/>
          <a:ext cx="5991874" cy="1271049"/>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anose="02020603050405020304" pitchFamily="18" charset="0"/>
              <a:cs typeface="Times New Roman" panose="02020603050405020304" pitchFamily="18" charset="0"/>
            </a:rPr>
            <a:t>THE MAIN PART: </a:t>
          </a:r>
          <a:r>
            <a:rPr lang="en-US" sz="1400" kern="1200" dirty="0" smtClean="0">
              <a:latin typeface="Times New Roman" panose="02020603050405020304" pitchFamily="18" charset="0"/>
              <a:cs typeface="Times New Roman" panose="02020603050405020304" pitchFamily="18" charset="0"/>
            </a:rPr>
            <a:t/>
          </a:r>
          <a:br>
            <a:rPr lang="en-US" sz="1400" kern="1200" dirty="0" smtClean="0">
              <a:latin typeface="Times New Roman" panose="02020603050405020304" pitchFamily="18" charset="0"/>
              <a:cs typeface="Times New Roman" panose="02020603050405020304" pitchFamily="18" charset="0"/>
            </a:rPr>
          </a:br>
          <a:r>
            <a:rPr lang="en-US" sz="1400" kern="1200" dirty="0" smtClean="0">
              <a:latin typeface="Times New Roman" panose="02020603050405020304" pitchFamily="18" charset="0"/>
              <a:cs typeface="Times New Roman" panose="02020603050405020304" pitchFamily="18" charset="0"/>
            </a:rPr>
            <a:t>principles of separation of powers; interaction between the branches of government; rights and freedoms and duties of man and citizen; political-territorial structure of the state; socio-economic sections; </a:t>
          </a:r>
          <a:endParaRPr lang="ru-RU" sz="1400" b="1" kern="1200" dirty="0">
            <a:latin typeface="Times New Roman" panose="02020603050405020304" pitchFamily="18" charset="0"/>
            <a:cs typeface="Times New Roman" panose="02020603050405020304" pitchFamily="18" charset="0"/>
          </a:endParaRPr>
        </a:p>
      </dsp:txBody>
      <dsp:txXfrm>
        <a:off x="1129294" y="1227863"/>
        <a:ext cx="5867780" cy="1146955"/>
      </dsp:txXfrm>
    </dsp:sp>
    <dsp:sp modelId="{B4BA1C53-930F-46DE-BC20-5BC08716E7BE}">
      <dsp:nvSpPr>
        <dsp:cNvPr id="0" name=""/>
        <dsp:cNvSpPr/>
      </dsp:nvSpPr>
      <dsp:spPr>
        <a:xfrm>
          <a:off x="1067247" y="2526875"/>
          <a:ext cx="5991874" cy="720080"/>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anose="02020603050405020304" pitchFamily="18" charset="0"/>
              <a:cs typeface="Times New Roman" panose="02020603050405020304" pitchFamily="18" charset="0"/>
            </a:rPr>
            <a:t>ADDITIONAL (FINAL) AND TRANSITIONAL PROVISIONS. </a:t>
          </a:r>
          <a:endParaRPr lang="ru-RU" sz="1400" b="1" kern="1200" dirty="0">
            <a:latin typeface="Times New Roman" panose="02020603050405020304" pitchFamily="18" charset="0"/>
            <a:cs typeface="Times New Roman" panose="02020603050405020304" pitchFamily="18" charset="0"/>
          </a:endParaRPr>
        </a:p>
      </dsp:txBody>
      <dsp:txXfrm>
        <a:off x="1102398" y="2562026"/>
        <a:ext cx="5921572" cy="649778"/>
      </dsp:txXfrm>
    </dsp:sp>
    <dsp:sp modelId="{DD32EB8B-7A02-4876-858A-80B2B7D7D4D8}">
      <dsp:nvSpPr>
        <dsp:cNvPr id="0" name=""/>
        <dsp:cNvSpPr/>
      </dsp:nvSpPr>
      <dsp:spPr>
        <a:xfrm>
          <a:off x="1067247" y="3336965"/>
          <a:ext cx="5991874" cy="720080"/>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anose="02020603050405020304" pitchFamily="18" charset="0"/>
              <a:cs typeface="Times New Roman" panose="02020603050405020304" pitchFamily="18" charset="0"/>
            </a:rPr>
            <a:t>STRUCTURE</a:t>
          </a:r>
          <a:endParaRPr lang="ru-RU" sz="1400" b="1" kern="1200" dirty="0">
            <a:latin typeface="Times New Roman" panose="02020603050405020304" pitchFamily="18" charset="0"/>
            <a:cs typeface="Times New Roman" panose="02020603050405020304" pitchFamily="18" charset="0"/>
          </a:endParaRPr>
        </a:p>
      </dsp:txBody>
      <dsp:txXfrm>
        <a:off x="1102398" y="3372116"/>
        <a:ext cx="5921572" cy="649778"/>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89" name="Rectangle 17"/>
          <p:cNvSpPr>
            <a:spLocks noChangeArrowheads="1"/>
          </p:cNvSpPr>
          <p:nvPr/>
        </p:nvSpPr>
        <p:spPr bwMode="gray">
          <a:xfrm>
            <a:off x="0" y="2971800"/>
            <a:ext cx="9144000" cy="914400"/>
          </a:xfrm>
          <a:prstGeom prst="rect">
            <a:avLst/>
          </a:prstGeom>
          <a:gradFill rotWithShape="1">
            <a:gsLst>
              <a:gs pos="0">
                <a:schemeClr val="accent1">
                  <a:gamma/>
                  <a:tint val="12549"/>
                  <a:invGamma/>
                  <a:alpha val="0"/>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075" name="Rectangle 3"/>
          <p:cNvSpPr>
            <a:spLocks noGrp="1" noChangeArrowheads="1"/>
          </p:cNvSpPr>
          <p:nvPr>
            <p:ph type="subTitle" idx="1"/>
          </p:nvPr>
        </p:nvSpPr>
        <p:spPr bwMode="black">
          <a:xfrm>
            <a:off x="1905000" y="5410200"/>
            <a:ext cx="5181600" cy="533400"/>
          </a:xfrm>
        </p:spPr>
        <p:txBody>
          <a:bodyPr/>
          <a:lstStyle>
            <a:lvl1pPr marL="0" indent="0" algn="ctr">
              <a:buFont typeface="Wingdings" panose="05000000000000000000" pitchFamily="2" charset="2"/>
              <a:buNone/>
              <a:defRPr sz="1600"/>
            </a:lvl1pPr>
          </a:lstStyle>
          <a:p>
            <a:pPr lvl="0"/>
            <a:r>
              <a:rPr lang="ru-RU" noProof="0" smtClean="0"/>
              <a:t>Образец подзаголовка</a:t>
            </a:r>
            <a:endParaRPr lang="en-US" noProof="0" smtClean="0"/>
          </a:p>
        </p:txBody>
      </p:sp>
      <p:sp>
        <p:nvSpPr>
          <p:cNvPr id="3076" name="Rectangle 4"/>
          <p:cNvSpPr>
            <a:spLocks noGrp="1" noChangeArrowheads="1"/>
          </p:cNvSpPr>
          <p:nvPr>
            <p:ph type="dt" sz="half" idx="2"/>
          </p:nvPr>
        </p:nvSpPr>
        <p:spPr>
          <a:xfrm>
            <a:off x="3810000" y="6477000"/>
            <a:ext cx="2133600" cy="244475"/>
          </a:xfrm>
        </p:spPr>
        <p:txBody>
          <a:bodyPr/>
          <a:lstStyle>
            <a:lvl1pPr algn="ctr">
              <a:defRPr sz="1200">
                <a:solidFill>
                  <a:schemeClr val="bg1"/>
                </a:solidFill>
                <a:latin typeface="Arial" panose="020B0604020202020204" pitchFamily="34" charset="0"/>
              </a:defRPr>
            </a:lvl1pPr>
          </a:lstStyle>
          <a:p>
            <a:pPr>
              <a:defRPr/>
            </a:pPr>
            <a:fld id="{22F4860F-CA46-4E2F-A7C2-1B1B8BBDBB5F}" type="datetimeFigureOut">
              <a:rPr lang="ru-RU" smtClean="0"/>
              <a:pPr>
                <a:defRPr/>
              </a:pPr>
              <a:t>21.04.2014</a:t>
            </a:fld>
            <a:endParaRPr lang="ru-RU"/>
          </a:p>
        </p:txBody>
      </p:sp>
      <p:sp>
        <p:nvSpPr>
          <p:cNvPr id="3077" name="Rectangle 5"/>
          <p:cNvSpPr>
            <a:spLocks noGrp="1" noChangeArrowheads="1"/>
          </p:cNvSpPr>
          <p:nvPr>
            <p:ph type="ftr" sz="quarter" idx="3"/>
          </p:nvPr>
        </p:nvSpPr>
        <p:spPr>
          <a:xfrm>
            <a:off x="228600" y="6477000"/>
            <a:ext cx="2895600" cy="244475"/>
          </a:xfrm>
        </p:spPr>
        <p:txBody>
          <a:bodyPr/>
          <a:lstStyle>
            <a:lvl1pPr algn="ctr">
              <a:defRPr sz="1200">
                <a:latin typeface="Arial" panose="020B0604020202020204" pitchFamily="34" charset="0"/>
              </a:defRPr>
            </a:lvl1pPr>
          </a:lstStyle>
          <a:p>
            <a:pPr>
              <a:defRPr/>
            </a:pPr>
            <a:endParaRPr lang="ru-RU"/>
          </a:p>
        </p:txBody>
      </p:sp>
      <p:sp>
        <p:nvSpPr>
          <p:cNvPr id="3078" name="Rectangle 6"/>
          <p:cNvSpPr>
            <a:spLocks noGrp="1" noChangeArrowheads="1"/>
          </p:cNvSpPr>
          <p:nvPr>
            <p:ph type="sldNum" sz="quarter" idx="4"/>
          </p:nvPr>
        </p:nvSpPr>
        <p:spPr>
          <a:xfrm>
            <a:off x="6553200" y="6477000"/>
            <a:ext cx="2133600" cy="244475"/>
          </a:xfrm>
        </p:spPr>
        <p:txBody>
          <a:bodyPr/>
          <a:lstStyle>
            <a:lvl1pPr>
              <a:defRPr sz="1200" b="0">
                <a:solidFill>
                  <a:schemeClr val="bg1"/>
                </a:solidFill>
                <a:latin typeface="Arial" panose="020B0604020202020204" pitchFamily="34" charset="0"/>
              </a:defRPr>
            </a:lvl1pPr>
          </a:lstStyle>
          <a:p>
            <a:pPr>
              <a:defRPr/>
            </a:pPr>
            <a:fld id="{FB034FB0-29BC-4FAD-9873-E8E9EA7CB904}" type="slidenum">
              <a:rPr lang="ru-RU" smtClean="0"/>
              <a:pPr>
                <a:defRPr/>
              </a:pPr>
              <a:t>‹#›</a:t>
            </a:fld>
            <a:endParaRPr lang="ru-RU"/>
          </a:p>
        </p:txBody>
      </p:sp>
      <p:sp>
        <p:nvSpPr>
          <p:cNvPr id="3086" name="Text Box 14"/>
          <p:cNvSpPr txBox="1">
            <a:spLocks noChangeArrowheads="1"/>
          </p:cNvSpPr>
          <p:nvPr/>
        </p:nvSpPr>
        <p:spPr bwMode="auto">
          <a:xfrm>
            <a:off x="381000" y="319088"/>
            <a:ext cx="137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a:latin typeface="Verdana" panose="020B0604030504040204" pitchFamily="34" charset="0"/>
              </a:rPr>
              <a:t>LOGO</a:t>
            </a:r>
          </a:p>
        </p:txBody>
      </p:sp>
      <p:sp>
        <p:nvSpPr>
          <p:cNvPr id="3090" name="Rectangle 18"/>
          <p:cNvSpPr>
            <a:spLocks noChangeArrowheads="1"/>
          </p:cNvSpPr>
          <p:nvPr/>
        </p:nvSpPr>
        <p:spPr bwMode="gray">
          <a:xfrm>
            <a:off x="0" y="2895600"/>
            <a:ext cx="8229600" cy="914400"/>
          </a:xfrm>
          <a:prstGeom prst="rect">
            <a:avLst/>
          </a:prstGeom>
          <a:gradFill rotWithShape="1">
            <a:gsLst>
              <a:gs pos="0">
                <a:schemeClr val="tx2"/>
              </a:gs>
              <a:gs pos="100000">
                <a:schemeClr val="tx2">
                  <a:gamma/>
                  <a:shade val="46275"/>
                  <a:invGamma/>
                  <a:alpha val="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074" name="Rectangle 2"/>
          <p:cNvSpPr>
            <a:spLocks noGrp="1" noChangeArrowheads="1"/>
          </p:cNvSpPr>
          <p:nvPr>
            <p:ph type="ctrTitle"/>
          </p:nvPr>
        </p:nvSpPr>
        <p:spPr>
          <a:xfrm>
            <a:off x="685800" y="3048000"/>
            <a:ext cx="7924800" cy="685800"/>
          </a:xfrm>
        </p:spPr>
        <p:txBody>
          <a:bodyPr/>
          <a:lstStyle>
            <a:lvl1pPr>
              <a:defRPr/>
            </a:lvl1pPr>
          </a:lstStyle>
          <a:p>
            <a:pPr lvl="0"/>
            <a:r>
              <a:rPr lang="ru-RU" noProof="0" smtClean="0"/>
              <a:t>Образец заголовка</a:t>
            </a:r>
            <a:endParaRPr lang="en-US" noProof="0" smtClean="0"/>
          </a:p>
        </p:txBody>
      </p:sp>
    </p:spTree>
    <p:extLst>
      <p:ext uri="{BB962C8B-B14F-4D97-AF65-F5344CB8AC3E}">
        <p14:creationId xmlns:p14="http://schemas.microsoft.com/office/powerpoint/2010/main" val="18468600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303D361-AB00-4395-9124-7B30804E1196}" type="datetimeFigureOut">
              <a:rPr lang="ru-RU" smtClean="0"/>
              <a:pPr>
                <a:defRPr/>
              </a:pPr>
              <a:t>21.04.2014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5803238-E659-4266-9950-5F0E99516541}" type="slidenum">
              <a:rPr lang="ru-RU" smtClean="0"/>
              <a:pPr>
                <a:defRPr/>
              </a:pPr>
              <a:t>‹#›</a:t>
            </a:fld>
            <a:endParaRPr lang="ru-RU"/>
          </a:p>
        </p:txBody>
      </p:sp>
    </p:spTree>
    <p:extLst>
      <p:ext uri="{BB962C8B-B14F-4D97-AF65-F5344CB8AC3E}">
        <p14:creationId xmlns:p14="http://schemas.microsoft.com/office/powerpoint/2010/main" val="191256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47688"/>
            <a:ext cx="2057400" cy="58832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547688"/>
            <a:ext cx="6019800" cy="58832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74F4E13-7B6C-4844-9864-93581A2F4D82}" type="datetimeFigureOut">
              <a:rPr lang="ru-RU" smtClean="0"/>
              <a:pPr>
                <a:defRPr/>
              </a:pPr>
              <a:t>21.04.2014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9221DCC-A85C-4F6B-8525-70650B5658CB}" type="slidenum">
              <a:rPr lang="ru-RU" smtClean="0"/>
              <a:pPr>
                <a:defRPr/>
              </a:pPr>
              <a:t>‹#›</a:t>
            </a:fld>
            <a:endParaRPr lang="ru-RU"/>
          </a:p>
        </p:txBody>
      </p:sp>
    </p:spTree>
    <p:extLst>
      <p:ext uri="{BB962C8B-B14F-4D97-AF65-F5344CB8AC3E}">
        <p14:creationId xmlns:p14="http://schemas.microsoft.com/office/powerpoint/2010/main" val="294609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47688"/>
            <a:ext cx="7391400" cy="563562"/>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338263"/>
            <a:ext cx="8229600" cy="5092700"/>
          </a:xfrm>
        </p:spPr>
        <p:txBody>
          <a:bodyPr/>
          <a:lstStyle/>
          <a:p>
            <a:r>
              <a:rPr lang="ru-RU" smtClean="0"/>
              <a:t>Вставка таблицы</a:t>
            </a:r>
            <a:endParaRPr lang="ru-RU"/>
          </a:p>
        </p:txBody>
      </p:sp>
      <p:sp>
        <p:nvSpPr>
          <p:cNvPr id="4" name="Дата 3"/>
          <p:cNvSpPr>
            <a:spLocks noGrp="1"/>
          </p:cNvSpPr>
          <p:nvPr>
            <p:ph type="dt" sz="half" idx="10"/>
          </p:nvPr>
        </p:nvSpPr>
        <p:spPr>
          <a:xfrm>
            <a:off x="6781800" y="269875"/>
            <a:ext cx="2133600" cy="246063"/>
          </a:xfrm>
        </p:spPr>
        <p:txBody>
          <a:bodyPr/>
          <a:lstStyle>
            <a:lvl1pPr>
              <a:defRPr/>
            </a:lvl1pPr>
          </a:lstStyle>
          <a:p>
            <a:pPr>
              <a:defRPr/>
            </a:pPr>
            <a:fld id="{972260B5-3A42-463E-B9E2-8A348614B675}" type="datetimeFigureOut">
              <a:rPr lang="ru-RU" smtClean="0"/>
              <a:pPr>
                <a:defRPr/>
              </a:pPr>
              <a:t>21.04.2014</a:t>
            </a:fld>
            <a:endParaRPr lang="ru-RU"/>
          </a:p>
        </p:txBody>
      </p:sp>
      <p:sp>
        <p:nvSpPr>
          <p:cNvPr id="5" name="Нижний колонтитул 4"/>
          <p:cNvSpPr>
            <a:spLocks noGrp="1"/>
          </p:cNvSpPr>
          <p:nvPr>
            <p:ph type="ftr" sz="quarter" idx="11"/>
          </p:nvPr>
        </p:nvSpPr>
        <p:spPr>
          <a:xfrm>
            <a:off x="5791200" y="6530975"/>
            <a:ext cx="2895600" cy="276225"/>
          </a:xfr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3505200" y="6553200"/>
            <a:ext cx="2133600" cy="254000"/>
          </a:xfrm>
        </p:spPr>
        <p:txBody>
          <a:bodyPr/>
          <a:lstStyle>
            <a:lvl1pPr>
              <a:defRPr/>
            </a:lvl1pPr>
          </a:lstStyle>
          <a:p>
            <a:pPr>
              <a:defRPr/>
            </a:pPr>
            <a:fld id="{360979F4-5DA0-4057-B7C5-DF762D1CF5AB}" type="slidenum">
              <a:rPr lang="ru-RU" smtClean="0"/>
              <a:pPr>
                <a:defRPr/>
              </a:pPr>
              <a:t>‹#›</a:t>
            </a:fld>
            <a:endParaRPr lang="ru-RU"/>
          </a:p>
        </p:txBody>
      </p:sp>
    </p:spTree>
    <p:extLst>
      <p:ext uri="{BB962C8B-B14F-4D97-AF65-F5344CB8AC3E}">
        <p14:creationId xmlns:p14="http://schemas.microsoft.com/office/powerpoint/2010/main" val="1565537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6B4DABC-995A-4349-B6D1-FA3B0B598054}" type="datetimeFigureOut">
              <a:rPr lang="ru-RU" smtClean="0"/>
              <a:pPr>
                <a:defRPr/>
              </a:pPr>
              <a:t>21.04.2014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D286CE7-ACD8-4130-B304-0B95F37A308B}" type="slidenum">
              <a:rPr lang="ru-RU" smtClean="0"/>
              <a:pPr>
                <a:defRPr/>
              </a:pPr>
              <a:t>‹#›</a:t>
            </a:fld>
            <a:endParaRPr lang="ru-RU"/>
          </a:p>
        </p:txBody>
      </p:sp>
    </p:spTree>
    <p:extLst>
      <p:ext uri="{BB962C8B-B14F-4D97-AF65-F5344CB8AC3E}">
        <p14:creationId xmlns:p14="http://schemas.microsoft.com/office/powerpoint/2010/main" val="1858932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ADD1D847-9A4A-47C0-A5C3-7E772BED220F}" type="datetimeFigureOut">
              <a:rPr lang="ru-RU" smtClean="0"/>
              <a:pPr>
                <a:defRPr/>
              </a:pPr>
              <a:t>21.04.2014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10D9A0F-29DE-42BF-9A8E-E986AB98B1F6}" type="slidenum">
              <a:rPr lang="ru-RU" smtClean="0"/>
              <a:pPr>
                <a:defRPr/>
              </a:pPr>
              <a:t>‹#›</a:t>
            </a:fld>
            <a:endParaRPr lang="ru-RU"/>
          </a:p>
        </p:txBody>
      </p:sp>
    </p:spTree>
    <p:extLst>
      <p:ext uri="{BB962C8B-B14F-4D97-AF65-F5344CB8AC3E}">
        <p14:creationId xmlns:p14="http://schemas.microsoft.com/office/powerpoint/2010/main" val="91989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338263"/>
            <a:ext cx="4038600" cy="5092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338263"/>
            <a:ext cx="4038600" cy="5092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pPr>
              <a:defRPr/>
            </a:pPr>
            <a:fld id="{2D966E2E-0E2E-4E0D-B915-D20699E79034}" type="datetimeFigureOut">
              <a:rPr lang="ru-RU" smtClean="0"/>
              <a:pPr>
                <a:defRPr/>
              </a:pPr>
              <a:t>21.04.2014</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CE46FD26-BC19-4ED2-9C42-A450F8D767AA}" type="slidenum">
              <a:rPr lang="ru-RU" smtClean="0"/>
              <a:pPr>
                <a:defRPr/>
              </a:pPr>
              <a:t>‹#›</a:t>
            </a:fld>
            <a:endParaRPr lang="ru-RU"/>
          </a:p>
        </p:txBody>
      </p:sp>
    </p:spTree>
    <p:extLst>
      <p:ext uri="{BB962C8B-B14F-4D97-AF65-F5344CB8AC3E}">
        <p14:creationId xmlns:p14="http://schemas.microsoft.com/office/powerpoint/2010/main" val="2311091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pPr>
              <a:defRPr/>
            </a:pPr>
            <a:fld id="{6D994AA2-9646-4533-9600-28061E0C8DAB}" type="datetimeFigureOut">
              <a:rPr lang="ru-RU" smtClean="0"/>
              <a:pPr>
                <a:defRPr/>
              </a:pPr>
              <a:t>21.04.2014</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38D46566-1240-4311-AF51-07E47B01AA3C}" type="slidenum">
              <a:rPr lang="ru-RU" smtClean="0"/>
              <a:pPr>
                <a:defRPr/>
              </a:pPr>
              <a:t>‹#›</a:t>
            </a:fld>
            <a:endParaRPr lang="ru-RU"/>
          </a:p>
        </p:txBody>
      </p:sp>
    </p:spTree>
    <p:extLst>
      <p:ext uri="{BB962C8B-B14F-4D97-AF65-F5344CB8AC3E}">
        <p14:creationId xmlns:p14="http://schemas.microsoft.com/office/powerpoint/2010/main" val="210342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pPr>
              <a:defRPr/>
            </a:pPr>
            <a:fld id="{BF89627E-1D0A-4DAF-A430-089A2D5F0923}" type="datetimeFigureOut">
              <a:rPr lang="ru-RU" smtClean="0"/>
              <a:pPr>
                <a:defRPr/>
              </a:pPr>
              <a:t>21.04.2014</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9A43AE1A-0E3C-4615-80A2-DE17E9BA803E}" type="slidenum">
              <a:rPr lang="ru-RU" smtClean="0"/>
              <a:pPr>
                <a:defRPr/>
              </a:pPr>
              <a:t>‹#›</a:t>
            </a:fld>
            <a:endParaRPr lang="ru-RU"/>
          </a:p>
        </p:txBody>
      </p:sp>
    </p:spTree>
    <p:extLst>
      <p:ext uri="{BB962C8B-B14F-4D97-AF65-F5344CB8AC3E}">
        <p14:creationId xmlns:p14="http://schemas.microsoft.com/office/powerpoint/2010/main" val="3758649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8B65790D-29F8-4A6A-8224-A620FCF2AC2B}" type="datetimeFigureOut">
              <a:rPr lang="ru-RU" smtClean="0"/>
              <a:pPr>
                <a:defRPr/>
              </a:pPr>
              <a:t>21.04.2014</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3"/>
          <p:cNvSpPr>
            <a:spLocks noGrp="1"/>
          </p:cNvSpPr>
          <p:nvPr>
            <p:ph type="sldNum" sz="quarter" idx="12"/>
          </p:nvPr>
        </p:nvSpPr>
        <p:spPr/>
        <p:txBody>
          <a:bodyPr/>
          <a:lstStyle>
            <a:lvl1pPr>
              <a:defRPr/>
            </a:lvl1pPr>
          </a:lstStyle>
          <a:p>
            <a:pPr>
              <a:defRPr/>
            </a:pPr>
            <a:fld id="{0D18809D-3268-4166-976D-585B56607B22}" type="slidenum">
              <a:rPr lang="ru-RU" smtClean="0"/>
              <a:pPr>
                <a:defRPr/>
              </a:pPr>
              <a:t>‹#›</a:t>
            </a:fld>
            <a:endParaRPr lang="ru-RU"/>
          </a:p>
        </p:txBody>
      </p:sp>
    </p:spTree>
    <p:extLst>
      <p:ext uri="{BB962C8B-B14F-4D97-AF65-F5344CB8AC3E}">
        <p14:creationId xmlns:p14="http://schemas.microsoft.com/office/powerpoint/2010/main" val="226487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04267628-4013-43A4-A26C-76A0B9C64958}" type="datetimeFigureOut">
              <a:rPr lang="ru-RU" smtClean="0"/>
              <a:pPr>
                <a:defRPr/>
              </a:pPr>
              <a:t>21.04.2014</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AD24E236-41B3-47AB-ADAF-D5FBA56E52C3}" type="slidenum">
              <a:rPr lang="ru-RU" smtClean="0"/>
              <a:pPr>
                <a:defRPr/>
              </a:pPr>
              <a:t>‹#›</a:t>
            </a:fld>
            <a:endParaRPr lang="ru-RU"/>
          </a:p>
        </p:txBody>
      </p:sp>
    </p:spTree>
    <p:extLst>
      <p:ext uri="{BB962C8B-B14F-4D97-AF65-F5344CB8AC3E}">
        <p14:creationId xmlns:p14="http://schemas.microsoft.com/office/powerpoint/2010/main" val="2879510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4C0B3162-8144-44AD-9937-45165A3C9B5E}" type="datetimeFigureOut">
              <a:rPr lang="ru-RU" smtClean="0"/>
              <a:pPr>
                <a:defRPr/>
              </a:pPr>
              <a:t>21.04.2014</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3FF35043-8E1F-42A4-B682-77FC22F15DDE}" type="slidenum">
              <a:rPr lang="ru-RU" smtClean="0"/>
              <a:pPr>
                <a:defRPr/>
              </a:pPr>
              <a:t>‹#›</a:t>
            </a:fld>
            <a:endParaRPr lang="ru-RU"/>
          </a:p>
        </p:txBody>
      </p:sp>
    </p:spTree>
    <p:extLst>
      <p:ext uri="{BB962C8B-B14F-4D97-AF65-F5344CB8AC3E}">
        <p14:creationId xmlns:p14="http://schemas.microsoft.com/office/powerpoint/2010/main" val="2492901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0" y="533400"/>
            <a:ext cx="9144000" cy="685800"/>
          </a:xfrm>
          <a:prstGeom prst="rect">
            <a:avLst/>
          </a:prstGeom>
          <a:gradFill rotWithShape="1">
            <a:gsLst>
              <a:gs pos="0">
                <a:schemeClr val="accent1">
                  <a:gamma/>
                  <a:tint val="12549"/>
                  <a:invGamma/>
                  <a:alpha val="0"/>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0" name="Rectangle 16"/>
          <p:cNvSpPr>
            <a:spLocks noChangeArrowheads="1"/>
          </p:cNvSpPr>
          <p:nvPr/>
        </p:nvSpPr>
        <p:spPr bwMode="gray">
          <a:xfrm>
            <a:off x="0" y="457200"/>
            <a:ext cx="8229600" cy="685800"/>
          </a:xfrm>
          <a:prstGeom prst="rect">
            <a:avLst/>
          </a:prstGeom>
          <a:gradFill rotWithShape="1">
            <a:gsLst>
              <a:gs pos="0">
                <a:schemeClr val="tx2"/>
              </a:gs>
              <a:gs pos="100000">
                <a:schemeClr val="tx2">
                  <a:gamma/>
                  <a:shade val="46275"/>
                  <a:invGamma/>
                  <a:alpha val="0"/>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27" name="Rectangle 3"/>
          <p:cNvSpPr>
            <a:spLocks noGrp="1" noChangeArrowheads="1"/>
          </p:cNvSpPr>
          <p:nvPr>
            <p:ph type="body" idx="1"/>
          </p:nvPr>
        </p:nvSpPr>
        <p:spPr bwMode="auto">
          <a:xfrm>
            <a:off x="457200" y="1338263"/>
            <a:ext cx="8229600" cy="509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6781800" y="269875"/>
            <a:ext cx="2133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972260B5-3A42-463E-B9E2-8A348614B675}" type="datetimeFigureOut">
              <a:rPr lang="ru-RU" smtClean="0"/>
              <a:pPr>
                <a:defRPr/>
              </a:pPr>
              <a:t>21.04.2014</a:t>
            </a:fld>
            <a:endParaRPr lang="ru-RU"/>
          </a:p>
        </p:txBody>
      </p:sp>
      <p:sp>
        <p:nvSpPr>
          <p:cNvPr id="1029" name="Rectangle 5"/>
          <p:cNvSpPr>
            <a:spLocks noGrp="1" noChangeArrowheads="1"/>
          </p:cNvSpPr>
          <p:nvPr>
            <p:ph type="ftr" sz="quarter" idx="3"/>
          </p:nvPr>
        </p:nvSpPr>
        <p:spPr bwMode="auto">
          <a:xfrm>
            <a:off x="5791200" y="6530975"/>
            <a:ext cx="28956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endParaRPr lang="ru-RU"/>
          </a:p>
        </p:txBody>
      </p:sp>
      <p:sp>
        <p:nvSpPr>
          <p:cNvPr id="1030" name="Rectangle 6"/>
          <p:cNvSpPr>
            <a:spLocks noGrp="1" noChangeArrowheads="1"/>
          </p:cNvSpPr>
          <p:nvPr>
            <p:ph type="sldNum" sz="quarter" idx="4"/>
          </p:nvPr>
        </p:nvSpPr>
        <p:spPr bwMode="auto">
          <a:xfrm>
            <a:off x="3505200" y="6553200"/>
            <a:ext cx="21336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1">
                <a:latin typeface="+mn-lt"/>
              </a:defRPr>
            </a:lvl1pPr>
          </a:lstStyle>
          <a:p>
            <a:pPr>
              <a:defRPr/>
            </a:pPr>
            <a:fld id="{360979F4-5DA0-4057-B7C5-DF762D1CF5AB}" type="slidenum">
              <a:rPr lang="ru-RU" smtClean="0"/>
              <a:pPr>
                <a:defRPr/>
              </a:pPr>
              <a:t>‹#›</a:t>
            </a:fld>
            <a:endParaRPr lang="ru-RU"/>
          </a:p>
        </p:txBody>
      </p:sp>
      <p:sp>
        <p:nvSpPr>
          <p:cNvPr id="1026" name="Rectangle 2"/>
          <p:cNvSpPr>
            <a:spLocks noGrp="1" noChangeArrowheads="1"/>
          </p:cNvSpPr>
          <p:nvPr>
            <p:ph type="title"/>
          </p:nvPr>
        </p:nvSpPr>
        <p:spPr bwMode="white">
          <a:xfrm>
            <a:off x="838200" y="547688"/>
            <a:ext cx="7391400" cy="56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Tree>
    <p:extLst>
      <p:ext uri="{BB962C8B-B14F-4D97-AF65-F5344CB8AC3E}">
        <p14:creationId xmlns:p14="http://schemas.microsoft.com/office/powerpoint/2010/main" val="2917837208"/>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Lst>
  <p:txStyles>
    <p:titleStyle>
      <a:lvl1pPr algn="ctr" rtl="0" eaLnBrk="1" fontAlgn="base" hangingPunct="1">
        <a:spcBef>
          <a:spcPct val="0"/>
        </a:spcBef>
        <a:spcAft>
          <a:spcPct val="0"/>
        </a:spcAft>
        <a:defRPr sz="3200" b="1" kern="1200">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Verdana" panose="020B0604030504040204" pitchFamily="34" charset="0"/>
        </a:defRPr>
      </a:lvl2pPr>
      <a:lvl3pPr algn="ctr" rtl="0" eaLnBrk="1" fontAlgn="base" hangingPunct="1">
        <a:spcBef>
          <a:spcPct val="0"/>
        </a:spcBef>
        <a:spcAft>
          <a:spcPct val="0"/>
        </a:spcAft>
        <a:defRPr sz="3200" b="1">
          <a:solidFill>
            <a:schemeClr val="bg1"/>
          </a:solidFill>
          <a:latin typeface="Verdana" panose="020B0604030504040204" pitchFamily="34" charset="0"/>
        </a:defRPr>
      </a:lvl3pPr>
      <a:lvl4pPr algn="ctr" rtl="0" eaLnBrk="1" fontAlgn="base" hangingPunct="1">
        <a:spcBef>
          <a:spcPct val="0"/>
        </a:spcBef>
        <a:spcAft>
          <a:spcPct val="0"/>
        </a:spcAft>
        <a:defRPr sz="3200" b="1">
          <a:solidFill>
            <a:schemeClr val="bg1"/>
          </a:solidFill>
          <a:latin typeface="Verdana" panose="020B0604030504040204" pitchFamily="34" charset="0"/>
        </a:defRPr>
      </a:lvl4pPr>
      <a:lvl5pPr algn="ctr" rtl="0" eaLnBrk="1" fontAlgn="base" hangingPunct="1">
        <a:spcBef>
          <a:spcPct val="0"/>
        </a:spcBef>
        <a:spcAft>
          <a:spcPct val="0"/>
        </a:spcAft>
        <a:defRPr sz="3200" b="1">
          <a:solidFill>
            <a:schemeClr val="bg1"/>
          </a:solidFill>
          <a:latin typeface="Verdana" panose="020B0604030504040204" pitchFamily="34" charset="0"/>
        </a:defRPr>
      </a:lvl5pPr>
      <a:lvl6pPr marL="457200" algn="ctr" rtl="0" eaLnBrk="1" fontAlgn="base" hangingPunct="1">
        <a:spcBef>
          <a:spcPct val="0"/>
        </a:spcBef>
        <a:spcAft>
          <a:spcPct val="0"/>
        </a:spcAft>
        <a:defRPr sz="3200" b="1">
          <a:solidFill>
            <a:schemeClr val="bg1"/>
          </a:solidFill>
          <a:latin typeface="Verdana" panose="020B0604030504040204" pitchFamily="34" charset="0"/>
        </a:defRPr>
      </a:lvl6pPr>
      <a:lvl7pPr marL="914400" algn="ctr" rtl="0" eaLnBrk="1" fontAlgn="base" hangingPunct="1">
        <a:spcBef>
          <a:spcPct val="0"/>
        </a:spcBef>
        <a:spcAft>
          <a:spcPct val="0"/>
        </a:spcAft>
        <a:defRPr sz="3200" b="1">
          <a:solidFill>
            <a:schemeClr val="bg1"/>
          </a:solidFill>
          <a:latin typeface="Verdana" panose="020B0604030504040204" pitchFamily="34" charset="0"/>
        </a:defRPr>
      </a:lvl7pPr>
      <a:lvl8pPr marL="1371600" algn="ctr" rtl="0" eaLnBrk="1" fontAlgn="base" hangingPunct="1">
        <a:spcBef>
          <a:spcPct val="0"/>
        </a:spcBef>
        <a:spcAft>
          <a:spcPct val="0"/>
        </a:spcAft>
        <a:defRPr sz="3200" b="1">
          <a:solidFill>
            <a:schemeClr val="bg1"/>
          </a:solidFill>
          <a:latin typeface="Verdana" panose="020B0604030504040204" pitchFamily="34" charset="0"/>
        </a:defRPr>
      </a:lvl8pPr>
      <a:lvl9pPr marL="1828800" algn="ctr" rtl="0" eaLnBrk="1" fontAlgn="base" hangingPunct="1">
        <a:spcBef>
          <a:spcPct val="0"/>
        </a:spcBef>
        <a:spcAft>
          <a:spcPct val="0"/>
        </a:spcAft>
        <a:defRPr sz="3200" b="1">
          <a:solidFill>
            <a:schemeClr val="bg1"/>
          </a:solidFill>
          <a:latin typeface="Verdana" panose="020B0604030504040204" pitchFamily="34" charset="0"/>
        </a:defRPr>
      </a:lvl9pPr>
    </p:titleStyle>
    <p:bodyStyle>
      <a:lvl1pPr marL="342900" indent="-342900" algn="l" rtl="0" eaLnBrk="1" fontAlgn="base" hangingPunct="1">
        <a:spcBef>
          <a:spcPct val="20000"/>
        </a:spcBef>
        <a:spcAft>
          <a:spcPct val="0"/>
        </a:spcAft>
        <a:buClr>
          <a:schemeClr val="hlink"/>
        </a:buClr>
        <a:buFont typeface="Wingdings" panose="05000000000000000000" pitchFamily="2" charset="2"/>
        <a:buChar char="v"/>
        <a:defRPr sz="2800" b="1"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p:cNvSpPr>
          <p:nvPr>
            <p:ph type="title"/>
          </p:nvPr>
        </p:nvSpPr>
        <p:spPr bwMode="auto">
          <a:xfrm>
            <a:off x="899592" y="1196752"/>
            <a:ext cx="7632848" cy="4594225"/>
          </a:xfrm>
          <a:noFill/>
        </p:spPr>
        <p:txBody>
          <a:bodyPr wrap="square" lIns="91440" tIns="45720" rIns="91440" bIns="45720" numCol="1" anchorCtr="0" compatLnSpc="1">
            <a:prstTxWarp prst="textNoShape">
              <a:avLst/>
            </a:prstTxWarp>
          </a:bodyPr>
          <a:lstStyle/>
          <a:p>
            <a:r>
              <a:rPr lang="en-US" dirty="0" smtClean="0">
                <a:solidFill>
                  <a:schemeClr val="tx1"/>
                </a:solidFill>
                <a:latin typeface="Times New Roman" panose="02020603050405020304" pitchFamily="18" charset="0"/>
                <a:cs typeface="Times New Roman" panose="02020603050405020304" pitchFamily="18" charset="0"/>
              </a:rPr>
              <a:t/>
            </a:r>
            <a:br>
              <a:rPr lang="en-US" dirty="0" smtClean="0">
                <a:solidFill>
                  <a:schemeClr val="tx1"/>
                </a:solidFill>
                <a:latin typeface="Times New Roman" panose="02020603050405020304" pitchFamily="18" charset="0"/>
                <a:cs typeface="Times New Roman" panose="02020603050405020304" pitchFamily="18" charset="0"/>
              </a:rPr>
            </a:br>
            <a:r>
              <a:rPr lang="en-US" dirty="0" smtClean="0">
                <a:solidFill>
                  <a:schemeClr val="tx1"/>
                </a:solidFill>
                <a:latin typeface="Times New Roman" panose="02020603050405020304" pitchFamily="18" charset="0"/>
                <a:cs typeface="Times New Roman" panose="02020603050405020304" pitchFamily="18" charset="0"/>
              </a:rPr>
              <a:t>CONSTITUTIONAL LAW</a:t>
            </a:r>
            <a:r>
              <a:rPr lang="ru-RU" dirty="0" smtClean="0">
                <a:solidFill>
                  <a:schemeClr val="tx1"/>
                </a:solidFill>
                <a:latin typeface="Times New Roman" panose="02020603050405020304" pitchFamily="18" charset="0"/>
                <a:cs typeface="Times New Roman" panose="02020603050405020304" pitchFamily="18" charset="0"/>
              </a:rPr>
              <a:t> </a:t>
            </a:r>
            <a:br>
              <a:rPr lang="ru-RU" dirty="0" smtClean="0">
                <a:solidFill>
                  <a:schemeClr val="tx1"/>
                </a:solidFill>
                <a:latin typeface="Times New Roman" panose="02020603050405020304" pitchFamily="18" charset="0"/>
                <a:cs typeface="Times New Roman" panose="02020603050405020304" pitchFamily="18" charset="0"/>
              </a:rPr>
            </a:br>
            <a:r>
              <a:rPr lang="en-US" dirty="0" smtClean="0">
                <a:solidFill>
                  <a:schemeClr val="tx1"/>
                </a:solidFill>
                <a:latin typeface="Times New Roman" panose="02020603050405020304" pitchFamily="18" charset="0"/>
                <a:cs typeface="Times New Roman" panose="02020603050405020304" pitchFamily="18" charset="0"/>
              </a:rPr>
              <a:t>OF FOREIGN COUNTRIES</a:t>
            </a:r>
            <a:endParaRPr lang="en-US" dirty="0">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en-US" sz="2800" dirty="0" smtClean="0">
                <a:latin typeface="Times New Roman" panose="02020603050405020304" pitchFamily="18" charset="0"/>
                <a:cs typeface="Times New Roman" panose="02020603050405020304" pitchFamily="18" charset="0"/>
              </a:rPr>
              <a:t>OBJECT</a:t>
            </a:r>
            <a:r>
              <a:rPr lang="ru-RU"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OF CONSTITUTIONAL REGULATION</a:t>
            </a:r>
            <a:r>
              <a:rPr lang="uk-UA" sz="2800" dirty="0" smtClean="0">
                <a:latin typeface="Times New Roman" panose="02020603050405020304" pitchFamily="18" charset="0"/>
                <a:cs typeface="Times New Roman" panose="02020603050405020304" pitchFamily="18" charset="0"/>
              </a:rPr>
              <a:t>:</a:t>
            </a:r>
            <a:endParaRPr lang="ru-RU" sz="2800" b="1" i="1"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23528" y="1524000"/>
            <a:ext cx="8668072" cy="5145360"/>
          </a:xfrm>
        </p:spPr>
        <p:txBody>
          <a:bodyPr>
            <a:noAutofit/>
          </a:bodyPr>
          <a:lstStyle/>
          <a:p>
            <a:pPr marL="548640" indent="-411480" algn="just" fontAlgn="auto">
              <a:spcAft>
                <a:spcPts val="0"/>
              </a:spcAft>
              <a:buClr>
                <a:schemeClr val="tx1">
                  <a:shade val="95000"/>
                </a:schemeClr>
              </a:buClr>
              <a:buFont typeface="Wingdings" panose="05000000000000000000" pitchFamily="2" charset="2"/>
              <a:buChar char="q"/>
              <a:defRPr/>
            </a:pPr>
            <a:r>
              <a:rPr lang="en-US" sz="1800" b="0" dirty="0">
                <a:latin typeface="Times New Roman" panose="02020603050405020304" pitchFamily="18" charset="0"/>
                <a:cs typeface="Times New Roman" panose="02020603050405020304" pitchFamily="18" charset="0"/>
              </a:rPr>
              <a:t>major principles of functioning of the </a:t>
            </a:r>
            <a:r>
              <a:rPr lang="en-US" sz="1800" b="0" dirty="0" smtClean="0">
                <a:latin typeface="Times New Roman" panose="02020603050405020304" pitchFamily="18" charset="0"/>
                <a:cs typeface="Times New Roman" panose="02020603050405020304" pitchFamily="18" charset="0"/>
              </a:rPr>
              <a:t>state</a:t>
            </a:r>
            <a:endParaRPr lang="uk-UA" sz="1800" b="0" dirty="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1800" b="0" dirty="0" smtClean="0">
                <a:latin typeface="Times New Roman" panose="02020603050405020304" pitchFamily="18" charset="0"/>
                <a:cs typeface="Times New Roman" panose="02020603050405020304" pitchFamily="18" charset="0"/>
              </a:rPr>
              <a:t>supreme </a:t>
            </a:r>
            <a:r>
              <a:rPr lang="en-US" sz="1800" b="0" dirty="0">
                <a:latin typeface="Times New Roman" panose="02020603050405020304" pitchFamily="18" charset="0"/>
                <a:cs typeface="Times New Roman" panose="02020603050405020304" pitchFamily="18" charset="0"/>
              </a:rPr>
              <a:t>bodies of state </a:t>
            </a:r>
            <a:r>
              <a:rPr lang="en-US" sz="1800" b="0" dirty="0" smtClean="0">
                <a:latin typeface="Times New Roman" panose="02020603050405020304" pitchFamily="18" charset="0"/>
                <a:cs typeface="Times New Roman" panose="02020603050405020304" pitchFamily="18" charset="0"/>
              </a:rPr>
              <a:t>power</a:t>
            </a:r>
            <a:endParaRPr lang="uk-UA" sz="1800" b="0" dirty="0" smtClean="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1800" b="0" dirty="0" smtClean="0">
                <a:latin typeface="Times New Roman" panose="02020603050405020304" pitchFamily="18" charset="0"/>
                <a:cs typeface="Times New Roman" panose="02020603050405020304" pitchFamily="18" charset="0"/>
              </a:rPr>
              <a:t>institutions </a:t>
            </a:r>
            <a:r>
              <a:rPr lang="en-US" sz="1800" b="0" dirty="0">
                <a:latin typeface="Times New Roman" panose="02020603050405020304" pitchFamily="18" charset="0"/>
                <a:cs typeface="Times New Roman" panose="02020603050405020304" pitchFamily="18" charset="0"/>
              </a:rPr>
              <a:t>that make up the constitutional and legal status of a </a:t>
            </a:r>
            <a:r>
              <a:rPr lang="en-US" sz="1800" b="0" dirty="0" smtClean="0">
                <a:latin typeface="Times New Roman" panose="02020603050405020304" pitchFamily="18" charset="0"/>
                <a:cs typeface="Times New Roman" panose="02020603050405020304" pitchFamily="18" charset="0"/>
              </a:rPr>
              <a:t>person</a:t>
            </a:r>
            <a:endParaRPr lang="uk-UA" sz="1800" b="0" dirty="0" smtClean="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1800" b="0" dirty="0" smtClean="0">
                <a:latin typeface="Times New Roman" panose="02020603050405020304" pitchFamily="18" charset="0"/>
                <a:cs typeface="Times New Roman" panose="02020603050405020304" pitchFamily="18" charset="0"/>
              </a:rPr>
              <a:t>electoral law</a:t>
            </a:r>
            <a:endParaRPr lang="uk-UA" sz="1800" b="0" dirty="0" smtClean="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1800" b="0" dirty="0" smtClean="0">
                <a:latin typeface="Times New Roman" panose="02020603050405020304" pitchFamily="18" charset="0"/>
                <a:cs typeface="Times New Roman" panose="02020603050405020304" pitchFamily="18" charset="0"/>
              </a:rPr>
              <a:t>state symbols</a:t>
            </a:r>
            <a:endParaRPr lang="uk-UA" sz="1800" b="0" dirty="0" smtClean="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1800" b="0" dirty="0" smtClean="0">
                <a:latin typeface="Times New Roman" panose="02020603050405020304" pitchFamily="18" charset="0"/>
                <a:cs typeface="Times New Roman" panose="02020603050405020304" pitchFamily="18" charset="0"/>
              </a:rPr>
              <a:t>administrative divisions</a:t>
            </a:r>
            <a:endParaRPr lang="uk-UA" sz="1800" b="0" dirty="0" smtClean="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1800" b="0" dirty="0" smtClean="0">
                <a:latin typeface="Times New Roman" panose="02020603050405020304" pitchFamily="18" charset="0"/>
                <a:cs typeface="Times New Roman" panose="02020603050405020304" pitchFamily="18" charset="0"/>
              </a:rPr>
              <a:t>organization </a:t>
            </a:r>
            <a:r>
              <a:rPr lang="en-US" sz="1800" b="0" dirty="0">
                <a:latin typeface="Times New Roman" panose="02020603050405020304" pitchFamily="18" charset="0"/>
                <a:cs typeface="Times New Roman" panose="02020603050405020304" pitchFamily="18" charset="0"/>
              </a:rPr>
              <a:t>of the </a:t>
            </a:r>
            <a:r>
              <a:rPr lang="en-US" sz="1800" b="0" dirty="0" smtClean="0">
                <a:latin typeface="Times New Roman" panose="02020603050405020304" pitchFamily="18" charset="0"/>
                <a:cs typeface="Times New Roman" panose="02020603050405020304" pitchFamily="18" charset="0"/>
              </a:rPr>
              <a:t>judiciary</a:t>
            </a:r>
            <a:endParaRPr lang="uk-UA" sz="1800" b="0" dirty="0" smtClean="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1800" b="0" dirty="0" smtClean="0">
                <a:latin typeface="Times New Roman" panose="02020603050405020304" pitchFamily="18" charset="0"/>
                <a:cs typeface="Times New Roman" panose="02020603050405020304" pitchFamily="18" charset="0"/>
              </a:rPr>
              <a:t>local </a:t>
            </a:r>
            <a:r>
              <a:rPr lang="en-US" sz="1800" b="0" dirty="0">
                <a:latin typeface="Times New Roman" panose="02020603050405020304" pitchFamily="18" charset="0"/>
                <a:cs typeface="Times New Roman" panose="02020603050405020304" pitchFamily="18" charset="0"/>
              </a:rPr>
              <a:t>government and self-government</a:t>
            </a:r>
            <a:r>
              <a:rPr lang="en-US" sz="1800" b="0" dirty="0" smtClean="0">
                <a:latin typeface="Times New Roman" panose="02020603050405020304" pitchFamily="18" charset="0"/>
                <a:cs typeface="Times New Roman" panose="02020603050405020304" pitchFamily="18" charset="0"/>
              </a:rPr>
              <a:t>.</a:t>
            </a:r>
            <a:endParaRPr lang="uk-UA" sz="1800" b="0" dirty="0" smtClean="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endParaRPr lang="uk-UA" sz="1800" b="0" dirty="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endParaRPr lang="ru-RU" sz="1800" b="0" dirty="0">
              <a:latin typeface="Times New Roman" panose="02020603050405020304" pitchFamily="18" charset="0"/>
              <a:cs typeface="Times New Roman" panose="02020603050405020304" pitchFamily="18" charset="0"/>
            </a:endParaRPr>
          </a:p>
          <a:p>
            <a:pPr marL="0" indent="0">
              <a:buNone/>
            </a:pPr>
            <a:r>
              <a:rPr lang="en-US" sz="1800" b="0" dirty="0" smtClean="0">
                <a:latin typeface="Times New Roman" panose="02020603050405020304" pitchFamily="18" charset="0"/>
                <a:cs typeface="Times New Roman" panose="02020603050405020304" pitchFamily="18" charset="0"/>
              </a:rPr>
              <a:t>		Additionally</a:t>
            </a:r>
            <a:r>
              <a:rPr lang="en-US" sz="1800" b="0" dirty="0">
                <a:latin typeface="Times New Roman" panose="02020603050405020304" pitchFamily="18" charset="0"/>
                <a:cs typeface="Times New Roman" panose="02020603050405020304" pitchFamily="18" charset="0"/>
              </a:rPr>
              <a:t>, many constitutional  </a:t>
            </a:r>
            <a:r>
              <a:rPr lang="en-US" sz="1800" b="0" dirty="0" smtClean="0">
                <a:latin typeface="Times New Roman" panose="02020603050405020304" pitchFamily="18" charset="0"/>
                <a:cs typeface="Times New Roman" panose="02020603050405020304" pitchFamily="18" charset="0"/>
              </a:rPr>
              <a:t>governing</a:t>
            </a:r>
            <a:r>
              <a:rPr lang="uk-UA" sz="1800" b="0" dirty="0" smtClean="0">
                <a:latin typeface="Times New Roman" panose="02020603050405020304" pitchFamily="18" charset="0"/>
                <a:cs typeface="Times New Roman" panose="02020603050405020304" pitchFamily="18" charset="0"/>
              </a:rPr>
              <a:t> </a:t>
            </a:r>
            <a:r>
              <a:rPr lang="en-US" sz="1800" b="0" dirty="0" smtClean="0">
                <a:latin typeface="Times New Roman" panose="02020603050405020304" pitchFamily="18" charset="0"/>
                <a:cs typeface="Times New Roman" panose="02020603050405020304" pitchFamily="18" charset="0"/>
              </a:rPr>
              <a:t>issues</a:t>
            </a:r>
            <a:r>
              <a:rPr lang="uk-UA" sz="1800" b="0" dirty="0" smtClean="0">
                <a:latin typeface="Times New Roman" panose="02020603050405020304" pitchFamily="18" charset="0"/>
                <a:cs typeface="Times New Roman" panose="02020603050405020304" pitchFamily="18" charset="0"/>
              </a:rPr>
              <a:t> </a:t>
            </a:r>
            <a:r>
              <a:rPr lang="en-US" sz="1800" b="0" dirty="0" smtClean="0">
                <a:latin typeface="Times New Roman" panose="02020603050405020304" pitchFamily="18" charset="0"/>
                <a:cs typeface="Times New Roman" panose="02020603050405020304" pitchFamily="18" charset="0"/>
              </a:rPr>
              <a:t>about:</a:t>
            </a:r>
          </a:p>
          <a:p>
            <a:pPr>
              <a:buFont typeface="Wingdings" panose="05000000000000000000" pitchFamily="2" charset="2"/>
              <a:buChar char="ü"/>
            </a:pPr>
            <a:r>
              <a:rPr lang="en-US" sz="1800" b="0" dirty="0" smtClean="0">
                <a:latin typeface="Times New Roman" panose="02020603050405020304" pitchFamily="18" charset="0"/>
                <a:cs typeface="Times New Roman" panose="02020603050405020304" pitchFamily="18" charset="0"/>
              </a:rPr>
              <a:t>economy </a:t>
            </a:r>
          </a:p>
          <a:p>
            <a:pPr>
              <a:buFont typeface="Wingdings" panose="05000000000000000000" pitchFamily="2" charset="2"/>
              <a:buChar char="ü"/>
            </a:pPr>
            <a:r>
              <a:rPr lang="en-US" sz="1800" b="0" dirty="0" smtClean="0">
                <a:latin typeface="Times New Roman" panose="02020603050405020304" pitchFamily="18" charset="0"/>
                <a:cs typeface="Times New Roman" panose="02020603050405020304" pitchFamily="18" charset="0"/>
              </a:rPr>
              <a:t>ideological </a:t>
            </a:r>
            <a:r>
              <a:rPr lang="en-US" sz="1800" b="0" dirty="0">
                <a:latin typeface="Times New Roman" panose="02020603050405020304" pitchFamily="18" charset="0"/>
                <a:cs typeface="Times New Roman" panose="02020603050405020304" pitchFamily="18" charset="0"/>
              </a:rPr>
              <a:t>life </a:t>
            </a:r>
            <a:endParaRPr lang="en-US" sz="1800" b="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1800" b="0" dirty="0" smtClean="0">
                <a:latin typeface="Times New Roman" panose="02020603050405020304" pitchFamily="18" charset="0"/>
                <a:cs typeface="Times New Roman" panose="02020603050405020304" pitchFamily="18" charset="0"/>
              </a:rPr>
              <a:t>international relations </a:t>
            </a:r>
          </a:p>
          <a:p>
            <a:pPr>
              <a:buFont typeface="Wingdings" panose="05000000000000000000" pitchFamily="2" charset="2"/>
              <a:buChar char="ü"/>
            </a:pPr>
            <a:r>
              <a:rPr lang="en-US" sz="1800" b="0" dirty="0" smtClean="0">
                <a:latin typeface="Times New Roman" panose="02020603050405020304" pitchFamily="18" charset="0"/>
                <a:cs typeface="Times New Roman" panose="02020603050405020304" pitchFamily="18" charset="0"/>
              </a:rPr>
              <a:t>official </a:t>
            </a:r>
            <a:r>
              <a:rPr lang="en-US" sz="1800" b="0" dirty="0">
                <a:latin typeface="Times New Roman" panose="02020603050405020304" pitchFamily="18" charset="0"/>
                <a:cs typeface="Times New Roman" panose="02020603050405020304" pitchFamily="18" charset="0"/>
              </a:rPr>
              <a:t>language.</a:t>
            </a:r>
          </a:p>
          <a:p>
            <a:pPr marL="548640" indent="-411480" algn="just" eaLnBrk="1" fontAlgn="auto" hangingPunct="1">
              <a:spcAft>
                <a:spcPts val="0"/>
              </a:spcAft>
              <a:buClr>
                <a:schemeClr val="tx1">
                  <a:shade val="95000"/>
                </a:schemeClr>
              </a:buClr>
              <a:buFont typeface="Wingdings 2"/>
              <a:buNone/>
              <a:defRPr/>
            </a:pPr>
            <a:endParaRPr lang="ru-RU" sz="1800" b="0" dirty="0">
              <a:latin typeface="+mj-lt"/>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548680"/>
            <a:ext cx="7632848" cy="563562"/>
          </a:xfrm>
        </p:spPr>
        <p:txBody>
          <a:bodyPr>
            <a:normAutofit fontScale="90000"/>
          </a:bodyPr>
          <a:lstStyle/>
          <a:p>
            <a:pPr fontAlgn="auto">
              <a:spcAft>
                <a:spcPts val="0"/>
              </a:spcAft>
              <a:defRPr/>
            </a:pPr>
            <a:r>
              <a:rPr lang="en-US" sz="2800" dirty="0" smtClean="0">
                <a:latin typeface="Times New Roman" panose="02020603050405020304" pitchFamily="18" charset="0"/>
                <a:cs typeface="Times New Roman" panose="02020603050405020304" pitchFamily="18" charset="0"/>
              </a:rPr>
              <a:t>FORM AND STRUCTURE OF CONSTITUTION</a:t>
            </a:r>
            <a:endParaRPr lang="ru-RU" sz="2800" b="1" i="1"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64321484"/>
              </p:ext>
            </p:extLst>
          </p:nvPr>
        </p:nvGraphicFramePr>
        <p:xfrm>
          <a:off x="1500188" y="1844825"/>
          <a:ext cx="7320284"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fontAlgn="auto" hangingPunct="1">
              <a:spcAft>
                <a:spcPts val="0"/>
              </a:spcAft>
              <a:defRPr/>
            </a:pPr>
            <a:r>
              <a:rPr lang="en-US" sz="2800" b="1" dirty="0" smtClean="0">
                <a:latin typeface="Times New Roman" panose="02020603050405020304" pitchFamily="18" charset="0"/>
                <a:cs typeface="Times New Roman" panose="02020603050405020304" pitchFamily="18" charset="0"/>
              </a:rPr>
              <a:t>FORM</a:t>
            </a:r>
            <a:endParaRPr lang="ru-RU" sz="2800" b="1"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noAutofit/>
          </a:bodyPr>
          <a:lstStyle/>
          <a:p>
            <a:pPr>
              <a:buFont typeface="Wingdings" panose="05000000000000000000" pitchFamily="2" charset="2"/>
              <a:buChar char="q"/>
            </a:pPr>
            <a:endParaRPr lang="en-US" sz="1600" b="0"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1600" b="0" dirty="0">
                <a:latin typeface="Times New Roman" panose="02020603050405020304" pitchFamily="18" charset="0"/>
                <a:cs typeface="Times New Roman" panose="02020603050405020304" pitchFamily="18" charset="0"/>
              </a:rPr>
              <a:t>Under the form of the constitution is meant a way of reflection and constitutional norms.</a:t>
            </a:r>
          </a:p>
          <a:p>
            <a:pPr marL="548640" indent="-411480" algn="just" eaLnBrk="1" fontAlgn="auto" hangingPunct="1">
              <a:spcAft>
                <a:spcPts val="0"/>
              </a:spcAft>
              <a:buClr>
                <a:schemeClr val="tx1">
                  <a:shade val="95000"/>
                </a:schemeClr>
              </a:buClr>
              <a:buFont typeface="Wingdings" panose="05000000000000000000" pitchFamily="2" charset="2"/>
              <a:buChar char="q"/>
              <a:defRPr/>
            </a:pPr>
            <a:endParaRPr lang="en-US" sz="1600" b="0" dirty="0" smtClean="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1600" b="0" dirty="0">
                <a:latin typeface="Times New Roman" panose="02020603050405020304" pitchFamily="18" charset="0"/>
                <a:cs typeface="Times New Roman" panose="02020603050405020304" pitchFamily="18" charset="0"/>
              </a:rPr>
              <a:t>The Constitution may consist of one </a:t>
            </a:r>
            <a:r>
              <a:rPr lang="en-US" sz="1600" b="0" dirty="0" smtClean="0">
                <a:latin typeface="Times New Roman" panose="02020603050405020304" pitchFamily="18" charset="0"/>
                <a:cs typeface="Times New Roman" panose="02020603050405020304" pitchFamily="18" charset="0"/>
              </a:rPr>
              <a:t>document.</a:t>
            </a:r>
          </a:p>
          <a:p>
            <a:pPr marL="548640" indent="-411480" algn="just" fontAlgn="auto">
              <a:spcAft>
                <a:spcPts val="0"/>
              </a:spcAft>
              <a:buClr>
                <a:schemeClr val="tx1">
                  <a:shade val="95000"/>
                </a:schemeClr>
              </a:buClr>
              <a:buFont typeface="Wingdings" panose="05000000000000000000" pitchFamily="2" charset="2"/>
              <a:buChar char="q"/>
              <a:defRPr/>
            </a:pPr>
            <a:endParaRPr lang="en-US" sz="1600" b="0" dirty="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1600" b="0" dirty="0">
                <a:latin typeface="Times New Roman" panose="02020603050405020304" pitchFamily="18" charset="0"/>
                <a:cs typeface="Times New Roman" panose="02020603050405020304" pitchFamily="18" charset="0"/>
              </a:rPr>
              <a:t>If the basic law is the only written instrument which governs all major issues of a constitutional nature, it is a codified constitution. Such </a:t>
            </a:r>
            <a:r>
              <a:rPr lang="en-US" sz="1600" b="0" dirty="0" smtClean="0">
                <a:latin typeface="Times New Roman" panose="02020603050405020304" pitchFamily="18" charset="0"/>
                <a:cs typeface="Times New Roman" panose="02020603050405020304" pitchFamily="18" charset="0"/>
              </a:rPr>
              <a:t>are </a:t>
            </a:r>
            <a:r>
              <a:rPr lang="en-US" sz="1600" b="0" dirty="0">
                <a:latin typeface="Times New Roman" panose="02020603050405020304" pitchFamily="18" charset="0"/>
                <a:cs typeface="Times New Roman" panose="02020603050405020304" pitchFamily="18" charset="0"/>
              </a:rPr>
              <a:t>the constitution of the United States, Germany, Spain, Japan, Bulgaria, China, Cuba and others</a:t>
            </a:r>
            <a:r>
              <a:rPr lang="en-US" sz="1600" b="0" dirty="0" smtClean="0">
                <a:latin typeface="Times New Roman" panose="02020603050405020304" pitchFamily="18" charset="0"/>
                <a:cs typeface="Times New Roman" panose="02020603050405020304" pitchFamily="18" charset="0"/>
              </a:rPr>
              <a:t>.</a:t>
            </a:r>
          </a:p>
          <a:p>
            <a:pPr marL="548640" indent="-411480" algn="just" fontAlgn="auto">
              <a:spcAft>
                <a:spcPts val="0"/>
              </a:spcAft>
              <a:buClr>
                <a:schemeClr val="tx1">
                  <a:shade val="95000"/>
                </a:schemeClr>
              </a:buClr>
              <a:buFont typeface="Wingdings" panose="05000000000000000000" pitchFamily="2" charset="2"/>
              <a:buChar char="q"/>
              <a:defRPr/>
            </a:pPr>
            <a:endParaRPr lang="en-US" sz="1600" b="0" dirty="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1600" b="0" dirty="0">
                <a:latin typeface="Times New Roman" panose="02020603050405020304" pitchFamily="18" charset="0"/>
                <a:cs typeface="Times New Roman" panose="02020603050405020304" pitchFamily="18" charset="0"/>
              </a:rPr>
              <a:t>If the question of a constitutional nature regulated by several acts, such a constitution belongs to the category of </a:t>
            </a:r>
            <a:r>
              <a:rPr lang="en-US" sz="1600" b="0" dirty="0" err="1">
                <a:latin typeface="Times New Roman" panose="02020603050405020304" pitchFamily="18" charset="0"/>
                <a:cs typeface="Times New Roman" panose="02020603050405020304" pitchFamily="18" charset="0"/>
              </a:rPr>
              <a:t>uncodified</a:t>
            </a:r>
            <a:r>
              <a:rPr lang="en-US" sz="1600" b="0" dirty="0">
                <a:latin typeface="Times New Roman" panose="02020603050405020304" pitchFamily="18" charset="0"/>
                <a:cs typeface="Times New Roman" panose="02020603050405020304" pitchFamily="18" charset="0"/>
              </a:rPr>
              <a:t> . For example can rule the Constitution of Finland, which consists of four regulations : " Forms of government of Finland" 1919 " Act of </a:t>
            </a:r>
            <a:r>
              <a:rPr lang="en-US" sz="1600" b="0" dirty="0" err="1">
                <a:latin typeface="Times New Roman" panose="02020603050405020304" pitchFamily="18" charset="0"/>
                <a:cs typeface="Times New Roman" panose="02020603050405020304" pitchFamily="18" charset="0"/>
              </a:rPr>
              <a:t>Eduskunt</a:t>
            </a:r>
            <a:r>
              <a:rPr lang="en-US" sz="1600" b="0" dirty="0">
                <a:latin typeface="Times New Roman" panose="02020603050405020304" pitchFamily="18" charset="0"/>
                <a:cs typeface="Times New Roman" panose="02020603050405020304" pitchFamily="18" charset="0"/>
              </a:rPr>
              <a:t> " ( parliament) in 1928 , " the Act of Parliament the right to control the legality of the State Council (government) and Chancellor Justice " 1922, " the Act of State Court " </a:t>
            </a:r>
            <a:r>
              <a:rPr lang="en-US" sz="1600" b="0" dirty="0" smtClean="0">
                <a:latin typeface="Times New Roman" panose="02020603050405020304" pitchFamily="18" charset="0"/>
                <a:cs typeface="Times New Roman" panose="02020603050405020304" pitchFamily="18" charset="0"/>
              </a:rPr>
              <a:t>1922. All </a:t>
            </a:r>
            <a:r>
              <a:rPr lang="en-US" sz="1600" b="0" dirty="0">
                <a:latin typeface="Times New Roman" panose="02020603050405020304" pitchFamily="18" charset="0"/>
                <a:cs typeface="Times New Roman" panose="02020603050405020304" pitchFamily="18" charset="0"/>
              </a:rPr>
              <a:t>listed acts have supreme legal force. </a:t>
            </a:r>
            <a:r>
              <a:rPr lang="en-US" sz="1600" b="0" dirty="0" smtClean="0">
                <a:latin typeface="Times New Roman" panose="02020603050405020304" pitchFamily="18" charset="0"/>
                <a:cs typeface="Times New Roman" panose="02020603050405020304" pitchFamily="18" charset="0"/>
              </a:rPr>
              <a:t>Similar </a:t>
            </a:r>
            <a:r>
              <a:rPr lang="en-US" sz="1600" b="0" dirty="0">
                <a:latin typeface="Times New Roman" panose="02020603050405020304" pitchFamily="18" charset="0"/>
                <a:cs typeface="Times New Roman" panose="02020603050405020304" pitchFamily="18" charset="0"/>
              </a:rPr>
              <a:t>( </a:t>
            </a:r>
            <a:r>
              <a:rPr lang="en-US" sz="1600" b="0" dirty="0" err="1">
                <a:latin typeface="Times New Roman" panose="02020603050405020304" pitchFamily="18" charset="0"/>
                <a:cs typeface="Times New Roman" panose="02020603050405020304" pitchFamily="18" charset="0"/>
              </a:rPr>
              <a:t>uncodified</a:t>
            </a:r>
            <a:r>
              <a:rPr lang="en-US" sz="1600" b="0" dirty="0">
                <a:latin typeface="Times New Roman" panose="02020603050405020304" pitchFamily="18" charset="0"/>
                <a:cs typeface="Times New Roman" panose="02020603050405020304" pitchFamily="18" charset="0"/>
              </a:rPr>
              <a:t> ) constitution in force in the United Kingdom, Sweden, Israel and other </a:t>
            </a:r>
            <a:r>
              <a:rPr lang="en-US" sz="1600" b="0" dirty="0" smtClean="0">
                <a:latin typeface="Times New Roman" panose="02020603050405020304" pitchFamily="18" charset="0"/>
                <a:cs typeface="Times New Roman" panose="02020603050405020304" pitchFamily="18" charset="0"/>
              </a:rPr>
              <a:t>countries</a:t>
            </a: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2348880"/>
            <a:ext cx="8139484" cy="2664296"/>
          </a:xfrm>
        </p:spPr>
        <p:txBody>
          <a:bodyPr>
            <a:normAutofit/>
          </a:bodyPr>
          <a:lstStyle/>
          <a:p>
            <a:pPr marL="548640" indent="-411480" algn="ctr" fontAlgn="auto">
              <a:spcAft>
                <a:spcPts val="0"/>
              </a:spcAft>
              <a:buClr>
                <a:schemeClr val="tx1">
                  <a:shade val="95000"/>
                </a:schemeClr>
              </a:buClr>
              <a:buNone/>
              <a:defRPr/>
            </a:pPr>
            <a:r>
              <a:rPr lang="en-US" sz="1600" dirty="0" smtClean="0">
                <a:latin typeface="Times New Roman" panose="02020603050405020304" pitchFamily="18" charset="0"/>
                <a:cs typeface="Times New Roman" panose="02020603050405020304" pitchFamily="18" charset="0"/>
              </a:rPr>
              <a:t>METHODS OF ACCEPTANCE THE CONSTITUTION</a:t>
            </a:r>
            <a:endParaRPr lang="uk-UA" sz="1600" dirty="0" smtClean="0">
              <a:solidFill>
                <a:schemeClr val="tx1">
                  <a:lumMod val="90000"/>
                  <a:lumOff val="10000"/>
                </a:schemeClr>
              </a:solidFill>
              <a:latin typeface="Times New Roman" panose="02020603050405020304" pitchFamily="18" charset="0"/>
              <a:cs typeface="Times New Roman" panose="02020603050405020304" pitchFamily="18" charset="0"/>
            </a:endParaRPr>
          </a:p>
          <a:p>
            <a:pPr marL="548640" indent="-411480" eaLnBrk="1" fontAlgn="auto" hangingPunct="1">
              <a:spcAft>
                <a:spcPts val="0"/>
              </a:spcAft>
              <a:buClr>
                <a:schemeClr val="tx1">
                  <a:shade val="95000"/>
                </a:schemeClr>
              </a:buClr>
              <a:buFont typeface="Wingdings 2"/>
              <a:buNone/>
              <a:defRPr/>
            </a:pPr>
            <a:endParaRPr lang="uk-UA" sz="1600" dirty="0" smtClean="0">
              <a:solidFill>
                <a:schemeClr val="tx1">
                  <a:lumMod val="90000"/>
                  <a:lumOff val="10000"/>
                </a:schemeClr>
              </a:solidFill>
              <a:latin typeface="+mj-lt"/>
            </a:endParaRPr>
          </a:p>
          <a:p>
            <a:pPr marL="548640" indent="-411480" eaLnBrk="1" fontAlgn="auto" hangingPunct="1">
              <a:spcAft>
                <a:spcPts val="0"/>
              </a:spcAft>
              <a:buClr>
                <a:schemeClr val="tx1">
                  <a:shade val="95000"/>
                </a:schemeClr>
              </a:buClr>
              <a:buFont typeface="Wingdings 2"/>
              <a:buNone/>
              <a:defRPr/>
            </a:pPr>
            <a:endParaRPr lang="uk-UA" sz="1600" dirty="0" smtClean="0">
              <a:solidFill>
                <a:schemeClr val="tx1">
                  <a:lumMod val="90000"/>
                  <a:lumOff val="10000"/>
                </a:schemeClr>
              </a:solidFill>
              <a:latin typeface="+mj-lt"/>
            </a:endParaRPr>
          </a:p>
          <a:p>
            <a:pPr marL="548640" indent="-411480" eaLnBrk="1" fontAlgn="auto" hangingPunct="1">
              <a:spcAft>
                <a:spcPts val="0"/>
              </a:spcAft>
              <a:buClr>
                <a:schemeClr val="tx1">
                  <a:shade val="95000"/>
                </a:schemeClr>
              </a:buClr>
              <a:buFont typeface="Wingdings 2"/>
              <a:buNone/>
              <a:defRPr/>
            </a:pPr>
            <a:endParaRPr lang="uk-UA" sz="1600" dirty="0" smtClean="0">
              <a:solidFill>
                <a:schemeClr val="tx1">
                  <a:lumMod val="90000"/>
                  <a:lumOff val="10000"/>
                </a:schemeClr>
              </a:solidFill>
              <a:latin typeface="+mj-lt"/>
            </a:endParaRPr>
          </a:p>
          <a:p>
            <a:pPr marL="548640" indent="-411480" eaLnBrk="1" fontAlgn="auto" hangingPunct="1">
              <a:spcAft>
                <a:spcPts val="0"/>
              </a:spcAft>
              <a:buClr>
                <a:schemeClr val="tx1">
                  <a:shade val="95000"/>
                </a:schemeClr>
              </a:buClr>
              <a:buFont typeface="Wingdings 2"/>
              <a:buNone/>
              <a:defRPr/>
            </a:pPr>
            <a:endParaRPr lang="ru-RU" sz="1600" b="1" dirty="0" smtClean="0">
              <a:solidFill>
                <a:schemeClr val="tx1">
                  <a:lumMod val="90000"/>
                  <a:lumOff val="10000"/>
                </a:schemeClr>
              </a:solidFill>
              <a:latin typeface="+mj-lt"/>
            </a:endParaRPr>
          </a:p>
          <a:p>
            <a:pPr marL="548640" indent="-411480" algn="just" eaLnBrk="1" fontAlgn="auto" hangingPunct="1">
              <a:spcAft>
                <a:spcPts val="0"/>
              </a:spcAft>
              <a:buClr>
                <a:schemeClr val="tx1">
                  <a:shade val="95000"/>
                </a:schemeClr>
              </a:buClr>
              <a:buFont typeface="Wingdings 2"/>
              <a:buNone/>
              <a:defRPr/>
            </a:pPr>
            <a:endParaRPr lang="ru-RU" sz="1600" b="1" dirty="0" smtClean="0">
              <a:solidFill>
                <a:schemeClr val="tx1">
                  <a:lumMod val="90000"/>
                  <a:lumOff val="10000"/>
                </a:schemeClr>
              </a:solidFill>
              <a:latin typeface="+mj-lt"/>
            </a:endParaRPr>
          </a:p>
          <a:p>
            <a:pPr marL="548640" indent="-411480" algn="just" eaLnBrk="1" fontAlgn="auto" hangingPunct="1">
              <a:spcAft>
                <a:spcPts val="0"/>
              </a:spcAft>
              <a:buClr>
                <a:schemeClr val="tx1">
                  <a:shade val="95000"/>
                </a:schemeClr>
              </a:buClr>
              <a:buFont typeface="Wingdings 2"/>
              <a:buNone/>
              <a:defRPr/>
            </a:pPr>
            <a:endParaRPr lang="ru-RU" sz="1600" dirty="0">
              <a:solidFill>
                <a:schemeClr val="tx1">
                  <a:lumMod val="90000"/>
                  <a:lumOff val="10000"/>
                </a:schemeClr>
              </a:solidFill>
              <a:latin typeface="+mj-lt"/>
            </a:endParaRPr>
          </a:p>
        </p:txBody>
      </p:sp>
      <p:cxnSp>
        <p:nvCxnSpPr>
          <p:cNvPr id="6" name="Прямая со стрелкой 5"/>
          <p:cNvCxnSpPr/>
          <p:nvPr/>
        </p:nvCxnSpPr>
        <p:spPr>
          <a:xfrm flipH="1">
            <a:off x="2369437" y="2780928"/>
            <a:ext cx="1000125"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flipH="1">
            <a:off x="4598573" y="2765425"/>
            <a:ext cx="10721" cy="6584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6155624" y="2780928"/>
            <a:ext cx="714375" cy="500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Прямоугольник 10"/>
          <p:cNvSpPr/>
          <p:nvPr/>
        </p:nvSpPr>
        <p:spPr>
          <a:xfrm>
            <a:off x="774193" y="3419503"/>
            <a:ext cx="2328524" cy="857250"/>
          </a:xfrm>
          <a:prstGeom prst="rect">
            <a:avLst/>
          </a:prstGeom>
          <a:solidFill>
            <a:schemeClr val="bg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smtClean="0">
                <a:solidFill>
                  <a:schemeClr val="tx1"/>
                </a:solidFill>
                <a:latin typeface="Times New Roman" panose="02020603050405020304" pitchFamily="18" charset="0"/>
                <a:cs typeface="Times New Roman" panose="02020603050405020304" pitchFamily="18" charset="0"/>
              </a:rPr>
              <a:t>By ELECTORATE</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3483004" y="3451400"/>
            <a:ext cx="2250906" cy="857250"/>
          </a:xfrm>
          <a:prstGeom prst="rect">
            <a:avLst/>
          </a:prstGeom>
          <a:solidFill>
            <a:schemeClr val="bg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smtClean="0">
                <a:solidFill>
                  <a:schemeClr val="tx1"/>
                </a:solidFill>
                <a:latin typeface="Times New Roman" panose="02020603050405020304" pitchFamily="18" charset="0"/>
                <a:cs typeface="Times New Roman" panose="02020603050405020304" pitchFamily="18" charset="0"/>
              </a:rPr>
              <a:t>By REPRESENTATIVE BODIES</a:t>
            </a:r>
            <a:endParaRPr lang="ru-RU" sz="1600" dirty="0">
              <a:solidFill>
                <a:schemeClr val="tx1"/>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6125460" y="3423866"/>
            <a:ext cx="2173289" cy="857250"/>
          </a:xfrm>
          <a:prstGeom prst="rect">
            <a:avLst/>
          </a:prstGeom>
          <a:solidFill>
            <a:schemeClr val="bg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smtClean="0">
                <a:solidFill>
                  <a:schemeClr val="tx1"/>
                </a:solidFill>
                <a:latin typeface="Times New Roman" panose="02020603050405020304" pitchFamily="18" charset="0"/>
                <a:cs typeface="Times New Roman" panose="02020603050405020304" pitchFamily="18" charset="0"/>
              </a:rPr>
              <a:t>By </a:t>
            </a:r>
            <a:r>
              <a:rPr lang="en-US" sz="1600" dirty="0" smtClean="0">
                <a:solidFill>
                  <a:schemeClr val="tx1"/>
                </a:solidFill>
                <a:latin typeface="Times New Roman" panose="02020603050405020304" pitchFamily="18" charset="0"/>
                <a:cs typeface="Times New Roman" panose="02020603050405020304" pitchFamily="18" charset="0"/>
              </a:rPr>
              <a:t>HEAD OF STATE (PRESIDENT, MONARCH)</a:t>
            </a:r>
            <a:endParaRPr lang="ru-RU" sz="16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124744"/>
            <a:ext cx="8445624" cy="4896544"/>
          </a:xfrm>
        </p:spPr>
        <p:txBody>
          <a:bodyPr>
            <a:noAutofit/>
          </a:bodyPr>
          <a:lstStyle/>
          <a:p>
            <a:pPr marL="548640" indent="-411480" algn="just" eaLnBrk="1" fontAlgn="auto" hangingPunct="1">
              <a:spcAft>
                <a:spcPts val="0"/>
              </a:spcAft>
              <a:buClr>
                <a:schemeClr val="tx1">
                  <a:shade val="95000"/>
                </a:schemeClr>
              </a:buClr>
              <a:buFont typeface="Wingdings 2"/>
              <a:buNone/>
              <a:defRPr/>
            </a:pPr>
            <a:endParaRPr lang="uk-UA" sz="1800" b="0" dirty="0">
              <a:latin typeface="Times New Roman" panose="02020603050405020304" pitchFamily="18" charset="0"/>
              <a:cs typeface="Times New Roman" panose="02020603050405020304" pitchFamily="18" charset="0"/>
            </a:endParaRPr>
          </a:p>
          <a:p>
            <a:r>
              <a:rPr lang="en-US" sz="1800" b="0" dirty="0" smtClean="0">
                <a:latin typeface="Times New Roman" panose="02020603050405020304" pitchFamily="18" charset="0"/>
                <a:cs typeface="Times New Roman" panose="02020603050405020304" pitchFamily="18" charset="0"/>
              </a:rPr>
              <a:t>In </a:t>
            </a:r>
            <a:r>
              <a:rPr lang="en-US" sz="1800" b="0" dirty="0">
                <a:latin typeface="Times New Roman" panose="02020603050405020304" pitchFamily="18" charset="0"/>
                <a:cs typeface="Times New Roman" panose="02020603050405020304" pitchFamily="18" charset="0"/>
              </a:rPr>
              <a:t>terms of opportunities for amendments, additions and changes to the </a:t>
            </a:r>
            <a:r>
              <a:rPr lang="en-US" sz="1800" b="0" dirty="0" smtClean="0">
                <a:latin typeface="Times New Roman" panose="02020603050405020304" pitchFamily="18" charset="0"/>
                <a:cs typeface="Times New Roman" panose="02020603050405020304" pitchFamily="18" charset="0"/>
              </a:rPr>
              <a:t>constitution</a:t>
            </a:r>
            <a:r>
              <a:rPr lang="en-US" sz="1800" b="0" dirty="0">
                <a:latin typeface="Times New Roman" panose="02020603050405020304" pitchFamily="18" charset="0"/>
                <a:cs typeface="Times New Roman" panose="02020603050405020304" pitchFamily="18" charset="0"/>
              </a:rPr>
              <a:t>s</a:t>
            </a:r>
            <a:r>
              <a:rPr lang="en-US" sz="1800" b="0" dirty="0" smtClean="0">
                <a:latin typeface="Times New Roman" panose="02020603050405020304" pitchFamily="18" charset="0"/>
                <a:cs typeface="Times New Roman" panose="02020603050405020304" pitchFamily="18" charset="0"/>
              </a:rPr>
              <a:t> </a:t>
            </a:r>
            <a:r>
              <a:rPr lang="en-US" sz="1800" b="0" dirty="0">
                <a:latin typeface="Times New Roman" panose="02020603050405020304" pitchFamily="18" charset="0"/>
                <a:cs typeface="Times New Roman" panose="02020603050405020304" pitchFamily="18" charset="0"/>
              </a:rPr>
              <a:t>can be divided into two groups. One are so-called "flexible" constitution, the second - "harsh."</a:t>
            </a:r>
          </a:p>
          <a:p>
            <a:endParaRPr lang="en-US" sz="1800" b="0" dirty="0">
              <a:latin typeface="Times New Roman" panose="02020603050405020304" pitchFamily="18" charset="0"/>
              <a:cs typeface="Times New Roman" panose="02020603050405020304" pitchFamily="18" charset="0"/>
            </a:endParaRPr>
          </a:p>
          <a:p>
            <a:r>
              <a:rPr lang="en-US" sz="1800" b="0" dirty="0">
                <a:latin typeface="Times New Roman" panose="02020603050405020304" pitchFamily="18" charset="0"/>
                <a:cs typeface="Times New Roman" panose="02020603050405020304" pitchFamily="18" charset="0"/>
              </a:rPr>
              <a:t>Flexible constitution changed and supplemented in such a manner as ordinary laws. Each of the following law, which includes a constitutional provision modifies or supplements the previous one, but taking it occurs in the same sequence as for the previous one. Thus changing and complemented all </a:t>
            </a:r>
            <a:r>
              <a:rPr lang="en-US" sz="1800" b="0" dirty="0" err="1">
                <a:latin typeface="Times New Roman" panose="02020603050405020304" pitchFamily="18" charset="0"/>
                <a:cs typeface="Times New Roman" panose="02020603050405020304" pitchFamily="18" charset="0"/>
              </a:rPr>
              <a:t>uncodified</a:t>
            </a:r>
            <a:r>
              <a:rPr lang="en-US" sz="1800" b="0" dirty="0">
                <a:latin typeface="Times New Roman" panose="02020603050405020304" pitchFamily="18" charset="0"/>
                <a:cs typeface="Times New Roman" panose="02020603050405020304" pitchFamily="18" charset="0"/>
              </a:rPr>
              <a:t> constitution (UK, Finland, Israel, and others</a:t>
            </a:r>
            <a:r>
              <a:rPr lang="en-US" sz="1800" b="0" dirty="0" smtClean="0">
                <a:latin typeface="Times New Roman" panose="02020603050405020304" pitchFamily="18" charset="0"/>
                <a:cs typeface="Times New Roman" panose="02020603050405020304" pitchFamily="18" charset="0"/>
              </a:rPr>
              <a:t>.).</a:t>
            </a:r>
          </a:p>
          <a:p>
            <a:endParaRPr lang="en-US" sz="1800" b="0" dirty="0">
              <a:latin typeface="Times New Roman" panose="02020603050405020304" pitchFamily="18" charset="0"/>
              <a:cs typeface="Times New Roman" panose="02020603050405020304" pitchFamily="18" charset="0"/>
            </a:endParaRPr>
          </a:p>
          <a:p>
            <a:r>
              <a:rPr lang="en-US" sz="1800" b="0" dirty="0" smtClean="0">
                <a:latin typeface="Times New Roman" panose="02020603050405020304" pitchFamily="18" charset="0"/>
                <a:cs typeface="Times New Roman" panose="02020603050405020304" pitchFamily="18" charset="0"/>
              </a:rPr>
              <a:t>For </a:t>
            </a:r>
            <a:r>
              <a:rPr lang="en-US" sz="1800" b="0" dirty="0">
                <a:latin typeface="Times New Roman" panose="02020603050405020304" pitchFamily="18" charset="0"/>
                <a:cs typeface="Times New Roman" panose="02020603050405020304" pitchFamily="18" charset="0"/>
              </a:rPr>
              <a:t>hard constitutions establish a special, very complex procedure for making supplements, changes and amendments. Usually it is fixed in the text of the Constitution, and the stiffness is designed to ensure the credibility of the Basic Law and the stability of the constitutional order.</a:t>
            </a:r>
            <a:endParaRPr lang="ru-RU" sz="1800" b="0" dirty="0">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23627"/>
            <a:ext cx="9144000" cy="1143001"/>
          </a:xfrm>
        </p:spPr>
        <p:txBody>
          <a:bodyPr>
            <a:normAutofit/>
          </a:bodyPr>
          <a:lstStyle/>
          <a:p>
            <a:pPr fontAlgn="auto">
              <a:spcAft>
                <a:spcPts val="0"/>
              </a:spcAft>
              <a:defRPr/>
            </a:pPr>
            <a:r>
              <a:rPr lang="en-US" sz="2400" dirty="0" smtClean="0">
                <a:solidFill>
                  <a:schemeClr val="tx1"/>
                </a:solidFill>
                <a:latin typeface="Times New Roman" panose="02020603050405020304" pitchFamily="18" charset="0"/>
                <a:cs typeface="Times New Roman" panose="02020603050405020304" pitchFamily="18" charset="0"/>
              </a:rPr>
              <a:t>CONCEPT, CHARACTERISTICS AND STRUCTURAL ELEMENTS OF STATE FORMS</a:t>
            </a:r>
            <a:endParaRPr lang="ru-RU" sz="2400" b="1" i="1" dirty="0">
              <a:solidFill>
                <a:schemeClr val="tx1"/>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467544" y="2852936"/>
            <a:ext cx="8229600" cy="3602905"/>
          </a:xfrm>
        </p:spPr>
        <p:txBody>
          <a:bodyPr>
            <a:normAutofit lnSpcReduction="10000"/>
          </a:bodyPr>
          <a:lstStyle/>
          <a:p>
            <a:pPr marL="548640" indent="-411480" algn="just" fontAlgn="auto">
              <a:spcAft>
                <a:spcPts val="0"/>
              </a:spcAft>
              <a:buClr>
                <a:schemeClr val="tx1">
                  <a:shade val="95000"/>
                </a:schemeClr>
              </a:buClr>
              <a:buNone/>
              <a:defRPr/>
            </a:pPr>
            <a:r>
              <a:rPr lang="en-US" sz="2000" b="0" dirty="0">
                <a:latin typeface="Times New Roman" panose="02020603050405020304" pitchFamily="18" charset="0"/>
                <a:cs typeface="Times New Roman" panose="02020603050405020304" pitchFamily="18" charset="0"/>
              </a:rPr>
              <a:t>Form of the state </a:t>
            </a:r>
            <a:r>
              <a:rPr lang="en-US" sz="2000" b="0" dirty="0" smtClean="0">
                <a:latin typeface="Times New Roman" panose="02020603050405020304" pitchFamily="18" charset="0"/>
                <a:cs typeface="Times New Roman" panose="02020603050405020304" pitchFamily="18" charset="0"/>
              </a:rPr>
              <a:t>it is </a:t>
            </a:r>
            <a:r>
              <a:rPr lang="en-US" sz="2000" b="0" dirty="0">
                <a:latin typeface="Times New Roman" panose="02020603050405020304" pitchFamily="18" charset="0"/>
                <a:cs typeface="Times New Roman" panose="02020603050405020304" pitchFamily="18" charset="0"/>
              </a:rPr>
              <a:t>its structure, which is embodied in the character of political relations between people, between people and the state, between the state and the people in the management of their (political regime), in the way of the supreme bodies of state power (government) and the administrative and territorial division of state (Form territorial division).</a:t>
            </a:r>
            <a:endParaRPr lang="uk-UA" sz="2000" b="0" dirty="0">
              <a:solidFill>
                <a:schemeClr val="tx1">
                  <a:lumMod val="90000"/>
                  <a:lumOff val="10000"/>
                </a:schemeClr>
              </a:solidFill>
              <a:latin typeface="Times New Roman" panose="02020603050405020304" pitchFamily="18" charset="0"/>
              <a:cs typeface="Times New Roman" panose="02020603050405020304" pitchFamily="18" charset="0"/>
            </a:endParaRPr>
          </a:p>
          <a:p>
            <a:pPr marL="548640" indent="-411480" eaLnBrk="1" fontAlgn="auto" hangingPunct="1">
              <a:spcAft>
                <a:spcPts val="0"/>
              </a:spcAft>
              <a:buClr>
                <a:schemeClr val="tx1">
                  <a:shade val="95000"/>
                </a:schemeClr>
              </a:buClr>
              <a:buFont typeface="Wingdings 2"/>
              <a:buNone/>
              <a:defRPr/>
            </a:pPr>
            <a:endParaRPr lang="ru-RU" sz="2000" b="0" dirty="0" smtClean="0">
              <a:solidFill>
                <a:schemeClr val="tx1">
                  <a:lumMod val="90000"/>
                  <a:lumOff val="10000"/>
                </a:schemeClr>
              </a:solidFill>
              <a:latin typeface="Times New Roman" panose="02020603050405020304" pitchFamily="18" charset="0"/>
              <a:cs typeface="Times New Roman" panose="02020603050405020304" pitchFamily="18" charset="0"/>
            </a:endParaRPr>
          </a:p>
          <a:p>
            <a:endParaRPr lang="en-US" sz="2000" b="0" dirty="0">
              <a:latin typeface="Times New Roman" panose="02020603050405020304" pitchFamily="18" charset="0"/>
              <a:cs typeface="Times New Roman" panose="02020603050405020304" pitchFamily="18" charset="0"/>
            </a:endParaRPr>
          </a:p>
          <a:p>
            <a:r>
              <a:rPr lang="en-US" sz="2000" b="0" dirty="0">
                <a:latin typeface="Times New Roman" panose="02020603050405020304" pitchFamily="18" charset="0"/>
                <a:cs typeface="Times New Roman" panose="02020603050405020304" pitchFamily="18" charset="0"/>
              </a:rPr>
              <a:t>Elements of the form of </a:t>
            </a:r>
            <a:r>
              <a:rPr lang="en-US" sz="2000" b="0" dirty="0" smtClean="0">
                <a:latin typeface="Times New Roman" panose="02020603050405020304" pitchFamily="18" charset="0"/>
                <a:cs typeface="Times New Roman" panose="02020603050405020304" pitchFamily="18" charset="0"/>
              </a:rPr>
              <a:t>the state are:</a:t>
            </a:r>
            <a:r>
              <a:rPr lang="en-US" sz="2000" b="0" dirty="0">
                <a:latin typeface="Times New Roman" panose="02020603050405020304" pitchFamily="18" charset="0"/>
                <a:cs typeface="Times New Roman" panose="02020603050405020304" pitchFamily="18" charset="0"/>
              </a:rPr>
              <a:t/>
            </a:r>
            <a:br>
              <a:rPr lang="en-US" sz="2000" b="0" dirty="0">
                <a:latin typeface="Times New Roman" panose="02020603050405020304" pitchFamily="18" charset="0"/>
                <a:cs typeface="Times New Roman" panose="02020603050405020304" pitchFamily="18" charset="0"/>
              </a:rPr>
            </a:br>
            <a:r>
              <a:rPr lang="en-US" sz="2000" b="0" dirty="0">
                <a:latin typeface="Times New Roman" panose="02020603050405020304" pitchFamily="18" charset="0"/>
                <a:cs typeface="Times New Roman" panose="02020603050405020304" pitchFamily="18" charset="0"/>
              </a:rPr>
              <a:t>a) The form of government;</a:t>
            </a:r>
            <a:br>
              <a:rPr lang="en-US" sz="2000" b="0" dirty="0">
                <a:latin typeface="Times New Roman" panose="02020603050405020304" pitchFamily="18" charset="0"/>
                <a:cs typeface="Times New Roman" panose="02020603050405020304" pitchFamily="18" charset="0"/>
              </a:rPr>
            </a:br>
            <a:r>
              <a:rPr lang="en-US" sz="2000" b="0" dirty="0">
                <a:latin typeface="Times New Roman" panose="02020603050405020304" pitchFamily="18" charset="0"/>
                <a:cs typeface="Times New Roman" panose="02020603050405020304" pitchFamily="18" charset="0"/>
              </a:rPr>
              <a:t>b) the form </a:t>
            </a:r>
            <a:r>
              <a:rPr lang="en-US" sz="2000" b="0" dirty="0" smtClean="0">
                <a:latin typeface="Times New Roman" panose="02020603050405020304" pitchFamily="18" charset="0"/>
                <a:cs typeface="Times New Roman" panose="02020603050405020304" pitchFamily="18" charset="0"/>
              </a:rPr>
              <a:t>political structure;</a:t>
            </a:r>
            <a:r>
              <a:rPr lang="en-US" sz="2000" dirty="0"/>
              <a:t/>
            </a:r>
            <a:br>
              <a:rPr lang="en-US" sz="2000" dirty="0"/>
            </a:br>
            <a:endParaRPr lang="en-US" sz="2000" dirty="0">
              <a:effectLst/>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2536" y="476672"/>
            <a:ext cx="9684568" cy="1688232"/>
          </a:xfrm>
        </p:spPr>
        <p:txBody>
          <a:bodyPr>
            <a:noAutofit/>
          </a:bodyPr>
          <a:lstStyle/>
          <a:p>
            <a:pPr fontAlgn="auto">
              <a:spcAft>
                <a:spcPts val="0"/>
              </a:spcAft>
              <a:defRPr/>
            </a:pPr>
            <a:r>
              <a:rPr lang="en-US" sz="2800" dirty="0" smtClean="0">
                <a:latin typeface="Times New Roman" panose="02020603050405020304" pitchFamily="18" charset="0"/>
                <a:cs typeface="Times New Roman" panose="02020603050405020304" pitchFamily="18" charset="0"/>
              </a:rPr>
              <a:t>THE CONCEPT, OBJECTS AND METHODS </a:t>
            </a:r>
            <a:br>
              <a:rPr lang="en-US" sz="2800" dirty="0" smtClean="0">
                <a:latin typeface="Times New Roman" panose="02020603050405020304" pitchFamily="18" charset="0"/>
                <a:cs typeface="Times New Roman" panose="02020603050405020304" pitchFamily="18" charset="0"/>
              </a:rPr>
            </a:br>
            <a:r>
              <a:rPr lang="en-US" sz="2800" dirty="0" smtClean="0">
                <a:solidFill>
                  <a:schemeClr val="tx1"/>
                </a:solidFill>
                <a:latin typeface="Times New Roman" panose="02020603050405020304" pitchFamily="18" charset="0"/>
                <a:cs typeface="Times New Roman" panose="02020603050405020304" pitchFamily="18" charset="0"/>
              </a:rPr>
              <a:t>OF LEGAL REGULATION OF </a:t>
            </a:r>
            <a:r>
              <a:rPr lang="uk-UA" sz="2800" dirty="0" smtClean="0">
                <a:latin typeface="Times New Roman" panose="02020603050405020304" pitchFamily="18" charset="0"/>
                <a:cs typeface="Times New Roman" panose="02020603050405020304" pitchFamily="18" charset="0"/>
              </a:rPr>
              <a:t/>
            </a:r>
            <a:br>
              <a:rPr lang="uk-UA" sz="2800" dirty="0" smtClean="0">
                <a:latin typeface="Times New Roman" panose="02020603050405020304" pitchFamily="18" charset="0"/>
                <a:cs typeface="Times New Roman" panose="02020603050405020304" pitchFamily="18" charset="0"/>
              </a:rPr>
            </a:br>
            <a:r>
              <a:rPr lang="en-US" sz="2800" dirty="0" smtClean="0">
                <a:solidFill>
                  <a:schemeClr val="tx1"/>
                </a:solidFill>
                <a:latin typeface="Times New Roman" panose="02020603050405020304" pitchFamily="18" charset="0"/>
                <a:cs typeface="Times New Roman" panose="02020603050405020304" pitchFamily="18" charset="0"/>
              </a:rPr>
              <a:t>CONSTITUTIONAL LAW IN FOREIGN COUNTRIES</a:t>
            </a:r>
            <a:endParaRPr lang="ru-RU" sz="2800" b="1" i="1" dirty="0">
              <a:solidFill>
                <a:schemeClr val="tx1"/>
              </a:solidFill>
              <a:latin typeface="Times New Roman" panose="02020603050405020304" pitchFamily="18" charset="0"/>
              <a:cs typeface="Times New Roman" panose="02020603050405020304" pitchFamily="18" charset="0"/>
            </a:endParaRPr>
          </a:p>
        </p:txBody>
      </p:sp>
      <p:sp>
        <p:nvSpPr>
          <p:cNvPr id="2" name="Содержимое 1"/>
          <p:cNvSpPr>
            <a:spLocks noGrp="1"/>
          </p:cNvSpPr>
          <p:nvPr>
            <p:ph idx="1"/>
          </p:nvPr>
        </p:nvSpPr>
        <p:spPr>
          <a:xfrm>
            <a:off x="467544" y="2348880"/>
            <a:ext cx="8064896" cy="3744416"/>
          </a:xfrm>
        </p:spPr>
        <p:txBody>
          <a:bodyPr>
            <a:normAutofit/>
          </a:bodyPr>
          <a:lstStyle/>
          <a:p>
            <a:pPr marL="548640" indent="-411480" algn="just" fontAlgn="auto">
              <a:spcAft>
                <a:spcPts val="0"/>
              </a:spcAft>
              <a:buClr>
                <a:schemeClr val="tx1">
                  <a:shade val="95000"/>
                </a:schemeClr>
              </a:buClr>
              <a:buFont typeface="Wingdings" panose="05000000000000000000" pitchFamily="2" charset="2"/>
              <a:buChar char="q"/>
              <a:defRPr/>
            </a:pPr>
            <a:r>
              <a:rPr lang="en-US" sz="2000" b="0" dirty="0">
                <a:latin typeface="Times New Roman" panose="02020603050405020304" pitchFamily="18" charset="0"/>
                <a:cs typeface="Times New Roman" panose="02020603050405020304" pitchFamily="18" charset="0"/>
              </a:rPr>
              <a:t>Constitutional law in every foreign country </a:t>
            </a:r>
            <a:r>
              <a:rPr lang="en-US" sz="2000" b="0" dirty="0" smtClean="0">
                <a:latin typeface="Times New Roman" panose="02020603050405020304" pitchFamily="18" charset="0"/>
                <a:cs typeface="Times New Roman" panose="02020603050405020304" pitchFamily="18" charset="0"/>
              </a:rPr>
              <a:t>is a </a:t>
            </a:r>
            <a:r>
              <a:rPr lang="en-US" sz="2000" b="0" dirty="0">
                <a:latin typeface="Times New Roman" panose="02020603050405020304" pitchFamily="18" charset="0"/>
                <a:cs typeface="Times New Roman" panose="02020603050405020304" pitchFamily="18" charset="0"/>
              </a:rPr>
              <a:t>fundamental industry across </a:t>
            </a:r>
            <a:r>
              <a:rPr lang="en-US" sz="2000" b="0" dirty="0" smtClean="0">
                <a:latin typeface="Times New Roman" panose="02020603050405020304" pitchFamily="18" charset="0"/>
                <a:cs typeface="Times New Roman" panose="02020603050405020304" pitchFamily="18" charset="0"/>
              </a:rPr>
              <a:t>all </a:t>
            </a:r>
            <a:r>
              <a:rPr lang="en-US" sz="2000" b="0" dirty="0">
                <a:latin typeface="Times New Roman" panose="02020603050405020304" pitchFamily="18" charset="0"/>
                <a:cs typeface="Times New Roman" panose="02020603050405020304" pitchFamily="18" charset="0"/>
              </a:rPr>
              <a:t>national legal system.</a:t>
            </a:r>
            <a:endParaRPr lang="ru-RU" sz="2000" b="0" dirty="0" smtClean="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2000" b="0" dirty="0">
                <a:latin typeface="Times New Roman" panose="02020603050405020304" pitchFamily="18" charset="0"/>
                <a:cs typeface="Times New Roman" panose="02020603050405020304" pitchFamily="18" charset="0"/>
              </a:rPr>
              <a:t>Constitutional law as a fundamental branch of law </a:t>
            </a:r>
            <a:r>
              <a:rPr lang="en-US" sz="2000" b="0" dirty="0" smtClean="0">
                <a:latin typeface="Times New Roman" panose="02020603050405020304" pitchFamily="18" charset="0"/>
                <a:cs typeface="Times New Roman" panose="02020603050405020304" pitchFamily="18" charset="0"/>
              </a:rPr>
              <a:t>forms </a:t>
            </a:r>
            <a:r>
              <a:rPr lang="en-US" sz="2000" b="0" dirty="0">
                <a:latin typeface="Times New Roman" panose="02020603050405020304" pitchFamily="18" charset="0"/>
                <a:cs typeface="Times New Roman" panose="02020603050405020304" pitchFamily="18" charset="0"/>
              </a:rPr>
              <a:t>the basis of the administrative, financial, civil, criminal, environmental law, </a:t>
            </a:r>
            <a:r>
              <a:rPr lang="en-US" sz="2000" b="0" dirty="0" smtClean="0">
                <a:latin typeface="Times New Roman" panose="02020603050405020304" pitchFamily="18" charset="0"/>
                <a:cs typeface="Times New Roman" panose="02020603050405020304" pitchFamily="18" charset="0"/>
              </a:rPr>
              <a:t>etc.</a:t>
            </a:r>
            <a:endParaRPr lang="ru-RU" sz="2000" b="0" dirty="0" smtClean="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2000" b="0" dirty="0">
                <a:latin typeface="Times New Roman" panose="02020603050405020304" pitchFamily="18" charset="0"/>
                <a:cs typeface="Times New Roman" panose="02020603050405020304" pitchFamily="18" charset="0"/>
              </a:rPr>
              <a:t>The subject of constitutional law </a:t>
            </a:r>
            <a:r>
              <a:rPr lang="en-US" sz="2000" b="0" dirty="0" smtClean="0">
                <a:latin typeface="Times New Roman" panose="02020603050405020304" pitchFamily="18" charset="0"/>
                <a:cs typeface="Times New Roman" panose="02020603050405020304" pitchFamily="18" charset="0"/>
              </a:rPr>
              <a:t>is </a:t>
            </a:r>
            <a:r>
              <a:rPr lang="en-US" sz="2000" b="0" dirty="0">
                <a:latin typeface="Times New Roman" panose="02020603050405020304" pitchFamily="18" charset="0"/>
                <a:cs typeface="Times New Roman" panose="02020603050405020304" pitchFamily="18" charset="0"/>
              </a:rPr>
              <a:t>public relations: the establishment, transfer, </a:t>
            </a:r>
            <a:r>
              <a:rPr lang="en-US" sz="2000" b="0" dirty="0" smtClean="0">
                <a:latin typeface="Times New Roman" panose="02020603050405020304" pitchFamily="18" charset="0"/>
                <a:cs typeface="Times New Roman" panose="02020603050405020304" pitchFamily="18" charset="0"/>
              </a:rPr>
              <a:t>implementation of </a:t>
            </a:r>
            <a:r>
              <a:rPr lang="en-US" sz="2000" b="0" dirty="0">
                <a:latin typeface="Times New Roman" panose="02020603050405020304" pitchFamily="18" charset="0"/>
                <a:cs typeface="Times New Roman" panose="02020603050405020304" pitchFamily="18" charset="0"/>
              </a:rPr>
              <a:t>state power, its separation and division between government and other political forces; establish the limits of state power; guarantees </a:t>
            </a:r>
            <a:r>
              <a:rPr lang="en-US" sz="2000" b="0" dirty="0" smtClean="0">
                <a:latin typeface="Times New Roman" panose="02020603050405020304" pitchFamily="18" charset="0"/>
                <a:cs typeface="Times New Roman" panose="02020603050405020304" pitchFamily="18" charset="0"/>
              </a:rPr>
              <a:t>for the </a:t>
            </a:r>
            <a:r>
              <a:rPr lang="en-US" sz="2000" b="0" dirty="0">
                <a:latin typeface="Times New Roman" panose="02020603050405020304" pitchFamily="18" charset="0"/>
                <a:cs typeface="Times New Roman" panose="02020603050405020304" pitchFamily="18" charset="0"/>
              </a:rPr>
              <a:t>rights and freedoms of </a:t>
            </a:r>
            <a:r>
              <a:rPr lang="en-US" sz="2000" b="0" dirty="0" smtClean="0">
                <a:latin typeface="Times New Roman" panose="02020603050405020304" pitchFamily="18" charset="0"/>
                <a:cs typeface="Times New Roman" panose="02020603050405020304" pitchFamily="18" charset="0"/>
              </a:rPr>
              <a:t>citizens.</a:t>
            </a:r>
            <a:endParaRPr lang="en-US" sz="2000" b="0" dirty="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2000" b="0" dirty="0" smtClean="0">
                <a:latin typeface="Times New Roman" panose="02020603050405020304" pitchFamily="18" charset="0"/>
                <a:cs typeface="Times New Roman" panose="02020603050405020304" pitchFamily="18" charset="0"/>
              </a:rPr>
              <a:t>The methods of constitutional </a:t>
            </a:r>
            <a:r>
              <a:rPr lang="en-US" sz="2000" b="0" dirty="0">
                <a:latin typeface="Times New Roman" panose="02020603050405020304" pitchFamily="18" charset="0"/>
                <a:cs typeface="Times New Roman" panose="02020603050405020304" pitchFamily="18" charset="0"/>
              </a:rPr>
              <a:t>- legal regulation </a:t>
            </a:r>
            <a:r>
              <a:rPr lang="en-US" sz="2000" b="0" dirty="0" smtClean="0">
                <a:latin typeface="Times New Roman" panose="02020603050405020304" pitchFamily="18" charset="0"/>
                <a:cs typeface="Times New Roman" panose="02020603050405020304" pitchFamily="18" charset="0"/>
              </a:rPr>
              <a:t>are set </a:t>
            </a:r>
            <a:r>
              <a:rPr lang="en-US" sz="2000" b="0" dirty="0">
                <a:latin typeface="Times New Roman" panose="02020603050405020304" pitchFamily="18" charset="0"/>
                <a:cs typeface="Times New Roman" panose="02020603050405020304" pitchFamily="18" charset="0"/>
              </a:rPr>
              <a:t>of methods and means by which social relations are </a:t>
            </a:r>
            <a:r>
              <a:rPr lang="en-US" sz="2000" b="0" dirty="0" smtClean="0">
                <a:latin typeface="Times New Roman" panose="02020603050405020304" pitchFamily="18" charset="0"/>
                <a:cs typeface="Times New Roman" panose="02020603050405020304" pitchFamily="18" charset="0"/>
              </a:rPr>
              <a:t>organized and by which subject </a:t>
            </a:r>
            <a:r>
              <a:rPr lang="en-US" sz="2000" b="0" dirty="0">
                <a:latin typeface="Times New Roman" panose="02020603050405020304" pitchFamily="18" charset="0"/>
                <a:cs typeface="Times New Roman" panose="02020603050405020304" pitchFamily="18" charset="0"/>
              </a:rPr>
              <a:t>of constitutional </a:t>
            </a:r>
            <a:r>
              <a:rPr lang="en-US" sz="2000" b="0" dirty="0" smtClean="0">
                <a:latin typeface="Times New Roman" panose="02020603050405020304" pitchFamily="18" charset="0"/>
                <a:cs typeface="Times New Roman" panose="02020603050405020304" pitchFamily="18" charset="0"/>
              </a:rPr>
              <a:t>law is made.</a:t>
            </a:r>
            <a:endParaRPr lang="en-US" sz="2000" b="0" dirty="0">
              <a:latin typeface="Times New Roman" panose="02020603050405020304" pitchFamily="18" charset="0"/>
              <a:cs typeface="Times New Roman" panose="02020603050405020304" pitchFamily="18" charset="0"/>
            </a:endParaRPr>
          </a:p>
          <a:p>
            <a:pPr marL="548640" indent="-411480" eaLnBrk="1" fontAlgn="auto" hangingPunct="1">
              <a:spcAft>
                <a:spcPts val="0"/>
              </a:spcAft>
              <a:buClr>
                <a:schemeClr val="tx1">
                  <a:shade val="95000"/>
                </a:schemeClr>
              </a:buClr>
              <a:buFont typeface="Wingdings 2"/>
              <a:buNone/>
              <a:defRPr/>
            </a:pPr>
            <a:endParaRPr lang="ru-RU" sz="2400" dirty="0"/>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idx="4294967295"/>
          </p:nvPr>
        </p:nvSpPr>
        <p:spPr>
          <a:xfrm>
            <a:off x="395536" y="476672"/>
            <a:ext cx="8568952" cy="1368152"/>
          </a:xfrm>
        </p:spPr>
        <p:txBody>
          <a:bodyPr>
            <a:normAutofit fontScale="90000"/>
          </a:bodyPr>
          <a:lstStyle/>
          <a:p>
            <a:pPr fontAlgn="auto">
              <a:spcAft>
                <a:spcPts val="0"/>
              </a:spcAft>
              <a:defRPr/>
            </a:pPr>
            <a:r>
              <a:rPr lang="en-US" sz="2800" dirty="0" smtClean="0">
                <a:latin typeface="Times New Roman" panose="02020603050405020304" pitchFamily="18" charset="0"/>
                <a:cs typeface="Times New Roman" panose="02020603050405020304" pitchFamily="18" charset="0"/>
              </a:rPr>
              <a:t>THE FORMATION AND DEVELOPMENT OF </a:t>
            </a:r>
            <a:r>
              <a:rPr lang="en-US" sz="2800" dirty="0" smtClean="0">
                <a:solidFill>
                  <a:schemeClr val="tx1"/>
                </a:solidFill>
                <a:latin typeface="Times New Roman" panose="02020603050405020304" pitchFamily="18" charset="0"/>
                <a:cs typeface="Times New Roman" panose="02020603050405020304" pitchFamily="18" charset="0"/>
              </a:rPr>
              <a:t>CONSTITUTIONAL LAW AS THE BRANCH OF LAW</a:t>
            </a:r>
            <a:endParaRPr lang="ru-RU" sz="2800" b="1" i="1" dirty="0">
              <a:solidFill>
                <a:schemeClr val="tx1"/>
              </a:solidFill>
              <a:latin typeface="Times New Roman" panose="02020603050405020304" pitchFamily="18" charset="0"/>
              <a:cs typeface="Times New Roman" panose="02020603050405020304" pitchFamily="18" charset="0"/>
            </a:endParaRPr>
          </a:p>
        </p:txBody>
      </p:sp>
      <p:sp>
        <p:nvSpPr>
          <p:cNvPr id="2" name="Содержимое 1"/>
          <p:cNvSpPr>
            <a:spLocks noGrp="1"/>
          </p:cNvSpPr>
          <p:nvPr>
            <p:ph idx="4294967295"/>
          </p:nvPr>
        </p:nvSpPr>
        <p:spPr>
          <a:xfrm>
            <a:off x="575630" y="2204864"/>
            <a:ext cx="8208764" cy="3672408"/>
          </a:xfrm>
        </p:spPr>
        <p:txBody>
          <a:bodyPr>
            <a:normAutofit/>
          </a:bodyPr>
          <a:lstStyle/>
          <a:p>
            <a:pPr marL="548640" indent="-411480" algn="just" fontAlgn="auto">
              <a:spcAft>
                <a:spcPts val="0"/>
              </a:spcAft>
              <a:buClr>
                <a:schemeClr val="tx1">
                  <a:shade val="95000"/>
                </a:schemeClr>
              </a:buClr>
              <a:buFont typeface="Wingdings" panose="05000000000000000000" pitchFamily="2" charset="2"/>
              <a:buChar char="q"/>
              <a:defRPr/>
            </a:pPr>
            <a:r>
              <a:rPr lang="en-US" sz="2000" b="0" dirty="0">
                <a:latin typeface="Times New Roman" panose="02020603050405020304" pitchFamily="18" charset="0"/>
                <a:cs typeface="Times New Roman" panose="02020603050405020304" pitchFamily="18" charset="0"/>
              </a:rPr>
              <a:t>Constitutional law as a branch of law </a:t>
            </a:r>
            <a:r>
              <a:rPr lang="en-US" sz="2000" b="0" dirty="0" smtClean="0">
                <a:latin typeface="Times New Roman" panose="02020603050405020304" pitchFamily="18" charset="0"/>
                <a:cs typeface="Times New Roman" panose="02020603050405020304" pitchFamily="18" charset="0"/>
              </a:rPr>
              <a:t>is </a:t>
            </a:r>
            <a:r>
              <a:rPr lang="en-US" sz="2000" b="0" dirty="0">
                <a:latin typeface="Times New Roman" panose="02020603050405020304" pitchFamily="18" charset="0"/>
                <a:cs typeface="Times New Roman" panose="02020603050405020304" pitchFamily="18" charset="0"/>
              </a:rPr>
              <a:t>a set of legal norms that reinforce the foundations of the social order; the formation, organization and competence of the key parts of the state mechanism; political - territorial organization of the state, as well as defining the framework of relations between the state and the </a:t>
            </a:r>
            <a:r>
              <a:rPr lang="en-US" sz="2000" b="0" dirty="0" smtClean="0">
                <a:latin typeface="Times New Roman" panose="02020603050405020304" pitchFamily="18" charset="0"/>
                <a:cs typeface="Times New Roman" panose="02020603050405020304" pitchFamily="18" charset="0"/>
              </a:rPr>
              <a:t>individual ones.</a:t>
            </a:r>
          </a:p>
          <a:p>
            <a:pPr marL="548640" indent="-411480" algn="just" fontAlgn="auto">
              <a:spcAft>
                <a:spcPts val="0"/>
              </a:spcAft>
              <a:buClr>
                <a:schemeClr val="tx1">
                  <a:shade val="95000"/>
                </a:schemeClr>
              </a:buClr>
              <a:buFont typeface="Wingdings" panose="05000000000000000000" pitchFamily="2" charset="2"/>
              <a:buChar char="q"/>
              <a:defRPr/>
            </a:pPr>
            <a:endParaRPr lang="uk-UA" sz="2000" b="0" dirty="0" smtClean="0">
              <a:latin typeface="Times New Roman" panose="02020603050405020304" pitchFamily="18" charset="0"/>
              <a:cs typeface="Times New Roman" panose="02020603050405020304" pitchFamily="18" charset="0"/>
            </a:endParaRPr>
          </a:p>
          <a:p>
            <a:pPr marL="548640" indent="-411480" algn="just" fontAlgn="auto">
              <a:spcAft>
                <a:spcPts val="0"/>
              </a:spcAft>
              <a:buClr>
                <a:schemeClr val="tx1">
                  <a:shade val="95000"/>
                </a:schemeClr>
              </a:buClr>
              <a:buFont typeface="Wingdings" panose="05000000000000000000" pitchFamily="2" charset="2"/>
              <a:buChar char="q"/>
              <a:defRPr/>
            </a:pPr>
            <a:r>
              <a:rPr lang="en-US" sz="2000" b="0" dirty="0" smtClean="0">
                <a:latin typeface="Times New Roman" panose="02020603050405020304" pitchFamily="18" charset="0"/>
                <a:cs typeface="Times New Roman" panose="02020603050405020304" pitchFamily="18" charset="0"/>
              </a:rPr>
              <a:t>The </a:t>
            </a:r>
            <a:r>
              <a:rPr lang="en-US" sz="2000" b="0" dirty="0">
                <a:latin typeface="Times New Roman" panose="02020603050405020304" pitchFamily="18" charset="0"/>
                <a:cs typeface="Times New Roman" panose="02020603050405020304" pitchFamily="18" charset="0"/>
              </a:rPr>
              <a:t>history of constitutional law can be divided into several stages</a:t>
            </a:r>
            <a:r>
              <a:rPr lang="en-US" sz="2000" b="0" dirty="0" smtClean="0">
                <a:latin typeface="Times New Roman" panose="02020603050405020304" pitchFamily="18" charset="0"/>
                <a:cs typeface="Times New Roman" panose="02020603050405020304" pitchFamily="18" charset="0"/>
              </a:rPr>
              <a:t>.</a:t>
            </a:r>
          </a:p>
          <a:p>
            <a:pPr marL="594360" indent="-457200" algn="just" fontAlgn="auto">
              <a:spcAft>
                <a:spcPts val="0"/>
              </a:spcAft>
              <a:buClr>
                <a:schemeClr val="tx1">
                  <a:shade val="95000"/>
                </a:schemeClr>
              </a:buClr>
              <a:buFont typeface="+mj-lt"/>
              <a:buAutoNum type="arabicPeriod"/>
              <a:defRPr/>
            </a:pPr>
            <a:r>
              <a:rPr lang="en-US" sz="2000" b="0" dirty="0" smtClean="0">
                <a:latin typeface="Times New Roman" panose="02020603050405020304" pitchFamily="18" charset="0"/>
                <a:cs typeface="Times New Roman" panose="02020603050405020304" pitchFamily="18" charset="0"/>
              </a:rPr>
              <a:t>The </a:t>
            </a:r>
            <a:r>
              <a:rPr lang="en-US" sz="2000" b="0" dirty="0">
                <a:latin typeface="Times New Roman" panose="02020603050405020304" pitchFamily="18" charset="0"/>
                <a:cs typeface="Times New Roman" panose="02020603050405020304" pitchFamily="18" charset="0"/>
              </a:rPr>
              <a:t>first stage </a:t>
            </a:r>
            <a:r>
              <a:rPr lang="en-US" sz="2000" b="0" dirty="0" smtClean="0">
                <a:latin typeface="Times New Roman" panose="02020603050405020304" pitchFamily="18" charset="0"/>
                <a:cs typeface="Times New Roman" panose="02020603050405020304" pitchFamily="18" charset="0"/>
              </a:rPr>
              <a:t>is </a:t>
            </a:r>
            <a:r>
              <a:rPr lang="en-US" sz="2000" b="0" dirty="0">
                <a:latin typeface="Times New Roman" panose="02020603050405020304" pitchFamily="18" charset="0"/>
                <a:cs typeface="Times New Roman" panose="02020603050405020304" pitchFamily="18" charset="0"/>
              </a:rPr>
              <a:t>the second half of the 17th </a:t>
            </a:r>
            <a:r>
              <a:rPr lang="en-US" sz="2000" b="0" dirty="0" smtClean="0">
                <a:latin typeface="Times New Roman" panose="02020603050405020304" pitchFamily="18" charset="0"/>
                <a:cs typeface="Times New Roman" panose="02020603050405020304" pitchFamily="18" charset="0"/>
              </a:rPr>
              <a:t>century - the </a:t>
            </a:r>
            <a:r>
              <a:rPr lang="en-US" sz="2000" b="0" dirty="0">
                <a:latin typeface="Times New Roman" panose="02020603050405020304" pitchFamily="18" charset="0"/>
                <a:cs typeface="Times New Roman" panose="02020603050405020304" pitchFamily="18" charset="0"/>
              </a:rPr>
              <a:t>end of the 18th century. Is a time when the leading foreign countries formed principles of constitutional law as an independent and autonomous field of national law.</a:t>
            </a:r>
            <a:endParaRPr lang="ru-RU" sz="2000" b="0" dirty="0">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 стрелкой 6"/>
          <p:cNvCxnSpPr/>
          <p:nvPr/>
        </p:nvCxnSpPr>
        <p:spPr>
          <a:xfrm flipH="1">
            <a:off x="2399210" y="1920255"/>
            <a:ext cx="1571624" cy="714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H="1">
            <a:off x="3185021" y="2063130"/>
            <a:ext cx="1214438" cy="1500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4828084" y="2134569"/>
            <a:ext cx="0" cy="15716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5260605" y="2091705"/>
            <a:ext cx="1067666" cy="14716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5613896" y="1920255"/>
            <a:ext cx="1643063" cy="714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Прямоугольник 22"/>
          <p:cNvSpPr/>
          <p:nvPr/>
        </p:nvSpPr>
        <p:spPr>
          <a:xfrm>
            <a:off x="827584" y="2348880"/>
            <a:ext cx="1500187" cy="142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200" dirty="0">
              <a:latin typeface="Times New Roman" panose="02020603050405020304" pitchFamily="18" charset="0"/>
              <a:cs typeface="Times New Roman" panose="02020603050405020304" pitchFamily="18" charset="0"/>
            </a:endParaRPr>
          </a:p>
          <a:p>
            <a:pPr algn="ctr"/>
            <a:r>
              <a:rPr lang="en-US" sz="1200" b="1" dirty="0" smtClean="0">
                <a:latin typeface="Times New Roman" panose="02020603050405020304" pitchFamily="18" charset="0"/>
                <a:cs typeface="Times New Roman" panose="02020603050405020304" pitchFamily="18" charset="0"/>
              </a:rPr>
              <a:t>FORMAL-LEGAL, </a:t>
            </a:r>
            <a:r>
              <a:rPr lang="en-US" sz="1200" dirty="0" smtClean="0">
                <a:latin typeface="Times New Roman" panose="02020603050405020304" pitchFamily="18" charset="0"/>
                <a:cs typeface="Times New Roman" panose="02020603050405020304" pitchFamily="18" charset="0"/>
              </a:rPr>
              <a:t>that is used </a:t>
            </a:r>
            <a:r>
              <a:rPr lang="en-US" sz="1200" dirty="0">
                <a:latin typeface="Times New Roman" panose="02020603050405020304" pitchFamily="18" charset="0"/>
                <a:cs typeface="Times New Roman" panose="02020603050405020304" pitchFamily="18" charset="0"/>
              </a:rPr>
              <a:t>in the study of normative sources</a:t>
            </a:r>
            <a:endParaRPr lang="en-US" sz="1200" dirty="0">
              <a:effectLst/>
              <a:latin typeface="Times New Roman" panose="02020603050405020304" pitchFamily="18" charset="0"/>
              <a:cs typeface="Times New Roman" panose="02020603050405020304" pitchFamily="18" charset="0"/>
            </a:endParaRPr>
          </a:p>
        </p:txBody>
      </p:sp>
      <p:sp>
        <p:nvSpPr>
          <p:cNvPr id="24" name="Прямоугольник 23"/>
          <p:cNvSpPr/>
          <p:nvPr/>
        </p:nvSpPr>
        <p:spPr>
          <a:xfrm>
            <a:off x="2156216" y="3912493"/>
            <a:ext cx="1500187" cy="1500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smtClean="0">
                <a:latin typeface="Times New Roman" panose="02020603050405020304" pitchFamily="18" charset="0"/>
                <a:cs typeface="Times New Roman" panose="02020603050405020304" pitchFamily="18" charset="0"/>
              </a:rPr>
              <a:t>HISTORICAL, </a:t>
            </a:r>
            <a:r>
              <a:rPr lang="en-US" sz="1200" dirty="0">
                <a:latin typeface="Times New Roman" panose="02020603050405020304" pitchFamily="18" charset="0"/>
                <a:cs typeface="Times New Roman" panose="02020603050405020304" pitchFamily="18" charset="0"/>
              </a:rPr>
              <a:t>that allows us to study the dynamics of historical </a:t>
            </a:r>
            <a:r>
              <a:rPr lang="en-US" sz="1200" dirty="0" smtClean="0">
                <a:latin typeface="Times New Roman" panose="02020603050405020304" pitchFamily="18" charset="0"/>
                <a:cs typeface="Times New Roman" panose="02020603050405020304" pitchFamily="18" charset="0"/>
              </a:rPr>
              <a:t>development</a:t>
            </a:r>
            <a:r>
              <a:rPr lang="uk-UA"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of</a:t>
            </a:r>
            <a:endParaRPr lang="ru-RU" sz="1200" dirty="0">
              <a:solidFill>
                <a:schemeClr val="bg1"/>
              </a:solidFill>
              <a:latin typeface="Times New Roman" panose="02020603050405020304" pitchFamily="18" charset="0"/>
              <a:cs typeface="Times New Roman" panose="02020603050405020304" pitchFamily="18" charset="0"/>
            </a:endParaRPr>
          </a:p>
          <a:p>
            <a:pPr algn="ctr" fontAlgn="auto">
              <a:spcBef>
                <a:spcPts val="0"/>
              </a:spcBef>
              <a:spcAft>
                <a:spcPts val="0"/>
              </a:spcAft>
              <a:defRPr/>
            </a:pPr>
            <a:r>
              <a:rPr lang="en-US" sz="1200" dirty="0" smtClean="0">
                <a:latin typeface="Times New Roman" panose="02020603050405020304" pitchFamily="18" charset="0"/>
                <a:cs typeface="Times New Roman" panose="02020603050405020304" pitchFamily="18" charset="0"/>
              </a:rPr>
              <a:t>constitutional </a:t>
            </a: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legal</a:t>
            </a:r>
            <a:endParaRPr lang="ru-RU" sz="1200" dirty="0">
              <a:solidFill>
                <a:schemeClr val="bg1"/>
              </a:solidFill>
              <a:latin typeface="Times New Roman" panose="02020603050405020304" pitchFamily="18" charset="0"/>
              <a:cs typeface="Times New Roman" panose="02020603050405020304" pitchFamily="18" charset="0"/>
            </a:endParaRPr>
          </a:p>
        </p:txBody>
      </p:sp>
      <p:sp>
        <p:nvSpPr>
          <p:cNvPr id="25" name="Прямоугольник 24"/>
          <p:cNvSpPr/>
          <p:nvPr/>
        </p:nvSpPr>
        <p:spPr>
          <a:xfrm>
            <a:off x="4042271" y="3991943"/>
            <a:ext cx="1500188" cy="2143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smtClean="0">
                <a:latin typeface="Times New Roman" panose="02020603050405020304" pitchFamily="18" charset="0"/>
                <a:cs typeface="Times New Roman" panose="02020603050405020304" pitchFamily="18" charset="0"/>
              </a:rPr>
              <a:t>SYSTEMATICAL</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the use of which allows to analyze the structure of the whole science of constitutional law, constitutional relationship - legal institutions</a:t>
            </a:r>
            <a:endParaRPr lang="ru-RU" sz="1200" dirty="0">
              <a:solidFill>
                <a:schemeClr val="bg1"/>
              </a:solidFill>
              <a:latin typeface="Times New Roman" panose="02020603050405020304" pitchFamily="18" charset="0"/>
              <a:cs typeface="Times New Roman" panose="02020603050405020304" pitchFamily="18" charset="0"/>
            </a:endParaRPr>
          </a:p>
        </p:txBody>
      </p:sp>
      <p:sp>
        <p:nvSpPr>
          <p:cNvPr id="26" name="Прямоугольник 25"/>
          <p:cNvSpPr/>
          <p:nvPr/>
        </p:nvSpPr>
        <p:spPr>
          <a:xfrm>
            <a:off x="5756771" y="3920505"/>
            <a:ext cx="1500188" cy="1500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200" dirty="0">
              <a:latin typeface="Times New Roman" panose="02020603050405020304" pitchFamily="18" charset="0"/>
              <a:cs typeface="Times New Roman" panose="02020603050405020304" pitchFamily="18" charset="0"/>
            </a:endParaRPr>
          </a:p>
          <a:p>
            <a:pPr algn="ctr"/>
            <a:r>
              <a:rPr lang="en-US" sz="1200" b="1" dirty="0" smtClean="0">
                <a:latin typeface="Times New Roman" panose="02020603050405020304" pitchFamily="18" charset="0"/>
                <a:cs typeface="Times New Roman" panose="02020603050405020304" pitchFamily="18" charset="0"/>
              </a:rPr>
              <a:t>STATISTICAL</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by which examines the practice of implementing constitutional - law, the effectiveness of </a:t>
            </a:r>
            <a:r>
              <a:rPr lang="en-US" sz="1200" dirty="0" smtClean="0">
                <a:latin typeface="Times New Roman" panose="02020603050405020304" pitchFamily="18" charset="0"/>
                <a:cs typeface="Times New Roman" panose="02020603050405020304" pitchFamily="18" charset="0"/>
              </a:rPr>
              <a:t>actions</a:t>
            </a:r>
            <a:endParaRPr lang="en-US" sz="1200" dirty="0">
              <a:effectLst/>
              <a:latin typeface="Times New Roman" panose="02020603050405020304" pitchFamily="18" charset="0"/>
              <a:cs typeface="Times New Roman" panose="02020603050405020304" pitchFamily="18" charset="0"/>
            </a:endParaRPr>
          </a:p>
        </p:txBody>
      </p:sp>
      <p:sp>
        <p:nvSpPr>
          <p:cNvPr id="27" name="Прямоугольник 26"/>
          <p:cNvSpPr/>
          <p:nvPr/>
        </p:nvSpPr>
        <p:spPr>
          <a:xfrm>
            <a:off x="7315869" y="2348880"/>
            <a:ext cx="1500187" cy="142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smtClean="0">
                <a:latin typeface="Times New Roman" panose="02020603050405020304" pitchFamily="18" charset="0"/>
                <a:cs typeface="Times New Roman" panose="02020603050405020304" pitchFamily="18" charset="0"/>
              </a:rPr>
              <a:t>SOCIOLOGICAL </a:t>
            </a:r>
            <a:r>
              <a:rPr lang="en-US" sz="1200" dirty="0" smtClean="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the study of public opinion, etc.)</a:t>
            </a:r>
            <a:endParaRPr lang="ru-RU" sz="1200" dirty="0">
              <a:solidFill>
                <a:schemeClr val="bg1"/>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164261" y="1503685"/>
            <a:ext cx="4929188" cy="461665"/>
          </a:xfrm>
          <a:prstGeom prst="rect">
            <a:avLst/>
          </a:prstGeom>
        </p:spPr>
        <p:txBody>
          <a:bodyPr wrap="square">
            <a:spAutoFit/>
          </a:bodyPr>
          <a:lstStyle/>
          <a:p>
            <a:pPr marL="548640" indent="-411480" algn="ctr" eaLnBrk="1" fontAlgn="auto" hangingPunct="1">
              <a:spcAft>
                <a:spcPts val="0"/>
              </a:spcAft>
              <a:buClr>
                <a:schemeClr val="tx1">
                  <a:shade val="95000"/>
                </a:schemeClr>
              </a:buClr>
              <a:buFont typeface="Wingdings 2"/>
              <a:buNone/>
              <a:defRPr/>
            </a:pPr>
            <a:r>
              <a:rPr lang="uk-UA" sz="1200" b="1" dirty="0" smtClean="0">
                <a:solidFill>
                  <a:schemeClr val="bg1"/>
                </a:solidFill>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METHODS</a:t>
            </a:r>
            <a:endParaRPr lang="uk-UA" sz="2400" b="1" dirty="0">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60915" y="260648"/>
            <a:ext cx="8964488" cy="1800200"/>
          </a:xfrm>
        </p:spPr>
        <p:txBody>
          <a:bodyPr>
            <a:normAutofit/>
          </a:bodyPr>
          <a:lstStyle/>
          <a:p>
            <a:r>
              <a:rPr lang="en-US" sz="2000" dirty="0"/>
              <a:t/>
            </a:r>
            <a:br>
              <a:rPr lang="en-US" sz="2000" dirty="0"/>
            </a:br>
            <a:r>
              <a:rPr lang="en-US" sz="2700" dirty="0" smtClean="0">
                <a:latin typeface="Times New Roman" panose="02020603050405020304" pitchFamily="18" charset="0"/>
                <a:cs typeface="Times New Roman" panose="02020603050405020304" pitchFamily="18" charset="0"/>
              </a:rPr>
              <a:t>THE SOURCES </a:t>
            </a:r>
            <a:r>
              <a:rPr lang="en-US" sz="2700" dirty="0">
                <a:latin typeface="Times New Roman" panose="02020603050405020304" pitchFamily="18" charset="0"/>
                <a:cs typeface="Times New Roman" panose="02020603050405020304" pitchFamily="18" charset="0"/>
              </a:rPr>
              <a:t>OF CONSTITUTIONAL LAW</a:t>
            </a:r>
            <a:r>
              <a:rPr lang="en-US" sz="2700" dirty="0" smtClean="0">
                <a:latin typeface="Times New Roman" panose="02020603050405020304" pitchFamily="18" charset="0"/>
                <a:cs typeface="Times New Roman" panose="02020603050405020304" pitchFamily="18" charset="0"/>
              </a:rPr>
              <a:t>:</a:t>
            </a:r>
            <a:br>
              <a:rPr lang="en-US" sz="2700" dirty="0" smtClean="0">
                <a:latin typeface="Times New Roman" panose="02020603050405020304" pitchFamily="18" charset="0"/>
                <a:cs typeface="Times New Roman" panose="02020603050405020304" pitchFamily="18" charset="0"/>
              </a:rPr>
            </a:br>
            <a:r>
              <a:rPr lang="en-US" sz="2700" dirty="0" smtClean="0">
                <a:latin typeface="Times New Roman" panose="02020603050405020304" pitchFamily="18" charset="0"/>
                <a:cs typeface="Times New Roman" panose="02020603050405020304" pitchFamily="18" charset="0"/>
              </a:rPr>
              <a:t> </a:t>
            </a:r>
            <a:r>
              <a:rPr lang="en-US" sz="2700" dirty="0">
                <a:solidFill>
                  <a:schemeClr val="tx1"/>
                </a:solidFill>
                <a:latin typeface="Times New Roman" panose="02020603050405020304" pitchFamily="18" charset="0"/>
                <a:cs typeface="Times New Roman" panose="02020603050405020304" pitchFamily="18" charset="0"/>
              </a:rPr>
              <a:t>CONCEPTS AND GENERAL DESCRIPTION OF CERTAIN TYPES</a:t>
            </a:r>
            <a:endParaRPr lang="en-US" sz="2700" dirty="0">
              <a:solidFill>
                <a:schemeClr val="tx1"/>
              </a:solidFill>
              <a:effectLst/>
              <a:latin typeface="Times New Roman" panose="02020603050405020304" pitchFamily="18" charset="0"/>
              <a:cs typeface="Times New Roman" panose="02020603050405020304" pitchFamily="18" charset="0"/>
            </a:endParaRPr>
          </a:p>
        </p:txBody>
      </p:sp>
      <p:sp>
        <p:nvSpPr>
          <p:cNvPr id="2" name="Содержимое 1"/>
          <p:cNvSpPr>
            <a:spLocks noGrp="1"/>
          </p:cNvSpPr>
          <p:nvPr>
            <p:ph idx="1"/>
          </p:nvPr>
        </p:nvSpPr>
        <p:spPr>
          <a:xfrm>
            <a:off x="160914" y="1889448"/>
            <a:ext cx="8803573" cy="4563888"/>
          </a:xfrm>
        </p:spPr>
        <p:txBody>
          <a:bodyPr>
            <a:normAutofit fontScale="85000" lnSpcReduction="20000"/>
          </a:bodyPr>
          <a:lstStyle/>
          <a:p>
            <a:pPr algn="just">
              <a:buFont typeface="Wingdings" panose="05000000000000000000" pitchFamily="2" charset="2"/>
              <a:buChar char="Ø"/>
            </a:pPr>
            <a:endParaRPr lang="en-US" sz="3200" b="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3200" b="0" dirty="0" smtClean="0">
                <a:latin typeface="Times New Roman" panose="02020603050405020304" pitchFamily="18" charset="0"/>
                <a:cs typeface="Times New Roman" panose="02020603050405020304" pitchFamily="18" charset="0"/>
              </a:rPr>
              <a:t>The Sources </a:t>
            </a:r>
            <a:r>
              <a:rPr lang="en-US" sz="3200" b="0" dirty="0">
                <a:latin typeface="Times New Roman" panose="02020603050405020304" pitchFamily="18" charset="0"/>
                <a:cs typeface="Times New Roman" panose="02020603050405020304" pitchFamily="18" charset="0"/>
              </a:rPr>
              <a:t>of </a:t>
            </a:r>
            <a:r>
              <a:rPr lang="en-US" sz="3200" b="0" dirty="0" smtClean="0">
                <a:latin typeface="Times New Roman" panose="02020603050405020304" pitchFamily="18" charset="0"/>
                <a:cs typeface="Times New Roman" panose="02020603050405020304" pitchFamily="18" charset="0"/>
              </a:rPr>
              <a:t>Constitutional </a:t>
            </a:r>
            <a:r>
              <a:rPr lang="en-US" sz="3200" b="0" dirty="0">
                <a:latin typeface="Times New Roman" panose="02020603050405020304" pitchFamily="18" charset="0"/>
                <a:cs typeface="Times New Roman" panose="02020603050405020304" pitchFamily="18" charset="0"/>
              </a:rPr>
              <a:t>law in foreign countries </a:t>
            </a:r>
            <a:r>
              <a:rPr lang="en-US" sz="3200" b="0" dirty="0" smtClean="0">
                <a:latin typeface="Times New Roman" panose="02020603050405020304" pitchFamily="18" charset="0"/>
                <a:cs typeface="Times New Roman" panose="02020603050405020304" pitchFamily="18" charset="0"/>
              </a:rPr>
              <a:t>are legal acts which have  rules that are governing </a:t>
            </a:r>
            <a:r>
              <a:rPr lang="en-US" sz="3200" b="0" dirty="0">
                <a:latin typeface="Times New Roman" panose="02020603050405020304" pitchFamily="18" charset="0"/>
                <a:cs typeface="Times New Roman" panose="02020603050405020304" pitchFamily="18" charset="0"/>
              </a:rPr>
              <a:t>constitutional and legal relations.</a:t>
            </a:r>
          </a:p>
          <a:p>
            <a:pPr algn="just">
              <a:buFont typeface="Wingdings" panose="05000000000000000000" pitchFamily="2" charset="2"/>
              <a:buChar char="Ø"/>
            </a:pPr>
            <a:endParaRPr lang="en-US" sz="3200" b="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3200" b="0" dirty="0" smtClean="0">
                <a:latin typeface="Times New Roman" panose="02020603050405020304" pitchFamily="18" charset="0"/>
                <a:cs typeface="Times New Roman" panose="02020603050405020304" pitchFamily="18" charset="0"/>
              </a:rPr>
              <a:t>By variation of </a:t>
            </a:r>
            <a:r>
              <a:rPr lang="en-US" sz="3200" b="0" dirty="0">
                <a:latin typeface="Times New Roman" panose="02020603050405020304" pitchFamily="18" charset="0"/>
                <a:cs typeface="Times New Roman" panose="02020603050405020304" pitchFamily="18" charset="0"/>
              </a:rPr>
              <a:t>rulemaking </a:t>
            </a:r>
            <a:r>
              <a:rPr lang="en-US" sz="3200" b="0" dirty="0" smtClean="0">
                <a:latin typeface="Times New Roman" panose="02020603050405020304" pitchFamily="18" charset="0"/>
                <a:cs typeface="Times New Roman" panose="02020603050405020304" pitchFamily="18" charset="0"/>
              </a:rPr>
              <a:t>mechanisms source </a:t>
            </a:r>
            <a:r>
              <a:rPr lang="en-US" sz="3200" b="0" dirty="0">
                <a:latin typeface="Times New Roman" panose="02020603050405020304" pitchFamily="18" charset="0"/>
                <a:cs typeface="Times New Roman" panose="02020603050405020304" pitchFamily="18" charset="0"/>
              </a:rPr>
              <a:t>of constitutional law </a:t>
            </a:r>
            <a:r>
              <a:rPr lang="en-US" sz="3200" b="0" dirty="0" smtClean="0">
                <a:latin typeface="Times New Roman" panose="02020603050405020304" pitchFamily="18" charset="0"/>
                <a:cs typeface="Times New Roman" panose="02020603050405020304" pitchFamily="18" charset="0"/>
              </a:rPr>
              <a:t>are divided </a:t>
            </a:r>
            <a:r>
              <a:rPr lang="en-US" sz="3200" b="0" dirty="0">
                <a:latin typeface="Times New Roman" panose="02020603050405020304" pitchFamily="18" charset="0"/>
                <a:cs typeface="Times New Roman" panose="02020603050405020304" pitchFamily="18" charset="0"/>
              </a:rPr>
              <a:t>into formal and formalized.</a:t>
            </a:r>
          </a:p>
          <a:p>
            <a:pPr algn="just">
              <a:buFont typeface="Wingdings" panose="05000000000000000000" pitchFamily="2" charset="2"/>
              <a:buChar char="Ø"/>
            </a:pP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3200" b="0" dirty="0" smtClean="0">
                <a:latin typeface="Times New Roman" panose="02020603050405020304" pitchFamily="18" charset="0"/>
                <a:cs typeface="Times New Roman" panose="02020603050405020304" pitchFamily="18" charset="0"/>
              </a:rPr>
              <a:t>The content of formal </a:t>
            </a:r>
            <a:r>
              <a:rPr lang="en-US" sz="3200" b="0" dirty="0">
                <a:latin typeface="Times New Roman" panose="02020603050405020304" pitchFamily="18" charset="0"/>
                <a:cs typeface="Times New Roman" panose="02020603050405020304" pitchFamily="18" charset="0"/>
              </a:rPr>
              <a:t>sources of constitutional law is the result of relatively autonomous, specialized, legislative process performed by government agencies.</a:t>
            </a:r>
          </a:p>
          <a:p>
            <a:pPr marL="548640" indent="-411480" algn="just" fontAlgn="auto">
              <a:spcAft>
                <a:spcPts val="0"/>
              </a:spcAft>
              <a:buClr>
                <a:schemeClr val="tx1">
                  <a:shade val="95000"/>
                </a:schemeClr>
              </a:buClr>
              <a:buNone/>
              <a:defRPr/>
            </a:pPr>
            <a:endParaRPr lang="en-US" sz="7200" dirty="0" smtClean="0">
              <a:latin typeface="Times New Roman" panose="02020603050405020304" pitchFamily="18" charset="0"/>
              <a:cs typeface="Times New Roman" panose="02020603050405020304" pitchFamily="18" charset="0"/>
            </a:endParaRPr>
          </a:p>
        </p:txBody>
      </p:sp>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642938"/>
            <a:ext cx="8291264" cy="5453062"/>
          </a:xfrm>
        </p:spPr>
        <p:txBody>
          <a:bodyPr>
            <a:normAutofit lnSpcReduction="10000"/>
          </a:bodyPr>
          <a:lstStyle/>
          <a:p>
            <a:pPr marL="548640" indent="-411480" algn="just" fontAlgn="auto">
              <a:spcAft>
                <a:spcPts val="0"/>
              </a:spcAft>
              <a:buClr>
                <a:schemeClr val="tx1">
                  <a:shade val="95000"/>
                </a:schemeClr>
              </a:buClr>
              <a:buNone/>
              <a:defRPr/>
            </a:pPr>
            <a:r>
              <a:rPr lang="en-US" sz="1800" dirty="0" smtClean="0">
                <a:solidFill>
                  <a:schemeClr val="bg1"/>
                </a:solidFill>
                <a:latin typeface="Times New Roman" panose="02020603050405020304" pitchFamily="18" charset="0"/>
                <a:cs typeface="Times New Roman" panose="02020603050405020304" pitchFamily="18" charset="0"/>
              </a:rPr>
              <a:t>NORMATIVE </a:t>
            </a:r>
            <a:r>
              <a:rPr lang="en-US" sz="1800" dirty="0">
                <a:solidFill>
                  <a:schemeClr val="bg1"/>
                </a:solidFill>
                <a:latin typeface="Times New Roman" panose="02020603050405020304" pitchFamily="18" charset="0"/>
                <a:cs typeface="Times New Roman" panose="02020603050405020304" pitchFamily="18" charset="0"/>
              </a:rPr>
              <a:t>LEGAL ACTS:</a:t>
            </a:r>
            <a:endParaRPr lang="en-US" sz="1800" b="0" dirty="0">
              <a:solidFill>
                <a:schemeClr val="bg1"/>
              </a:solidFill>
              <a:latin typeface="Times New Roman" panose="02020603050405020304" pitchFamily="18" charset="0"/>
              <a:cs typeface="Times New Roman" panose="02020603050405020304" pitchFamily="18" charset="0"/>
            </a:endParaRPr>
          </a:p>
          <a:p>
            <a:pPr marL="994410" indent="-857250" algn="just" fontAlgn="auto">
              <a:spcAft>
                <a:spcPts val="0"/>
              </a:spcAft>
              <a:buClr>
                <a:schemeClr val="tx1">
                  <a:shade val="95000"/>
                </a:schemeClr>
              </a:buClr>
              <a:buFont typeface="Wingdings" panose="05000000000000000000" pitchFamily="2" charset="2"/>
              <a:buChar char="Ø"/>
              <a:defRPr/>
            </a:pPr>
            <a:endParaRPr lang="en-US" sz="1800" b="0" dirty="0">
              <a:latin typeface="Times New Roman" panose="02020603050405020304" pitchFamily="18" charset="0"/>
              <a:cs typeface="Times New Roman" panose="02020603050405020304" pitchFamily="18" charset="0"/>
            </a:endParaRPr>
          </a:p>
          <a:p>
            <a:pPr marL="994410" indent="-857250" algn="just" fontAlgn="auto">
              <a:spcAft>
                <a:spcPts val="0"/>
              </a:spcAft>
              <a:buClr>
                <a:schemeClr val="tx1">
                  <a:shade val="95000"/>
                </a:schemeClr>
              </a:buClr>
              <a:buFont typeface="Wingdings" panose="05000000000000000000" pitchFamily="2" charset="2"/>
              <a:buChar char="Ø"/>
              <a:defRPr/>
            </a:pPr>
            <a:r>
              <a:rPr lang="en-US" sz="1800" b="0" dirty="0">
                <a:latin typeface="Times New Roman" panose="02020603050405020304" pitchFamily="18" charset="0"/>
                <a:cs typeface="Times New Roman" panose="02020603050405020304" pitchFamily="18" charset="0"/>
              </a:rPr>
              <a:t>the types of laws - basic, constitutional, organic, conventional;</a:t>
            </a:r>
          </a:p>
          <a:p>
            <a:pPr marL="994410" indent="-857250" algn="just" fontAlgn="auto">
              <a:spcAft>
                <a:spcPts val="0"/>
              </a:spcAft>
              <a:buClr>
                <a:schemeClr val="tx1">
                  <a:shade val="95000"/>
                </a:schemeClr>
              </a:buClr>
              <a:buFont typeface="Wingdings" panose="05000000000000000000" pitchFamily="2" charset="2"/>
              <a:buChar char="Ø"/>
              <a:defRPr/>
            </a:pPr>
            <a:r>
              <a:rPr lang="en-US" sz="1800" b="0" dirty="0">
                <a:latin typeface="Times New Roman" panose="02020603050405020304" pitchFamily="18" charset="0"/>
                <a:cs typeface="Times New Roman" panose="02020603050405020304" pitchFamily="18" charset="0"/>
              </a:rPr>
              <a:t>the normative legal acts of executive power - the individual acts by Heads of state and government;</a:t>
            </a:r>
            <a:endParaRPr lang="uk-UA" sz="1800" b="0" dirty="0">
              <a:latin typeface="Times New Roman" panose="02020603050405020304" pitchFamily="18" charset="0"/>
              <a:cs typeface="Times New Roman" panose="02020603050405020304" pitchFamily="18" charset="0"/>
            </a:endParaRPr>
          </a:p>
          <a:p>
            <a:pPr marL="994410" indent="-857250" algn="just" fontAlgn="auto">
              <a:spcAft>
                <a:spcPts val="0"/>
              </a:spcAft>
              <a:buClr>
                <a:schemeClr val="tx1">
                  <a:shade val="95000"/>
                </a:schemeClr>
              </a:buClr>
              <a:buFont typeface="Wingdings" panose="05000000000000000000" pitchFamily="2" charset="2"/>
              <a:buChar char="Ø"/>
              <a:defRPr/>
            </a:pPr>
            <a:r>
              <a:rPr lang="en-US" sz="1800" b="0" dirty="0">
                <a:latin typeface="Times New Roman" panose="02020603050405020304" pitchFamily="18" charset="0"/>
                <a:cs typeface="Times New Roman" panose="02020603050405020304" pitchFamily="18" charset="0"/>
              </a:rPr>
              <a:t>the regulations of the parliament;</a:t>
            </a:r>
          </a:p>
          <a:p>
            <a:pPr marL="994410" indent="-857250" algn="just" fontAlgn="auto">
              <a:spcAft>
                <a:spcPts val="0"/>
              </a:spcAft>
              <a:buClr>
                <a:schemeClr val="tx1">
                  <a:shade val="95000"/>
                </a:schemeClr>
              </a:buClr>
              <a:buFont typeface="Wingdings" panose="05000000000000000000" pitchFamily="2" charset="2"/>
              <a:buChar char="Ø"/>
              <a:defRPr/>
            </a:pPr>
            <a:r>
              <a:rPr lang="en-US" sz="1800" b="0" dirty="0">
                <a:latin typeface="Times New Roman" panose="02020603050405020304" pitchFamily="18" charset="0"/>
                <a:cs typeface="Times New Roman" panose="02020603050405020304" pitchFamily="18" charset="0"/>
              </a:rPr>
              <a:t>the acts of constitutional review;</a:t>
            </a:r>
          </a:p>
          <a:p>
            <a:pPr marL="994410" indent="-857250" algn="just" fontAlgn="auto">
              <a:spcAft>
                <a:spcPts val="0"/>
              </a:spcAft>
              <a:buClr>
                <a:schemeClr val="tx1">
                  <a:shade val="95000"/>
                </a:schemeClr>
              </a:buClr>
              <a:buFont typeface="Wingdings" panose="05000000000000000000" pitchFamily="2" charset="2"/>
              <a:buChar char="Ø"/>
              <a:defRPr/>
            </a:pPr>
            <a:r>
              <a:rPr lang="en-US" sz="1800" b="0" dirty="0">
                <a:latin typeface="Times New Roman" panose="02020603050405020304" pitchFamily="18" charset="0"/>
                <a:cs typeface="Times New Roman" panose="02020603050405020304" pitchFamily="18" charset="0"/>
              </a:rPr>
              <a:t>in some cases, acts of local authorities.</a:t>
            </a:r>
          </a:p>
          <a:p>
            <a:pPr marL="994410" indent="-857250" algn="just" fontAlgn="auto">
              <a:spcAft>
                <a:spcPts val="0"/>
              </a:spcAft>
              <a:buClr>
                <a:schemeClr val="tx1">
                  <a:shade val="95000"/>
                </a:schemeClr>
              </a:buClr>
              <a:buFont typeface="Wingdings" panose="05000000000000000000" pitchFamily="2" charset="2"/>
              <a:buChar char="Ø"/>
              <a:defRPr/>
            </a:pPr>
            <a:r>
              <a:rPr lang="en-US" sz="1800" b="0" dirty="0">
                <a:latin typeface="Times New Roman" panose="02020603050405020304" pitchFamily="18" charset="0"/>
                <a:cs typeface="Times New Roman" panose="02020603050405020304" pitchFamily="18" charset="0"/>
              </a:rPr>
              <a:t>judicial precedents; </a:t>
            </a:r>
          </a:p>
          <a:p>
            <a:pPr marL="994410" indent="-857250" algn="just" fontAlgn="auto">
              <a:spcAft>
                <a:spcPts val="0"/>
              </a:spcAft>
              <a:buClr>
                <a:schemeClr val="tx1">
                  <a:shade val="95000"/>
                </a:schemeClr>
              </a:buClr>
              <a:buFont typeface="Wingdings" panose="05000000000000000000" pitchFamily="2" charset="2"/>
              <a:buChar char="Ø"/>
              <a:defRPr/>
            </a:pPr>
            <a:r>
              <a:rPr lang="en-US" sz="1800" b="0" dirty="0">
                <a:latin typeface="Times New Roman" panose="02020603050405020304" pitchFamily="18" charset="0"/>
                <a:cs typeface="Times New Roman" panose="02020603050405020304" pitchFamily="18" charset="0"/>
              </a:rPr>
              <a:t>treaties (interstate, for example, for the EU, as well as internal, such as when making the constitution, the formation of the Federation, etc.);</a:t>
            </a:r>
          </a:p>
          <a:p>
            <a:pPr marL="994410" indent="-857250" algn="just" fontAlgn="auto">
              <a:spcAft>
                <a:spcPts val="0"/>
              </a:spcAft>
              <a:buClr>
                <a:schemeClr val="tx1">
                  <a:shade val="95000"/>
                </a:schemeClr>
              </a:buClr>
              <a:buFont typeface="Wingdings" panose="05000000000000000000" pitchFamily="2" charset="2"/>
              <a:buChar char="Ø"/>
              <a:defRPr/>
            </a:pPr>
            <a:r>
              <a:rPr lang="en-US" sz="1800" b="0" dirty="0">
                <a:latin typeface="Times New Roman" panose="02020603050405020304" pitchFamily="18" charset="0"/>
                <a:cs typeface="Times New Roman" panose="02020603050405020304" pitchFamily="18" charset="0"/>
              </a:rPr>
              <a:t>sources of religious nature (</a:t>
            </a:r>
            <a:r>
              <a:rPr lang="en-US" sz="1800" b="0" dirty="0" err="1">
                <a:latin typeface="Times New Roman" panose="02020603050405020304" pitchFamily="18" charset="0"/>
                <a:cs typeface="Times New Roman" panose="02020603050405020304" pitchFamily="18" charset="0"/>
              </a:rPr>
              <a:t>ie</a:t>
            </a:r>
            <a:r>
              <a:rPr lang="en-US" sz="1800" b="0" dirty="0">
                <a:latin typeface="Times New Roman" panose="02020603050405020304" pitchFamily="18" charset="0"/>
                <a:cs typeface="Times New Roman" panose="02020603050405020304" pitchFamily="18" charset="0"/>
              </a:rPr>
              <a:t> the Qur'an in Muslim countries).</a:t>
            </a:r>
            <a:endParaRPr lang="ru-RU" sz="1800" b="0" dirty="0">
              <a:latin typeface="Times New Roman" panose="02020603050405020304" pitchFamily="18" charset="0"/>
              <a:cs typeface="Times New Roman" panose="02020603050405020304" pitchFamily="18" charset="0"/>
            </a:endParaRPr>
          </a:p>
          <a:p>
            <a:pPr marL="548640" indent="-411480" eaLnBrk="1" fontAlgn="auto" hangingPunct="1">
              <a:spcAft>
                <a:spcPts val="0"/>
              </a:spcAft>
              <a:buClr>
                <a:schemeClr val="tx1">
                  <a:shade val="95000"/>
                </a:schemeClr>
              </a:buClr>
              <a:buFont typeface="Wingdings 2"/>
              <a:buNone/>
              <a:defRPr/>
            </a:pPr>
            <a:endParaRPr lang="uk-UA" sz="1800" b="0" dirty="0" smtClean="0">
              <a:latin typeface="Times New Roman" panose="02020603050405020304" pitchFamily="18" charset="0"/>
              <a:cs typeface="Times New Roman" panose="02020603050405020304" pitchFamily="18" charset="0"/>
            </a:endParaRPr>
          </a:p>
          <a:p>
            <a:pPr marL="548640" indent="-411480" eaLnBrk="1" fontAlgn="auto" hangingPunct="1">
              <a:spcAft>
                <a:spcPts val="0"/>
              </a:spcAft>
              <a:buClr>
                <a:schemeClr val="tx1">
                  <a:shade val="95000"/>
                </a:schemeClr>
              </a:buClr>
              <a:buFont typeface="Wingdings 2"/>
              <a:buNone/>
              <a:defRPr/>
            </a:pPr>
            <a:endParaRPr lang="uk-UA" sz="1800" b="0" dirty="0" smtClean="0">
              <a:latin typeface="Times New Roman" panose="02020603050405020304" pitchFamily="18" charset="0"/>
              <a:cs typeface="Times New Roman" panose="02020603050405020304" pitchFamily="18" charset="0"/>
            </a:endParaRPr>
          </a:p>
          <a:p>
            <a:pPr marL="137160" indent="0" fontAlgn="auto">
              <a:spcAft>
                <a:spcPts val="0"/>
              </a:spcAft>
              <a:buClr>
                <a:schemeClr val="tx1">
                  <a:shade val="95000"/>
                </a:schemeClr>
              </a:buClr>
              <a:buNone/>
              <a:defRPr/>
            </a:pPr>
            <a:r>
              <a:rPr lang="en-US" sz="1800" dirty="0" smtClean="0">
                <a:latin typeface="Times New Roman" panose="02020603050405020304" pitchFamily="18" charset="0"/>
                <a:cs typeface="Times New Roman" panose="02020603050405020304" pitchFamily="18" charset="0"/>
              </a:rPr>
              <a:t>INFORMAL SOURCES INCLUDE:</a:t>
            </a:r>
          </a:p>
          <a:p>
            <a:pPr marL="137160" indent="0" fontAlgn="auto">
              <a:spcAft>
                <a:spcPts val="0"/>
              </a:spcAft>
              <a:buClr>
                <a:schemeClr val="tx1">
                  <a:shade val="95000"/>
                </a:schemeClr>
              </a:buClr>
              <a:buNone/>
              <a:defRPr/>
            </a:pPr>
            <a:endParaRPr lang="en-US" sz="1800" dirty="0" smtClean="0">
              <a:latin typeface="Times New Roman" panose="02020603050405020304" pitchFamily="18" charset="0"/>
              <a:cs typeface="Times New Roman" panose="02020603050405020304" pitchFamily="18" charset="0"/>
            </a:endParaRPr>
          </a:p>
          <a:p>
            <a:pPr marL="548640" indent="-411480" fontAlgn="auto">
              <a:spcAft>
                <a:spcPts val="0"/>
              </a:spcAft>
              <a:buClr>
                <a:schemeClr val="tx1">
                  <a:shade val="95000"/>
                </a:schemeClr>
              </a:buClr>
              <a:buFont typeface="Wingdings" panose="05000000000000000000" pitchFamily="2" charset="2"/>
              <a:buChar char="q"/>
              <a:defRPr/>
            </a:pPr>
            <a:r>
              <a:rPr lang="en-US" sz="1800" b="0" dirty="0" smtClean="0">
                <a:latin typeface="Times New Roman" panose="02020603050405020304" pitchFamily="18" charset="0"/>
                <a:cs typeface="Times New Roman" panose="02020603050405020304" pitchFamily="18" charset="0"/>
              </a:rPr>
              <a:t>constitutional </a:t>
            </a:r>
            <a:r>
              <a:rPr lang="en-US" sz="1800" b="0" dirty="0">
                <a:latin typeface="Times New Roman" panose="02020603050405020304" pitchFamily="18" charset="0"/>
                <a:cs typeface="Times New Roman" panose="02020603050405020304" pitchFamily="18" charset="0"/>
              </a:rPr>
              <a:t>traditions (constitutional agreement, treaty norms), which may be legal or political. </a:t>
            </a:r>
            <a:endParaRPr lang="uk-UA" sz="1800" b="0" dirty="0" smtClean="0">
              <a:latin typeface="Times New Roman" panose="02020603050405020304" pitchFamily="18" charset="0"/>
              <a:cs typeface="Times New Roman" panose="02020603050405020304" pitchFamily="18" charset="0"/>
            </a:endParaRPr>
          </a:p>
          <a:p>
            <a:pPr marL="548640" indent="-411480" eaLnBrk="1" fontAlgn="auto" hangingPunct="1">
              <a:spcAft>
                <a:spcPts val="0"/>
              </a:spcAft>
              <a:buClr>
                <a:schemeClr val="tx1">
                  <a:shade val="95000"/>
                </a:schemeClr>
              </a:buClr>
              <a:buFontTx/>
              <a:buChar char="-"/>
              <a:defRPr/>
            </a:pPr>
            <a:endParaRPr lang="uk-UA" dirty="0" smtClean="0"/>
          </a:p>
          <a:p>
            <a:pPr marL="548640" indent="-411480" eaLnBrk="1" fontAlgn="auto" hangingPunct="1">
              <a:spcAft>
                <a:spcPts val="0"/>
              </a:spcAft>
              <a:buClr>
                <a:schemeClr val="tx1">
                  <a:shade val="95000"/>
                </a:schemeClr>
              </a:buClr>
              <a:buFontTx/>
              <a:buChar char="-"/>
              <a:defRPr/>
            </a:pPr>
            <a:endParaRPr lang="uk-UA" dirty="0" smtClean="0"/>
          </a:p>
          <a:p>
            <a:pPr marL="548640" indent="-411480" eaLnBrk="1" fontAlgn="auto" hangingPunct="1">
              <a:spcAft>
                <a:spcPts val="0"/>
              </a:spcAft>
              <a:buClr>
                <a:schemeClr val="tx1">
                  <a:shade val="95000"/>
                </a:schemeClr>
              </a:buClr>
              <a:buFontTx/>
              <a:buChar char="-"/>
              <a:defRPr/>
            </a:pPr>
            <a:endParaRPr lang="ru-RU" dirty="0"/>
          </a:p>
        </p:txBody>
      </p:sp>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309212" cy="1872208"/>
          </a:xfrm>
        </p:spPr>
        <p:txBody>
          <a:bodyPr>
            <a:noAutofit/>
          </a:bodyPr>
          <a:lstStyle/>
          <a:p>
            <a:pPr fontAlgn="auto">
              <a:spcAft>
                <a:spcPts val="0"/>
              </a:spcAft>
              <a:defRPr/>
            </a:pPr>
            <a:r>
              <a:rPr lang="en-US" sz="2000" dirty="0" smtClean="0">
                <a:latin typeface="Times New Roman" panose="02020603050405020304" pitchFamily="18" charset="0"/>
                <a:cs typeface="Times New Roman" panose="02020603050405020304" pitchFamily="18" charset="0"/>
              </a:rPr>
              <a:t>CONCEPT, CHARACTERISTICS AND NATURE FOREIGN CONSTITUTIONS. </a:t>
            </a:r>
            <a:r>
              <a:rPr lang="uk-UA" sz="1600" b="1" i="1" dirty="0" smtClean="0">
                <a:solidFill>
                  <a:schemeClr val="tx1">
                    <a:lumMod val="90000"/>
                    <a:lumOff val="10000"/>
                  </a:schemeClr>
                </a:solidFill>
                <a:latin typeface="Times New Roman" panose="02020603050405020304" pitchFamily="18" charset="0"/>
                <a:cs typeface="Times New Roman" panose="02020603050405020304" pitchFamily="18" charset="0"/>
              </a:rPr>
              <a:t/>
            </a:r>
            <a:br>
              <a:rPr lang="uk-UA" sz="1600" b="1" i="1" dirty="0" smtClean="0">
                <a:solidFill>
                  <a:schemeClr val="tx1">
                    <a:lumMod val="90000"/>
                    <a:lumOff val="10000"/>
                  </a:schemeClr>
                </a:solidFill>
                <a:latin typeface="Times New Roman" panose="02020603050405020304" pitchFamily="18" charset="0"/>
                <a:cs typeface="Times New Roman" panose="02020603050405020304" pitchFamily="18" charset="0"/>
              </a:rPr>
            </a:br>
            <a:endParaRPr lang="ru-RU" sz="1600" b="1" i="1"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395536" y="1571612"/>
            <a:ext cx="8589640" cy="5025740"/>
          </a:xfrm>
        </p:spPr>
        <p:txBody>
          <a:bodyPr>
            <a:noAutofit/>
          </a:bodyPr>
          <a:lstStyle/>
          <a:p>
            <a:pPr marL="548640" indent="-411480" algn="just" eaLnBrk="1" fontAlgn="auto" hangingPunct="1">
              <a:spcAft>
                <a:spcPts val="0"/>
              </a:spcAft>
              <a:buClr>
                <a:schemeClr val="tx1">
                  <a:shade val="95000"/>
                </a:schemeClr>
              </a:buClr>
              <a:buFont typeface="Wingdings 2"/>
              <a:buNone/>
              <a:defRPr/>
            </a:pPr>
            <a:r>
              <a:rPr lang="ru-RU"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CONSTITUTION HAVE COMMON FEATURES: </a:t>
            </a:r>
          </a:p>
          <a:p>
            <a:endParaRPr lang="en-US" sz="1600" b="0" dirty="0" smtClean="0">
              <a:latin typeface="Times New Roman" panose="02020603050405020304" pitchFamily="18" charset="0"/>
              <a:cs typeface="Times New Roman" panose="02020603050405020304" pitchFamily="18" charset="0"/>
            </a:endParaRPr>
          </a:p>
          <a:p>
            <a:pPr algn="just"/>
            <a:endParaRPr lang="en-US" sz="1600" b="0" dirty="0">
              <a:latin typeface="Times New Roman" panose="02020603050405020304" pitchFamily="18" charset="0"/>
              <a:cs typeface="Times New Roman" panose="02020603050405020304" pitchFamily="18" charset="0"/>
            </a:endParaRPr>
          </a:p>
          <a:p>
            <a:pPr algn="just"/>
            <a:r>
              <a:rPr lang="en-US" sz="1600" b="0" dirty="0">
                <a:latin typeface="Times New Roman" panose="02020603050405020304" pitchFamily="18" charset="0"/>
                <a:cs typeface="Times New Roman" panose="02020603050405020304" pitchFamily="18" charset="0"/>
              </a:rPr>
              <a:t>All of the constitution in one form or another proclaimed slogan of national </a:t>
            </a:r>
            <a:r>
              <a:rPr lang="en-US" sz="1600" b="0" dirty="0" smtClean="0">
                <a:latin typeface="Times New Roman" panose="02020603050405020304" pitchFamily="18" charset="0"/>
                <a:cs typeface="Times New Roman" panose="02020603050405020304" pitchFamily="18" charset="0"/>
              </a:rPr>
              <a:t>sovereignty.</a:t>
            </a:r>
          </a:p>
          <a:p>
            <a:pPr algn="just"/>
            <a:r>
              <a:rPr lang="en-US" sz="1600" b="0" dirty="0" smtClean="0">
                <a:latin typeface="Times New Roman" panose="02020603050405020304" pitchFamily="18" charset="0"/>
                <a:cs typeface="Times New Roman" panose="02020603050405020304" pitchFamily="18" charset="0"/>
              </a:rPr>
              <a:t>Constitution </a:t>
            </a:r>
            <a:r>
              <a:rPr lang="en-US" sz="1600" b="0" dirty="0">
                <a:latin typeface="Times New Roman" panose="02020603050405020304" pitchFamily="18" charset="0"/>
                <a:cs typeface="Times New Roman" panose="02020603050405020304" pitchFamily="18" charset="0"/>
              </a:rPr>
              <a:t>all in one way or another perpetuate the institution of private property</a:t>
            </a:r>
            <a:r>
              <a:rPr lang="en-US" sz="1600" b="0" dirty="0" smtClean="0">
                <a:latin typeface="Times New Roman" panose="02020603050405020304" pitchFamily="18" charset="0"/>
                <a:cs typeface="Times New Roman" panose="02020603050405020304" pitchFamily="18" charset="0"/>
              </a:rPr>
              <a:t>.</a:t>
            </a:r>
          </a:p>
          <a:p>
            <a:pPr algn="just"/>
            <a:r>
              <a:rPr lang="en-US" sz="1600" b="0" dirty="0">
                <a:latin typeface="Times New Roman" panose="02020603050405020304" pitchFamily="18" charset="0"/>
                <a:cs typeface="Times New Roman" panose="02020603050405020304" pitchFamily="18" charset="0"/>
              </a:rPr>
              <a:t>Usually defined in the Constitution and secured the basic principles of the theory of separation of </a:t>
            </a:r>
            <a:r>
              <a:rPr lang="en-US" sz="1600" b="0" dirty="0" smtClean="0">
                <a:latin typeface="Times New Roman" panose="02020603050405020304" pitchFamily="18" charset="0"/>
                <a:cs typeface="Times New Roman" panose="02020603050405020304" pitchFamily="18" charset="0"/>
              </a:rPr>
              <a:t>powers.</a:t>
            </a:r>
          </a:p>
          <a:p>
            <a:pPr algn="just"/>
            <a:r>
              <a:rPr lang="en-US" sz="1600" b="0" dirty="0">
                <a:latin typeface="Times New Roman" panose="02020603050405020304" pitchFamily="18" charset="0"/>
                <a:cs typeface="Times New Roman" panose="02020603050405020304" pitchFamily="18" charset="0"/>
              </a:rPr>
              <a:t>Constitution establish and perpetuate a form of government - Unitarianism or federation, although the text may be no </a:t>
            </a:r>
            <a:r>
              <a:rPr lang="en-US" sz="1600" b="0" dirty="0" smtClean="0">
                <a:latin typeface="Times New Roman" panose="02020603050405020304" pitchFamily="18" charset="0"/>
                <a:cs typeface="Times New Roman" panose="02020603050405020304" pitchFamily="18" charset="0"/>
              </a:rPr>
              <a:t>direct.</a:t>
            </a:r>
          </a:p>
          <a:p>
            <a:pPr algn="just"/>
            <a:r>
              <a:rPr lang="en-US" sz="1600" b="0" dirty="0">
                <a:latin typeface="Times New Roman" panose="02020603050405020304" pitchFamily="18" charset="0"/>
                <a:cs typeface="Times New Roman" panose="02020603050405020304" pitchFamily="18" charset="0"/>
              </a:rPr>
              <a:t>All of the constitution in one form or another proclaim and establish democratic freedoms of citizens and </a:t>
            </a:r>
            <a:r>
              <a:rPr lang="en-US" sz="1600" b="0" dirty="0" smtClean="0">
                <a:latin typeface="Times New Roman" panose="02020603050405020304" pitchFamily="18" charset="0"/>
                <a:cs typeface="Times New Roman" panose="02020603050405020304" pitchFamily="18" charset="0"/>
              </a:rPr>
              <a:t>subjects.</a:t>
            </a:r>
          </a:p>
          <a:p>
            <a:pPr algn="just"/>
            <a:r>
              <a:rPr lang="en-US" sz="1600" b="0" dirty="0" smtClean="0">
                <a:latin typeface="Times New Roman" panose="02020603050405020304" pitchFamily="18" charset="0"/>
                <a:cs typeface="Times New Roman" panose="02020603050405020304" pitchFamily="18" charset="0"/>
              </a:rPr>
              <a:t>Define </a:t>
            </a:r>
            <a:r>
              <a:rPr lang="en-US" sz="1600" b="0" dirty="0">
                <a:latin typeface="Times New Roman" panose="02020603050405020304" pitchFamily="18" charset="0"/>
                <a:cs typeface="Times New Roman" panose="02020603050405020304" pitchFamily="18" charset="0"/>
              </a:rPr>
              <a:t>the principles of the Constitution of the supreme bodies of state power and work of the subsystems that make up </a:t>
            </a:r>
            <a:r>
              <a:rPr lang="en-US" sz="1600" b="0" dirty="0" smtClean="0">
                <a:latin typeface="Times New Roman" panose="02020603050405020304" pitchFamily="18" charset="0"/>
                <a:cs typeface="Times New Roman" panose="02020603050405020304" pitchFamily="18" charset="0"/>
              </a:rPr>
              <a:t>its.</a:t>
            </a:r>
          </a:p>
          <a:p>
            <a:pPr algn="just"/>
            <a:r>
              <a:rPr lang="en-US" sz="1600" b="0" dirty="0" smtClean="0">
                <a:latin typeface="Times New Roman" panose="02020603050405020304" pitchFamily="18" charset="0"/>
                <a:cs typeface="Times New Roman" panose="02020603050405020304" pitchFamily="18" charset="0"/>
              </a:rPr>
              <a:t> The </a:t>
            </a:r>
            <a:r>
              <a:rPr lang="en-US" sz="1600" b="0" dirty="0">
                <a:latin typeface="Times New Roman" panose="02020603050405020304" pitchFamily="18" charset="0"/>
                <a:cs typeface="Times New Roman" panose="02020603050405020304" pitchFamily="18" charset="0"/>
              </a:rPr>
              <a:t>Constitution also established the regulatory framework for such important political processes as elections, referenda, legislation. </a:t>
            </a:r>
            <a:endParaRPr lang="en-US" sz="1600" b="0" dirty="0" smtClean="0">
              <a:latin typeface="Times New Roman" panose="02020603050405020304" pitchFamily="18" charset="0"/>
              <a:cs typeface="Times New Roman" panose="02020603050405020304" pitchFamily="18" charset="0"/>
            </a:endParaRPr>
          </a:p>
          <a:p>
            <a:pPr algn="just"/>
            <a:r>
              <a:rPr lang="en-US" sz="1600" b="0" dirty="0" smtClean="0">
                <a:latin typeface="Times New Roman" panose="02020603050405020304" pitchFamily="18" charset="0"/>
                <a:cs typeface="Times New Roman" panose="02020603050405020304" pitchFamily="18" charset="0"/>
              </a:rPr>
              <a:t>Some </a:t>
            </a:r>
            <a:r>
              <a:rPr lang="en-US" sz="1600" b="0" dirty="0">
                <a:latin typeface="Times New Roman" panose="02020603050405020304" pitchFamily="18" charset="0"/>
                <a:cs typeface="Times New Roman" panose="02020603050405020304" pitchFamily="18" charset="0"/>
              </a:rPr>
              <a:t>constitutions contain provisions </a:t>
            </a:r>
            <a:r>
              <a:rPr lang="en-US" sz="1600" b="0" dirty="0" smtClean="0">
                <a:latin typeface="Times New Roman" panose="02020603050405020304" pitchFamily="18" charset="0"/>
                <a:cs typeface="Times New Roman" panose="02020603050405020304" pitchFamily="18" charset="0"/>
              </a:rPr>
              <a:t>that are regulating </a:t>
            </a:r>
            <a:r>
              <a:rPr lang="en-US" sz="1600" b="0" dirty="0">
                <a:latin typeface="Times New Roman" panose="02020603050405020304" pitchFamily="18" charset="0"/>
                <a:cs typeface="Times New Roman" panose="02020603050405020304" pitchFamily="18" charset="0"/>
              </a:rPr>
              <a:t>foreign policy.</a:t>
            </a:r>
            <a:endParaRPr lang="ru-RU" sz="1600" b="0" dirty="0">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1889" y="164332"/>
            <a:ext cx="7491412" cy="1143000"/>
          </a:xfrm>
        </p:spPr>
        <p:txBody>
          <a:bodyPr/>
          <a:lstStyle/>
          <a:p>
            <a:pPr algn="ctr" eaLnBrk="1" fontAlgn="auto" hangingPunct="1">
              <a:spcAft>
                <a:spcPts val="0"/>
              </a:spcAft>
              <a:defRPr/>
            </a:pPr>
            <a:r>
              <a:rPr lang="en-US" sz="2800" b="1" dirty="0" smtClean="0">
                <a:latin typeface="Times New Roman" panose="02020603050405020304" pitchFamily="18" charset="0"/>
                <a:cs typeface="Times New Roman" panose="02020603050405020304" pitchFamily="18" charset="0"/>
              </a:rPr>
              <a:t>FUNCTIONS OF THE CONSTITUTIONS</a:t>
            </a:r>
            <a:endParaRPr lang="ru-RU" sz="2800" b="1" dirty="0">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1301922" y="1628800"/>
            <a:ext cx="5900715" cy="714375"/>
          </a:xfrm>
          <a:prstGeom prst="roundRect">
            <a:avLst/>
          </a:prstGeom>
          <a:ln/>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a:latin typeface="Times New Roman" panose="02020603050405020304" pitchFamily="18" charset="0"/>
                <a:cs typeface="Times New Roman" panose="02020603050405020304" pitchFamily="18" charset="0"/>
              </a:rPr>
              <a:t>Legal</a:t>
            </a:r>
            <a:r>
              <a:rPr lang="en-US" sz="1600" dirty="0">
                <a:latin typeface="Times New Roman" panose="02020603050405020304" pitchFamily="18" charset="0"/>
                <a:cs typeface="Times New Roman" panose="02020603050405020304" pitchFamily="18" charset="0"/>
              </a:rPr>
              <a:t> - is the fundamental law of laws</a:t>
            </a:r>
            <a:endParaRPr lang="ru-RU" sz="1600" dirty="0">
              <a:solidFill>
                <a:schemeClr val="bg1"/>
              </a:solidFill>
              <a:latin typeface="Times New Roman" panose="02020603050405020304" pitchFamily="18" charset="0"/>
              <a:cs typeface="Times New Roman" panose="02020603050405020304" pitchFamily="18" charset="0"/>
            </a:endParaRPr>
          </a:p>
        </p:txBody>
      </p:sp>
      <p:sp>
        <p:nvSpPr>
          <p:cNvPr id="8" name="Стрелка вниз 7"/>
          <p:cNvSpPr/>
          <p:nvPr/>
        </p:nvSpPr>
        <p:spPr>
          <a:xfrm>
            <a:off x="4816626" y="2486050"/>
            <a:ext cx="600073" cy="571500"/>
          </a:xfrm>
          <a:prstGeom prst="downArrow">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lang="ru-RU" sz="1600">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1187624" y="3128988"/>
            <a:ext cx="6300763" cy="1143000"/>
          </a:xfrm>
          <a:prstGeom prst="roundRect">
            <a:avLst/>
          </a:prstGeom>
          <a:ln/>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a:latin typeface="Times New Roman" panose="02020603050405020304" pitchFamily="18" charset="0"/>
                <a:cs typeface="Times New Roman" panose="02020603050405020304" pitchFamily="18" charset="0"/>
              </a:rPr>
              <a:t>Political </a:t>
            </a:r>
            <a:r>
              <a:rPr lang="en-US" sz="1600" dirty="0">
                <a:latin typeface="Times New Roman" panose="02020603050405020304" pitchFamily="18" charset="0"/>
                <a:cs typeface="Times New Roman" panose="02020603050405020304" pitchFamily="18" charset="0"/>
              </a:rPr>
              <a:t>- defining the constitution </a:t>
            </a:r>
            <a:r>
              <a:rPr lang="en-US" sz="1600" dirty="0" smtClean="0">
                <a:latin typeface="Times New Roman" panose="02020603050405020304" pitchFamily="18" charset="0"/>
                <a:cs typeface="Times New Roman" panose="02020603050405020304" pitchFamily="18" charset="0"/>
              </a:rPr>
              <a:t>the government system, </a:t>
            </a:r>
            <a:r>
              <a:rPr lang="en-US" sz="1600" dirty="0">
                <a:latin typeface="Times New Roman" panose="02020603050405020304" pitchFamily="18" charset="0"/>
                <a:cs typeface="Times New Roman" panose="02020603050405020304" pitchFamily="18" charset="0"/>
              </a:rPr>
              <a:t>its relations with individuals and groups, is the legal foundation of the political system.</a:t>
            </a:r>
            <a:endParaRPr lang="ru-RU" sz="1600" dirty="0">
              <a:latin typeface="Times New Roman" panose="02020603050405020304" pitchFamily="18" charset="0"/>
              <a:cs typeface="Times New Roman" panose="02020603050405020304" pitchFamily="18" charset="0"/>
            </a:endParaRPr>
          </a:p>
        </p:txBody>
      </p:sp>
      <p:sp>
        <p:nvSpPr>
          <p:cNvPr id="11" name="Скругленный прямоугольник 10"/>
          <p:cNvSpPr/>
          <p:nvPr/>
        </p:nvSpPr>
        <p:spPr>
          <a:xfrm>
            <a:off x="1001889" y="4914925"/>
            <a:ext cx="6700810" cy="1143000"/>
          </a:xfrm>
          <a:prstGeom prst="roundRect">
            <a:avLst/>
          </a:prstGeom>
          <a:ln/>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r>
              <a:rPr lang="en-US" sz="1600" b="1" dirty="0">
                <a:latin typeface="Times New Roman" panose="02020603050405020304" pitchFamily="18" charset="0"/>
                <a:cs typeface="Times New Roman" panose="02020603050405020304" pitchFamily="18" charset="0"/>
              </a:rPr>
              <a:t>Ideological </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appeal </a:t>
            </a:r>
            <a:r>
              <a:rPr lang="en-US" sz="1600" dirty="0">
                <a:latin typeface="Times New Roman" panose="02020603050405020304" pitchFamily="18" charset="0"/>
                <a:cs typeface="Times New Roman" panose="02020603050405020304" pitchFamily="18" charset="0"/>
              </a:rPr>
              <a:t>constitution as authoritative law to recognized social values​​.</a:t>
            </a:r>
            <a:endParaRPr lang="ru-RU" sz="1600" dirty="0">
              <a:latin typeface="Times New Roman" panose="02020603050405020304" pitchFamily="18" charset="0"/>
              <a:cs typeface="Times New Roman" panose="02020603050405020304" pitchFamily="18" charset="0"/>
            </a:endParaRPr>
          </a:p>
        </p:txBody>
      </p:sp>
      <p:sp>
        <p:nvSpPr>
          <p:cNvPr id="13" name="Стрелка вниз 12"/>
          <p:cNvSpPr/>
          <p:nvPr/>
        </p:nvSpPr>
        <p:spPr>
          <a:xfrm>
            <a:off x="4888064" y="4343425"/>
            <a:ext cx="600073" cy="500063"/>
          </a:xfrm>
          <a:prstGeom prst="downArrow">
            <a:avLst/>
          </a:prstGeom>
        </p:spPr>
        <p:style>
          <a:lnRef idx="0">
            <a:schemeClr val="dk1"/>
          </a:lnRef>
          <a:fillRef idx="3">
            <a:schemeClr val="dk1"/>
          </a:fillRef>
          <a:effectRef idx="3">
            <a:schemeClr val="dk1"/>
          </a:effectRef>
          <a:fontRef idx="minor">
            <a:schemeClr val="lt1"/>
          </a:fontRef>
        </p:style>
        <p:txBody>
          <a:bodyPr anchor="ctr"/>
          <a:lstStyle/>
          <a:p>
            <a:pPr algn="ctr" fontAlgn="auto">
              <a:spcBef>
                <a:spcPts val="0"/>
              </a:spcBef>
              <a:spcAft>
                <a:spcPts val="0"/>
              </a:spcAft>
              <a:defRPr/>
            </a:pPr>
            <a:endParaRPr lang="ru-RU" sz="1600">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16632"/>
            <a:ext cx="7355160" cy="1570186"/>
          </a:xfrm>
        </p:spPr>
        <p:txBody>
          <a:bodyPr>
            <a:noAutofit/>
          </a:bodyPr>
          <a:lstStyle/>
          <a:p>
            <a:pPr fontAlgn="auto">
              <a:spcAft>
                <a:spcPts val="0"/>
              </a:spcAft>
              <a:defRPr/>
            </a:pPr>
            <a:r>
              <a:rPr lang="en-US" sz="2800" dirty="0" smtClean="0">
                <a:latin typeface="Times New Roman" panose="02020603050405020304" pitchFamily="18" charset="0"/>
                <a:cs typeface="Times New Roman" panose="02020603050405020304" pitchFamily="18" charset="0"/>
              </a:rPr>
              <a:t>CLASSIFICATION OF CONSTITUTIONS:</a:t>
            </a:r>
            <a:endParaRPr lang="ru-RU" sz="2800" b="1" i="1"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105872514"/>
              </p:ext>
            </p:extLst>
          </p:nvPr>
        </p:nvGraphicFramePr>
        <p:xfrm>
          <a:off x="179512" y="1340768"/>
          <a:ext cx="8690822" cy="5381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Тема2">
  <a:themeElements>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fontScheme name="sample">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ample 1">
        <a:dk1>
          <a:srgbClr val="000066"/>
        </a:dk1>
        <a:lt1>
          <a:srgbClr val="FFFFFF"/>
        </a:lt1>
        <a:dk2>
          <a:srgbClr val="40297B"/>
        </a:dk2>
        <a:lt2>
          <a:srgbClr val="DDDDDD"/>
        </a:lt2>
        <a:accent1>
          <a:srgbClr val="35978E"/>
        </a:accent1>
        <a:accent2>
          <a:srgbClr val="1E86E4"/>
        </a:accent2>
        <a:accent3>
          <a:srgbClr val="FFFFFF"/>
        </a:accent3>
        <a:accent4>
          <a:srgbClr val="000056"/>
        </a:accent4>
        <a:accent5>
          <a:srgbClr val="AEC9C6"/>
        </a:accent5>
        <a:accent6>
          <a:srgbClr val="1A79CF"/>
        </a:accent6>
        <a:hlink>
          <a:srgbClr val="9CAA32"/>
        </a:hlink>
        <a:folHlink>
          <a:srgbClr val="ACB3D0"/>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0F5ABD"/>
        </a:dk2>
        <a:lt2>
          <a:srgbClr val="DDDDDD"/>
        </a:lt2>
        <a:accent1>
          <a:srgbClr val="7061C9"/>
        </a:accent1>
        <a:accent2>
          <a:srgbClr val="53BB9B"/>
        </a:accent2>
        <a:accent3>
          <a:srgbClr val="FFFFFF"/>
        </a:accent3>
        <a:accent4>
          <a:srgbClr val="000056"/>
        </a:accent4>
        <a:accent5>
          <a:srgbClr val="BBB7E1"/>
        </a:accent5>
        <a:accent6>
          <a:srgbClr val="4AA98C"/>
        </a:accent6>
        <a:hlink>
          <a:srgbClr val="57B2D7"/>
        </a:hlink>
        <a:folHlink>
          <a:srgbClr val="BCC8AC"/>
        </a:folHlink>
      </a:clrScheme>
      <a:clrMap bg1="lt1" tx1="dk1" bg2="lt2" tx2="dk2" accent1="accent1" accent2="accent2" accent3="accent3" accent4="accent4" accent5="accent5" accent6="accent6" hlink="hlink" folHlink="folHlink"/>
    </a:extraClrScheme>
    <a:extraClrScheme>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Тема2" id="{89241B8B-7A1F-42E2-B3E1-C3F89977848E}" vid="{BE48C017-8C8E-4EFD-A731-7EA6C2701211}"/>
    </a:ext>
  </a:extLst>
</a:theme>
</file>

<file path=docProps/app.xml><?xml version="1.0" encoding="utf-8"?>
<Properties xmlns="http://schemas.openxmlformats.org/officeDocument/2006/extended-properties" xmlns:vt="http://schemas.openxmlformats.org/officeDocument/2006/docPropsVTypes">
  <Template>Тема2</Template>
  <TotalTime>1976</TotalTime>
  <Words>1283</Words>
  <Application>Microsoft Office PowerPoint</Application>
  <PresentationFormat>Экран (4:3)</PresentationFormat>
  <Paragraphs>116</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Times New Roman</vt:lpstr>
      <vt:lpstr>Verdana</vt:lpstr>
      <vt:lpstr>Wingdings</vt:lpstr>
      <vt:lpstr>Wingdings 2</vt:lpstr>
      <vt:lpstr>Тема2</vt:lpstr>
      <vt:lpstr> CONSTITUTIONAL LAW  OF FOREIGN COUNTRIES</vt:lpstr>
      <vt:lpstr>THE CONCEPT, OBJECTS AND METHODS  OF LEGAL REGULATION OF  CONSTITUTIONAL LAW IN FOREIGN COUNTRIES</vt:lpstr>
      <vt:lpstr>THE FORMATION AND DEVELOPMENT OF CONSTITUTIONAL LAW AS THE BRANCH OF LAW</vt:lpstr>
      <vt:lpstr>Презентация PowerPoint</vt:lpstr>
      <vt:lpstr> THE SOURCES OF CONSTITUTIONAL LAW:  CONCEPTS AND GENERAL DESCRIPTION OF CERTAIN TYPES</vt:lpstr>
      <vt:lpstr>Презентация PowerPoint</vt:lpstr>
      <vt:lpstr>CONCEPT, CHARACTERISTICS AND NATURE FOREIGN CONSTITUTIONS.  </vt:lpstr>
      <vt:lpstr>FUNCTIONS OF THE CONSTITUTIONS</vt:lpstr>
      <vt:lpstr>CLASSIFICATION OF CONSTITUTIONS:</vt:lpstr>
      <vt:lpstr>OBJECT OF CONSTITUTIONAL REGULATION:</vt:lpstr>
      <vt:lpstr>FORM AND STRUCTURE OF CONSTITUTION</vt:lpstr>
      <vt:lpstr>FORM</vt:lpstr>
      <vt:lpstr>Презентация PowerPoint</vt:lpstr>
      <vt:lpstr>Презентация PowerPoint</vt:lpstr>
      <vt:lpstr>CONCEPT, CHARACTERISTICS AND STRUCTURAL ELEMENTS OF STATE FORMS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Змістовий модуль 1. Загальнотеоретичні основи конституційного права зарубіжних країн</dc:title>
  <dc:creator>Вика</dc:creator>
  <cp:lastModifiedBy>Ksenia Miros</cp:lastModifiedBy>
  <cp:revision>230</cp:revision>
  <dcterms:created xsi:type="dcterms:W3CDTF">2012-11-07T17:21:34Z</dcterms:created>
  <dcterms:modified xsi:type="dcterms:W3CDTF">2014-04-21T19:22:07Z</dcterms:modified>
</cp:coreProperties>
</file>