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56" r:id="rId8"/>
    <p:sldId id="257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B9AC-9FEE-4CEB-887F-B9654EF7C30E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B9F4-5F0B-4309-AAD8-6ABCE452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Біохімія ферментів</a:t>
            </a:r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Администратор\Desktop\Salivary_alpha-amylase_1SM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3110370" cy="4214842"/>
          </a:xfrm>
          <a:prstGeom prst="rect">
            <a:avLst/>
          </a:prstGeom>
          <a:noFill/>
        </p:spPr>
      </p:pic>
      <p:pic>
        <p:nvPicPr>
          <p:cNvPr id="21508" name="Picture 4" descr="1PS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643290"/>
            <a:ext cx="3500462" cy="3214710"/>
          </a:xfrm>
          <a:prstGeom prst="rect">
            <a:avLst/>
          </a:prstGeom>
          <a:noFill/>
        </p:spPr>
      </p:pic>
      <p:pic>
        <p:nvPicPr>
          <p:cNvPr id="21509" name="Picture 5" descr="C:\Users\Администратор\Desktop\Lipase_PLRP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0057" y="1995466"/>
            <a:ext cx="2803943" cy="4862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moi dokumenty\Bioximiya\Bioximiya Biologiya\Praktika Bioximiya Biologiya\Foto Teoriya Bioximiya Biologiya\Fermenty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cuments\moi dokumenty\Bioximiya\Bioximiya Biologiya\Praktika Bioximiya Biologiya\Foto Teoriya Bioximiya Biologiya\Fermenty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\moi dokumenty\Bioximiya\Bioximiya Biologiya\Praktika Bioximiya Biologiya\Foto Teoriya Bioximiya Biologiya\Fermenty 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ocuments\moi dokumenty\Bioximiya\Bioximiya Biologiya\Praktika Bioximiya Biologiya\Foto Teoriya Bioximiya Biologiya\Fermenty 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ocuments\moi dokumenty\Bioximiya\Bioximiya Biologiya\Praktika Bioximiya Biologiya\Foto Teoriya Bioximiya Biologiya\Fermenty 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uk-UA" sz="7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Дякую за увагу!!!</a:t>
            </a:r>
            <a:br>
              <a:rPr lang="uk-UA" sz="7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ru-RU" sz="72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8 причин посміхатися якомога частіше - Новини каналу - Телеканал K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8 причин посміхатися якомога частіше - Новини каналу - Телеканал K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Администратор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776141" cy="2786082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5" y="2143116"/>
            <a:ext cx="4071935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Біохімія ферментів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 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Viktoriia Gencheva</cp:lastModifiedBy>
  <cp:revision>8</cp:revision>
  <dcterms:created xsi:type="dcterms:W3CDTF">2020-04-01T21:09:48Z</dcterms:created>
  <dcterms:modified xsi:type="dcterms:W3CDTF">2022-09-29T05:57:13Z</dcterms:modified>
</cp:coreProperties>
</file>