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39"/>
  </p:notesMasterIdLst>
  <p:sldIdLst>
    <p:sldId id="260" r:id="rId3"/>
    <p:sldId id="347" r:id="rId4"/>
    <p:sldId id="257" r:id="rId5"/>
    <p:sldId id="350" r:id="rId6"/>
    <p:sldId id="351" r:id="rId7"/>
    <p:sldId id="286" r:id="rId8"/>
    <p:sldId id="309" r:id="rId9"/>
    <p:sldId id="327" r:id="rId10"/>
    <p:sldId id="328" r:id="rId11"/>
    <p:sldId id="330" r:id="rId12"/>
    <p:sldId id="331" r:id="rId13"/>
    <p:sldId id="332" r:id="rId14"/>
    <p:sldId id="334" r:id="rId15"/>
    <p:sldId id="337" r:id="rId16"/>
    <p:sldId id="338" r:id="rId17"/>
    <p:sldId id="336" r:id="rId18"/>
    <p:sldId id="339" r:id="rId19"/>
    <p:sldId id="340" r:id="rId20"/>
    <p:sldId id="341" r:id="rId21"/>
    <p:sldId id="342" r:id="rId22"/>
    <p:sldId id="344" r:id="rId23"/>
    <p:sldId id="348" r:id="rId24"/>
    <p:sldId id="349" r:id="rId25"/>
    <p:sldId id="352" r:id="rId26"/>
    <p:sldId id="353" r:id="rId27"/>
    <p:sldId id="354" r:id="rId28"/>
    <p:sldId id="356" r:id="rId29"/>
    <p:sldId id="357" r:id="rId30"/>
    <p:sldId id="358" r:id="rId31"/>
    <p:sldId id="360" r:id="rId32"/>
    <p:sldId id="361" r:id="rId33"/>
    <p:sldId id="362" r:id="rId34"/>
    <p:sldId id="363" r:id="rId35"/>
    <p:sldId id="364" r:id="rId36"/>
    <p:sldId id="365" r:id="rId37"/>
    <p:sldId id="36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FFFF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C1FF7-567F-4691-B16C-FA447342E2F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7449E5-6E38-4E28-92A0-FD91C0FC6AF9}">
      <dgm:prSet phldrT="[Text]"/>
      <dgm:spPr/>
      <dgm:t>
        <a:bodyPr/>
        <a:lstStyle/>
        <a:p>
          <a:r>
            <a:rPr lang="en-US" dirty="0" smtClean="0"/>
            <a:t>Quality Plan</a:t>
          </a:r>
          <a:endParaRPr lang="en-US" dirty="0"/>
        </a:p>
      </dgm:t>
    </dgm:pt>
    <dgm:pt modelId="{D4950CC3-5FCE-4D5F-8FBC-B9B866041979}" type="parTrans" cxnId="{DB6A3739-0EFB-4180-8CA7-763804EC9443}">
      <dgm:prSet/>
      <dgm:spPr/>
      <dgm:t>
        <a:bodyPr/>
        <a:lstStyle/>
        <a:p>
          <a:endParaRPr lang="en-US"/>
        </a:p>
      </dgm:t>
    </dgm:pt>
    <dgm:pt modelId="{D4D9E1A5-A3F0-425D-A609-F9F4A238429E}" type="sibTrans" cxnId="{DB6A3739-0EFB-4180-8CA7-763804EC9443}">
      <dgm:prSet/>
      <dgm:spPr/>
      <dgm:t>
        <a:bodyPr/>
        <a:lstStyle/>
        <a:p>
          <a:endParaRPr lang="en-US"/>
        </a:p>
      </dgm:t>
    </dgm:pt>
    <dgm:pt modelId="{C001A760-6028-4BA9-AFB9-0D5EFE0C4C67}">
      <dgm:prSet phldrT="[Text]"/>
      <dgm:spPr/>
      <dgm:t>
        <a:bodyPr/>
        <a:lstStyle/>
        <a:p>
          <a:r>
            <a:rPr lang="uk-UA" dirty="0" smtClean="0"/>
            <a:t>Параметри якості продукту</a:t>
          </a:r>
          <a:endParaRPr lang="en-US" dirty="0"/>
        </a:p>
      </dgm:t>
    </dgm:pt>
    <dgm:pt modelId="{F447E69E-5967-437D-88D8-B1D87AC1489F}" type="parTrans" cxnId="{59A5D978-AF46-4325-9070-5426B36347BC}">
      <dgm:prSet/>
      <dgm:spPr/>
      <dgm:t>
        <a:bodyPr/>
        <a:lstStyle/>
        <a:p>
          <a:endParaRPr lang="en-US"/>
        </a:p>
      </dgm:t>
    </dgm:pt>
    <dgm:pt modelId="{4CB22B45-3927-4310-945A-02C65483877C}" type="sibTrans" cxnId="{59A5D978-AF46-4325-9070-5426B36347BC}">
      <dgm:prSet/>
      <dgm:spPr/>
      <dgm:t>
        <a:bodyPr/>
        <a:lstStyle/>
        <a:p>
          <a:endParaRPr lang="en-US"/>
        </a:p>
      </dgm:t>
    </dgm:pt>
    <dgm:pt modelId="{C6A0AF32-F623-4EFE-8F5D-3F420DEED3E9}">
      <dgm:prSet phldrT="[Text]"/>
      <dgm:spPr/>
      <dgm:t>
        <a:bodyPr/>
        <a:lstStyle/>
        <a:p>
          <a:r>
            <a:rPr lang="uk-UA" dirty="0" smtClean="0"/>
            <a:t>Ефективність процесів</a:t>
          </a:r>
          <a:endParaRPr lang="en-US" dirty="0"/>
        </a:p>
      </dgm:t>
    </dgm:pt>
    <dgm:pt modelId="{4A0E9DD5-E8C6-49B2-9D19-DA7CB76E72BA}" type="parTrans" cxnId="{2D9925A7-0DAE-4B2F-A4F9-A413A2774789}">
      <dgm:prSet/>
      <dgm:spPr/>
      <dgm:t>
        <a:bodyPr/>
        <a:lstStyle/>
        <a:p>
          <a:endParaRPr lang="en-US"/>
        </a:p>
      </dgm:t>
    </dgm:pt>
    <dgm:pt modelId="{74BC116C-83F6-43E0-9991-1A5D17635F4D}" type="sibTrans" cxnId="{2D9925A7-0DAE-4B2F-A4F9-A413A2774789}">
      <dgm:prSet/>
      <dgm:spPr/>
      <dgm:t>
        <a:bodyPr/>
        <a:lstStyle/>
        <a:p>
          <a:endParaRPr lang="en-US"/>
        </a:p>
      </dgm:t>
    </dgm:pt>
    <dgm:pt modelId="{F82A7ABD-910F-4552-837A-9DE19E322799}">
      <dgm:prSet phldrT="[Text]"/>
      <dgm:spPr/>
      <dgm:t>
        <a:bodyPr/>
        <a:lstStyle/>
        <a:p>
          <a:r>
            <a:rPr lang="en-US" dirty="0" smtClean="0"/>
            <a:t>Quality Assurance</a:t>
          </a:r>
          <a:endParaRPr lang="en-US" dirty="0"/>
        </a:p>
      </dgm:t>
    </dgm:pt>
    <dgm:pt modelId="{BC2A5BC6-F2F1-4F68-9A21-757F5B674683}" type="parTrans" cxnId="{D87D324B-7ADA-45CD-AE0C-A53C872D9D20}">
      <dgm:prSet/>
      <dgm:spPr/>
      <dgm:t>
        <a:bodyPr/>
        <a:lstStyle/>
        <a:p>
          <a:endParaRPr lang="en-US"/>
        </a:p>
      </dgm:t>
    </dgm:pt>
    <dgm:pt modelId="{1F0FE37D-5D7F-4D3C-B6E9-CECCB1BBAA92}" type="sibTrans" cxnId="{D87D324B-7ADA-45CD-AE0C-A53C872D9D20}">
      <dgm:prSet/>
      <dgm:spPr/>
      <dgm:t>
        <a:bodyPr/>
        <a:lstStyle/>
        <a:p>
          <a:endParaRPr lang="en-US"/>
        </a:p>
      </dgm:t>
    </dgm:pt>
    <dgm:pt modelId="{F21F5C0B-1268-41C6-A53D-11B6B6B51380}">
      <dgm:prSet phldrT="[Text]"/>
      <dgm:spPr/>
      <dgm:t>
        <a:bodyPr/>
        <a:lstStyle/>
        <a:p>
          <a:r>
            <a:rPr lang="uk-UA" dirty="0" smtClean="0"/>
            <a:t>Збір та аналіз фідбеку на різних етапах реалізації проекту</a:t>
          </a:r>
          <a:endParaRPr lang="en-US" dirty="0"/>
        </a:p>
      </dgm:t>
    </dgm:pt>
    <dgm:pt modelId="{837E0176-D7AB-4E28-96D9-C4C484DEE264}" type="parTrans" cxnId="{889A8B5F-8280-4B95-BC1E-A2E03AAA6079}">
      <dgm:prSet/>
      <dgm:spPr/>
      <dgm:t>
        <a:bodyPr/>
        <a:lstStyle/>
        <a:p>
          <a:endParaRPr lang="en-US"/>
        </a:p>
      </dgm:t>
    </dgm:pt>
    <dgm:pt modelId="{0852883A-9B10-41DC-8220-F4707ACE3B65}" type="sibTrans" cxnId="{889A8B5F-8280-4B95-BC1E-A2E03AAA6079}">
      <dgm:prSet/>
      <dgm:spPr/>
      <dgm:t>
        <a:bodyPr/>
        <a:lstStyle/>
        <a:p>
          <a:endParaRPr lang="en-US"/>
        </a:p>
      </dgm:t>
    </dgm:pt>
    <dgm:pt modelId="{18DD29D1-A90B-4995-9D13-8AFF558A4D53}">
      <dgm:prSet phldrT="[Text]"/>
      <dgm:spPr/>
      <dgm:t>
        <a:bodyPr/>
        <a:lstStyle/>
        <a:p>
          <a:r>
            <a:rPr lang="uk-UA" dirty="0" smtClean="0"/>
            <a:t>Внутрішній аудит</a:t>
          </a:r>
          <a:endParaRPr lang="en-US" dirty="0"/>
        </a:p>
      </dgm:t>
    </dgm:pt>
    <dgm:pt modelId="{A4C5FB13-7EB5-4BEC-A3C2-7DA477DBC73D}" type="parTrans" cxnId="{9850A760-2849-4DB9-A2A7-EB24DFB47F74}">
      <dgm:prSet/>
      <dgm:spPr/>
      <dgm:t>
        <a:bodyPr/>
        <a:lstStyle/>
        <a:p>
          <a:endParaRPr lang="en-US"/>
        </a:p>
      </dgm:t>
    </dgm:pt>
    <dgm:pt modelId="{7533EF2C-5BB0-46B6-BF82-8B6E10C64621}" type="sibTrans" cxnId="{9850A760-2849-4DB9-A2A7-EB24DFB47F74}">
      <dgm:prSet/>
      <dgm:spPr/>
      <dgm:t>
        <a:bodyPr/>
        <a:lstStyle/>
        <a:p>
          <a:endParaRPr lang="en-US"/>
        </a:p>
      </dgm:t>
    </dgm:pt>
    <dgm:pt modelId="{E0CE70E4-1193-439F-AFBD-4FE73994C162}">
      <dgm:prSet phldrT="[Text]"/>
      <dgm:spPr/>
      <dgm:t>
        <a:bodyPr/>
        <a:lstStyle/>
        <a:p>
          <a:r>
            <a:rPr lang="en-US" dirty="0" smtClean="0"/>
            <a:t>Quality Control</a:t>
          </a:r>
          <a:endParaRPr lang="en-US" dirty="0"/>
        </a:p>
      </dgm:t>
    </dgm:pt>
    <dgm:pt modelId="{59CE89C0-29AD-40F2-AEFB-37A903AC418C}" type="parTrans" cxnId="{FB85852D-82AC-4F83-9FCA-CDF1A2DC43E0}">
      <dgm:prSet/>
      <dgm:spPr/>
      <dgm:t>
        <a:bodyPr/>
        <a:lstStyle/>
        <a:p>
          <a:endParaRPr lang="en-US"/>
        </a:p>
      </dgm:t>
    </dgm:pt>
    <dgm:pt modelId="{7F1D6881-1780-4DA1-B373-52511691755A}" type="sibTrans" cxnId="{FB85852D-82AC-4F83-9FCA-CDF1A2DC43E0}">
      <dgm:prSet/>
      <dgm:spPr/>
      <dgm:t>
        <a:bodyPr/>
        <a:lstStyle/>
        <a:p>
          <a:endParaRPr lang="en-US"/>
        </a:p>
      </dgm:t>
    </dgm:pt>
    <dgm:pt modelId="{7F96242C-1F2F-4AE3-93C1-5E0807C349D9}">
      <dgm:prSet phldrT="[Text]"/>
      <dgm:spPr/>
      <dgm:t>
        <a:bodyPr/>
        <a:lstStyle/>
        <a:p>
          <a:r>
            <a:rPr lang="uk-UA" dirty="0" smtClean="0"/>
            <a:t>Експертні висновки</a:t>
          </a:r>
          <a:endParaRPr lang="en-US" dirty="0"/>
        </a:p>
      </dgm:t>
    </dgm:pt>
    <dgm:pt modelId="{70A710C2-5D2A-440D-8FD0-1416646806A4}" type="parTrans" cxnId="{055684B2-680B-499C-A863-B9CFB7060869}">
      <dgm:prSet/>
      <dgm:spPr/>
      <dgm:t>
        <a:bodyPr/>
        <a:lstStyle/>
        <a:p>
          <a:endParaRPr lang="en-US"/>
        </a:p>
      </dgm:t>
    </dgm:pt>
    <dgm:pt modelId="{1BA62E0F-0ECC-4BC3-9C1B-05F49BC497BA}" type="sibTrans" cxnId="{055684B2-680B-499C-A863-B9CFB7060869}">
      <dgm:prSet/>
      <dgm:spPr/>
      <dgm:t>
        <a:bodyPr/>
        <a:lstStyle/>
        <a:p>
          <a:endParaRPr lang="en-US"/>
        </a:p>
      </dgm:t>
    </dgm:pt>
    <dgm:pt modelId="{88532CBC-8A6A-4470-B73E-EFC156B4A0A2}">
      <dgm:prSet phldrT="[Text]"/>
      <dgm:spPr/>
      <dgm:t>
        <a:bodyPr/>
        <a:lstStyle/>
        <a:p>
          <a:r>
            <a:rPr lang="uk-UA" dirty="0" smtClean="0"/>
            <a:t>Зовнішній аудит</a:t>
          </a:r>
          <a:endParaRPr lang="en-US" dirty="0"/>
        </a:p>
      </dgm:t>
    </dgm:pt>
    <dgm:pt modelId="{580428B3-3BAF-4909-9C0F-0A6EC6E05038}" type="parTrans" cxnId="{CFCD2676-9BC4-4B6A-9E11-7CDC3BC72A1A}">
      <dgm:prSet/>
      <dgm:spPr/>
      <dgm:t>
        <a:bodyPr/>
        <a:lstStyle/>
        <a:p>
          <a:endParaRPr lang="en-US"/>
        </a:p>
      </dgm:t>
    </dgm:pt>
    <dgm:pt modelId="{B9E11B89-5F00-4CBF-B7ED-C1C952FD7977}" type="sibTrans" cxnId="{CFCD2676-9BC4-4B6A-9E11-7CDC3BC72A1A}">
      <dgm:prSet/>
      <dgm:spPr/>
      <dgm:t>
        <a:bodyPr/>
        <a:lstStyle/>
        <a:p>
          <a:endParaRPr lang="en-US"/>
        </a:p>
      </dgm:t>
    </dgm:pt>
    <dgm:pt modelId="{99E27B07-FACD-4309-B88E-45853BA2DBA7}" type="pres">
      <dgm:prSet presAssocID="{E35C1FF7-567F-4691-B16C-FA447342E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6C1025-C927-4877-9272-CEFB02A369BE}" type="pres">
      <dgm:prSet presAssocID="{F77449E5-6E38-4E28-92A0-FD91C0FC6AF9}" presName="linNode" presStyleCnt="0"/>
      <dgm:spPr/>
    </dgm:pt>
    <dgm:pt modelId="{EABEF9C3-4BEE-4D66-B160-263DD6155140}" type="pres">
      <dgm:prSet presAssocID="{F77449E5-6E38-4E28-92A0-FD91C0FC6AF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A725B-F684-44E6-A8C4-ACE81A030DED}" type="pres">
      <dgm:prSet presAssocID="{F77449E5-6E38-4E28-92A0-FD91C0FC6AF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FAD50-A595-4B0D-BF7E-7D0A00409B20}" type="pres">
      <dgm:prSet presAssocID="{D4D9E1A5-A3F0-425D-A609-F9F4A238429E}" presName="sp" presStyleCnt="0"/>
      <dgm:spPr/>
    </dgm:pt>
    <dgm:pt modelId="{5D86EB06-26D4-457F-BA16-030AF4422BDF}" type="pres">
      <dgm:prSet presAssocID="{F82A7ABD-910F-4552-837A-9DE19E322799}" presName="linNode" presStyleCnt="0"/>
      <dgm:spPr/>
    </dgm:pt>
    <dgm:pt modelId="{9C4960D6-7F64-4431-B877-5F2426059B80}" type="pres">
      <dgm:prSet presAssocID="{F82A7ABD-910F-4552-837A-9DE19E32279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6B5FD-6E8D-4E16-8E76-7C69F47C28F1}" type="pres">
      <dgm:prSet presAssocID="{F82A7ABD-910F-4552-837A-9DE19E32279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58960-7E8B-4B5B-8EF1-2F35765B2EE5}" type="pres">
      <dgm:prSet presAssocID="{1F0FE37D-5D7F-4D3C-B6E9-CECCB1BBAA92}" presName="sp" presStyleCnt="0"/>
      <dgm:spPr/>
    </dgm:pt>
    <dgm:pt modelId="{CC1DC94C-E127-4925-8586-CFB8861C2356}" type="pres">
      <dgm:prSet presAssocID="{E0CE70E4-1193-439F-AFBD-4FE73994C162}" presName="linNode" presStyleCnt="0"/>
      <dgm:spPr/>
    </dgm:pt>
    <dgm:pt modelId="{3687DABB-CB69-415B-AE01-D33E211E0E48}" type="pres">
      <dgm:prSet presAssocID="{E0CE70E4-1193-439F-AFBD-4FE73994C16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EF38-ADB7-4656-9229-C715A57580BC}" type="pres">
      <dgm:prSet presAssocID="{E0CE70E4-1193-439F-AFBD-4FE73994C16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5D978-AF46-4325-9070-5426B36347BC}" srcId="{F77449E5-6E38-4E28-92A0-FD91C0FC6AF9}" destId="{C001A760-6028-4BA9-AFB9-0D5EFE0C4C67}" srcOrd="0" destOrd="0" parTransId="{F447E69E-5967-437D-88D8-B1D87AC1489F}" sibTransId="{4CB22B45-3927-4310-945A-02C65483877C}"/>
    <dgm:cxn modelId="{C44BB4EB-7B62-46E3-A1D1-B2CD6C3E40A1}" type="presOf" srcId="{7F96242C-1F2F-4AE3-93C1-5E0807C349D9}" destId="{AB58EF38-ADB7-4656-9229-C715A57580BC}" srcOrd="0" destOrd="0" presId="urn:microsoft.com/office/officeart/2005/8/layout/vList5"/>
    <dgm:cxn modelId="{AC54F587-5C1E-4A30-A2DE-CF4C69186071}" type="presOf" srcId="{18DD29D1-A90B-4995-9D13-8AFF558A4D53}" destId="{A7C6B5FD-6E8D-4E16-8E76-7C69F47C28F1}" srcOrd="0" destOrd="1" presId="urn:microsoft.com/office/officeart/2005/8/layout/vList5"/>
    <dgm:cxn modelId="{EEA7056E-D961-44E6-8BF3-2D439C009AA1}" type="presOf" srcId="{F82A7ABD-910F-4552-837A-9DE19E322799}" destId="{9C4960D6-7F64-4431-B877-5F2426059B80}" srcOrd="0" destOrd="0" presId="urn:microsoft.com/office/officeart/2005/8/layout/vList5"/>
    <dgm:cxn modelId="{6C3123A1-C4F5-4064-9B84-218F2ADEA217}" type="presOf" srcId="{C001A760-6028-4BA9-AFB9-0D5EFE0C4C67}" destId="{AA3A725B-F684-44E6-A8C4-ACE81A030DED}" srcOrd="0" destOrd="0" presId="urn:microsoft.com/office/officeart/2005/8/layout/vList5"/>
    <dgm:cxn modelId="{D87D324B-7ADA-45CD-AE0C-A53C872D9D20}" srcId="{E35C1FF7-567F-4691-B16C-FA447342E2F8}" destId="{F82A7ABD-910F-4552-837A-9DE19E322799}" srcOrd="1" destOrd="0" parTransId="{BC2A5BC6-F2F1-4F68-9A21-757F5B674683}" sibTransId="{1F0FE37D-5D7F-4D3C-B6E9-CECCB1BBAA92}"/>
    <dgm:cxn modelId="{D1CED1D7-237E-4FBE-8DA3-53A891E68B8A}" type="presOf" srcId="{C6A0AF32-F623-4EFE-8F5D-3F420DEED3E9}" destId="{AA3A725B-F684-44E6-A8C4-ACE81A030DED}" srcOrd="0" destOrd="1" presId="urn:microsoft.com/office/officeart/2005/8/layout/vList5"/>
    <dgm:cxn modelId="{055684B2-680B-499C-A863-B9CFB7060869}" srcId="{E0CE70E4-1193-439F-AFBD-4FE73994C162}" destId="{7F96242C-1F2F-4AE3-93C1-5E0807C349D9}" srcOrd="0" destOrd="0" parTransId="{70A710C2-5D2A-440D-8FD0-1416646806A4}" sibTransId="{1BA62E0F-0ECC-4BC3-9C1B-05F49BC497BA}"/>
    <dgm:cxn modelId="{E43B4A0F-2E67-4148-8652-1A0FBB1143B0}" type="presOf" srcId="{E0CE70E4-1193-439F-AFBD-4FE73994C162}" destId="{3687DABB-CB69-415B-AE01-D33E211E0E48}" srcOrd="0" destOrd="0" presId="urn:microsoft.com/office/officeart/2005/8/layout/vList5"/>
    <dgm:cxn modelId="{9850A760-2849-4DB9-A2A7-EB24DFB47F74}" srcId="{F82A7ABD-910F-4552-837A-9DE19E322799}" destId="{18DD29D1-A90B-4995-9D13-8AFF558A4D53}" srcOrd="1" destOrd="0" parTransId="{A4C5FB13-7EB5-4BEC-A3C2-7DA477DBC73D}" sibTransId="{7533EF2C-5BB0-46B6-BF82-8B6E10C64621}"/>
    <dgm:cxn modelId="{313A3F95-0507-437B-9384-F339DC2313FF}" type="presOf" srcId="{F77449E5-6E38-4E28-92A0-FD91C0FC6AF9}" destId="{EABEF9C3-4BEE-4D66-B160-263DD6155140}" srcOrd="0" destOrd="0" presId="urn:microsoft.com/office/officeart/2005/8/layout/vList5"/>
    <dgm:cxn modelId="{EA5228BB-504B-40C6-866C-C9460E6C888D}" type="presOf" srcId="{F21F5C0B-1268-41C6-A53D-11B6B6B51380}" destId="{A7C6B5FD-6E8D-4E16-8E76-7C69F47C28F1}" srcOrd="0" destOrd="0" presId="urn:microsoft.com/office/officeart/2005/8/layout/vList5"/>
    <dgm:cxn modelId="{5DCEFF73-6CF0-4F30-870F-3B32F4DC04A7}" type="presOf" srcId="{E35C1FF7-567F-4691-B16C-FA447342E2F8}" destId="{99E27B07-FACD-4309-B88E-45853BA2DBA7}" srcOrd="0" destOrd="0" presId="urn:microsoft.com/office/officeart/2005/8/layout/vList5"/>
    <dgm:cxn modelId="{73748B53-E753-4932-B9C3-817EFED198E1}" type="presOf" srcId="{88532CBC-8A6A-4470-B73E-EFC156B4A0A2}" destId="{AB58EF38-ADB7-4656-9229-C715A57580BC}" srcOrd="0" destOrd="1" presId="urn:microsoft.com/office/officeart/2005/8/layout/vList5"/>
    <dgm:cxn modelId="{DB6A3739-0EFB-4180-8CA7-763804EC9443}" srcId="{E35C1FF7-567F-4691-B16C-FA447342E2F8}" destId="{F77449E5-6E38-4E28-92A0-FD91C0FC6AF9}" srcOrd="0" destOrd="0" parTransId="{D4950CC3-5FCE-4D5F-8FBC-B9B866041979}" sibTransId="{D4D9E1A5-A3F0-425D-A609-F9F4A238429E}"/>
    <dgm:cxn modelId="{2D9925A7-0DAE-4B2F-A4F9-A413A2774789}" srcId="{F77449E5-6E38-4E28-92A0-FD91C0FC6AF9}" destId="{C6A0AF32-F623-4EFE-8F5D-3F420DEED3E9}" srcOrd="1" destOrd="0" parTransId="{4A0E9DD5-E8C6-49B2-9D19-DA7CB76E72BA}" sibTransId="{74BC116C-83F6-43E0-9991-1A5D17635F4D}"/>
    <dgm:cxn modelId="{FB85852D-82AC-4F83-9FCA-CDF1A2DC43E0}" srcId="{E35C1FF7-567F-4691-B16C-FA447342E2F8}" destId="{E0CE70E4-1193-439F-AFBD-4FE73994C162}" srcOrd="2" destOrd="0" parTransId="{59CE89C0-29AD-40F2-AEFB-37A903AC418C}" sibTransId="{7F1D6881-1780-4DA1-B373-52511691755A}"/>
    <dgm:cxn modelId="{889A8B5F-8280-4B95-BC1E-A2E03AAA6079}" srcId="{F82A7ABD-910F-4552-837A-9DE19E322799}" destId="{F21F5C0B-1268-41C6-A53D-11B6B6B51380}" srcOrd="0" destOrd="0" parTransId="{837E0176-D7AB-4E28-96D9-C4C484DEE264}" sibTransId="{0852883A-9B10-41DC-8220-F4707ACE3B65}"/>
    <dgm:cxn modelId="{CFCD2676-9BC4-4B6A-9E11-7CDC3BC72A1A}" srcId="{E0CE70E4-1193-439F-AFBD-4FE73994C162}" destId="{88532CBC-8A6A-4470-B73E-EFC156B4A0A2}" srcOrd="1" destOrd="0" parTransId="{580428B3-3BAF-4909-9C0F-0A6EC6E05038}" sibTransId="{B9E11B89-5F00-4CBF-B7ED-C1C952FD7977}"/>
    <dgm:cxn modelId="{05080A87-99DF-49EA-8319-EDC033E08C7F}" type="presParOf" srcId="{99E27B07-FACD-4309-B88E-45853BA2DBA7}" destId="{276C1025-C927-4877-9272-CEFB02A369BE}" srcOrd="0" destOrd="0" presId="urn:microsoft.com/office/officeart/2005/8/layout/vList5"/>
    <dgm:cxn modelId="{7BB802F8-5351-4768-847A-64365259B01A}" type="presParOf" srcId="{276C1025-C927-4877-9272-CEFB02A369BE}" destId="{EABEF9C3-4BEE-4D66-B160-263DD6155140}" srcOrd="0" destOrd="0" presId="urn:microsoft.com/office/officeart/2005/8/layout/vList5"/>
    <dgm:cxn modelId="{16979D85-F374-4FF7-BDF8-11E9F2C0A887}" type="presParOf" srcId="{276C1025-C927-4877-9272-CEFB02A369BE}" destId="{AA3A725B-F684-44E6-A8C4-ACE81A030DED}" srcOrd="1" destOrd="0" presId="urn:microsoft.com/office/officeart/2005/8/layout/vList5"/>
    <dgm:cxn modelId="{AF3D521B-2659-4CBE-9F2E-A2357EB56FBE}" type="presParOf" srcId="{99E27B07-FACD-4309-B88E-45853BA2DBA7}" destId="{9A4FAD50-A595-4B0D-BF7E-7D0A00409B20}" srcOrd="1" destOrd="0" presId="urn:microsoft.com/office/officeart/2005/8/layout/vList5"/>
    <dgm:cxn modelId="{BFD679A4-3002-49B7-AF37-BADB6805E360}" type="presParOf" srcId="{99E27B07-FACD-4309-B88E-45853BA2DBA7}" destId="{5D86EB06-26D4-457F-BA16-030AF4422BDF}" srcOrd="2" destOrd="0" presId="urn:microsoft.com/office/officeart/2005/8/layout/vList5"/>
    <dgm:cxn modelId="{21735405-8992-4D82-A8F7-7110794801C6}" type="presParOf" srcId="{5D86EB06-26D4-457F-BA16-030AF4422BDF}" destId="{9C4960D6-7F64-4431-B877-5F2426059B80}" srcOrd="0" destOrd="0" presId="urn:microsoft.com/office/officeart/2005/8/layout/vList5"/>
    <dgm:cxn modelId="{DA359E5A-5033-48C2-99FF-A84A505FD7AA}" type="presParOf" srcId="{5D86EB06-26D4-457F-BA16-030AF4422BDF}" destId="{A7C6B5FD-6E8D-4E16-8E76-7C69F47C28F1}" srcOrd="1" destOrd="0" presId="urn:microsoft.com/office/officeart/2005/8/layout/vList5"/>
    <dgm:cxn modelId="{08410B6C-99FC-4994-BA77-A852BEACB9DC}" type="presParOf" srcId="{99E27B07-FACD-4309-B88E-45853BA2DBA7}" destId="{A6758960-7E8B-4B5B-8EF1-2F35765B2EE5}" srcOrd="3" destOrd="0" presId="urn:microsoft.com/office/officeart/2005/8/layout/vList5"/>
    <dgm:cxn modelId="{1B4F5B89-916A-4CC5-A148-DE3629888198}" type="presParOf" srcId="{99E27B07-FACD-4309-B88E-45853BA2DBA7}" destId="{CC1DC94C-E127-4925-8586-CFB8861C2356}" srcOrd="4" destOrd="0" presId="urn:microsoft.com/office/officeart/2005/8/layout/vList5"/>
    <dgm:cxn modelId="{CCADE95D-547E-4E12-81D7-0F62FDDF2938}" type="presParOf" srcId="{CC1DC94C-E127-4925-8586-CFB8861C2356}" destId="{3687DABB-CB69-415B-AE01-D33E211E0E48}" srcOrd="0" destOrd="0" presId="urn:microsoft.com/office/officeart/2005/8/layout/vList5"/>
    <dgm:cxn modelId="{FB032D28-2AB2-4C1F-8E27-BCADF6FD3D26}" type="presParOf" srcId="{CC1DC94C-E127-4925-8586-CFB8861C2356}" destId="{AB58EF38-ADB7-4656-9229-C715A57580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D3325-F0A8-4143-B664-6FF951F287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F4BF04-E3D4-43EA-9653-27F1287EFF2E}">
      <dgm:prSet phldrT="[Text]"/>
      <dgm:spPr/>
      <dgm:t>
        <a:bodyPr/>
        <a:lstStyle/>
        <a:p>
          <a:r>
            <a:rPr lang="uk-UA" dirty="0" smtClean="0"/>
            <a:t>Керівник</a:t>
          </a:r>
          <a:endParaRPr lang="en-US" dirty="0"/>
        </a:p>
      </dgm:t>
    </dgm:pt>
    <dgm:pt modelId="{ECF42464-F2B9-4EAA-9BF6-0CC64CE70D98}" type="parTrans" cxnId="{B226F445-1C00-4B90-9BD6-ED7C40321EE3}">
      <dgm:prSet/>
      <dgm:spPr/>
      <dgm:t>
        <a:bodyPr/>
        <a:lstStyle/>
        <a:p>
          <a:endParaRPr lang="en-US"/>
        </a:p>
      </dgm:t>
    </dgm:pt>
    <dgm:pt modelId="{EBF48040-8644-4F93-AAF6-851F1FF9FBEC}" type="sibTrans" cxnId="{B226F445-1C00-4B90-9BD6-ED7C40321EE3}">
      <dgm:prSet/>
      <dgm:spPr/>
      <dgm:t>
        <a:bodyPr/>
        <a:lstStyle/>
        <a:p>
          <a:endParaRPr lang="en-US"/>
        </a:p>
      </dgm:t>
    </dgm:pt>
    <dgm:pt modelId="{6EACF0A9-8E41-4C03-A046-848489886426}">
      <dgm:prSet phldrT="[Text]"/>
      <dgm:spPr/>
      <dgm:t>
        <a:bodyPr/>
        <a:lstStyle/>
        <a:p>
          <a:r>
            <a:rPr lang="uk-UA" dirty="0" smtClean="0"/>
            <a:t>Виконавці</a:t>
          </a:r>
          <a:endParaRPr lang="en-US" dirty="0"/>
        </a:p>
      </dgm:t>
    </dgm:pt>
    <dgm:pt modelId="{A9219C55-DC7E-47D4-A3CB-7C74D703ADCE}" type="parTrans" cxnId="{6BD8AED5-F328-4D68-BA0E-2DB14ABBACDE}">
      <dgm:prSet/>
      <dgm:spPr/>
      <dgm:t>
        <a:bodyPr/>
        <a:lstStyle/>
        <a:p>
          <a:endParaRPr lang="en-US"/>
        </a:p>
      </dgm:t>
    </dgm:pt>
    <dgm:pt modelId="{F9D65EA4-26D7-439A-83F8-D6B204295769}" type="sibTrans" cxnId="{6BD8AED5-F328-4D68-BA0E-2DB14ABBACDE}">
      <dgm:prSet/>
      <dgm:spPr/>
      <dgm:t>
        <a:bodyPr/>
        <a:lstStyle/>
        <a:p>
          <a:endParaRPr lang="en-US"/>
        </a:p>
      </dgm:t>
    </dgm:pt>
    <dgm:pt modelId="{88084707-5D5E-4AC9-8991-8B415CA5BC1B}">
      <dgm:prSet phldrT="[Text]"/>
      <dgm:spPr/>
      <dgm:t>
        <a:bodyPr/>
        <a:lstStyle/>
        <a:p>
          <a:r>
            <a:rPr lang="uk-UA" dirty="0" smtClean="0"/>
            <a:t>Адміністра-тивні заходи</a:t>
          </a:r>
          <a:endParaRPr lang="en-US" dirty="0"/>
        </a:p>
      </dgm:t>
    </dgm:pt>
    <dgm:pt modelId="{36A86514-420B-4575-B3E5-52EC3A3B774D}" type="parTrans" cxnId="{E832439B-95D4-4B57-8B75-1938922A1AE4}">
      <dgm:prSet/>
      <dgm:spPr/>
      <dgm:t>
        <a:bodyPr/>
        <a:lstStyle/>
        <a:p>
          <a:endParaRPr lang="en-US"/>
        </a:p>
      </dgm:t>
    </dgm:pt>
    <dgm:pt modelId="{E0A47184-D40C-4469-B704-68071B3632F1}" type="sibTrans" cxnId="{E832439B-95D4-4B57-8B75-1938922A1AE4}">
      <dgm:prSet/>
      <dgm:spPr/>
      <dgm:t>
        <a:bodyPr/>
        <a:lstStyle/>
        <a:p>
          <a:endParaRPr lang="en-US"/>
        </a:p>
      </dgm:t>
    </dgm:pt>
    <dgm:pt modelId="{52A16EE1-60D1-4AF5-BD55-E25599737E29}">
      <dgm:prSet phldrT="[Text]"/>
      <dgm:spPr/>
      <dgm:t>
        <a:bodyPr/>
        <a:lstStyle/>
        <a:p>
          <a:r>
            <a:rPr lang="uk-UA" dirty="0" smtClean="0"/>
            <a:t>Навчальні заходи</a:t>
          </a:r>
          <a:endParaRPr lang="en-US" dirty="0"/>
        </a:p>
      </dgm:t>
    </dgm:pt>
    <dgm:pt modelId="{BFF46038-8F5B-4BB4-8F20-42276AC49750}" type="parTrans" cxnId="{46E55FB3-C8D3-4A4B-BFCA-291BEC5B12C0}">
      <dgm:prSet/>
      <dgm:spPr/>
      <dgm:t>
        <a:bodyPr/>
        <a:lstStyle/>
        <a:p>
          <a:endParaRPr lang="en-US"/>
        </a:p>
      </dgm:t>
    </dgm:pt>
    <dgm:pt modelId="{5F2B034D-DC8B-474C-B330-21CD5DD78A11}" type="sibTrans" cxnId="{46E55FB3-C8D3-4A4B-BFCA-291BEC5B12C0}">
      <dgm:prSet/>
      <dgm:spPr/>
      <dgm:t>
        <a:bodyPr/>
        <a:lstStyle/>
        <a:p>
          <a:endParaRPr lang="en-US"/>
        </a:p>
      </dgm:t>
    </dgm:pt>
    <dgm:pt modelId="{2AE5E610-F4D0-43EF-9860-5A65B93CF83B}">
      <dgm:prSet phldrT="[Text]"/>
      <dgm:spPr/>
      <dgm:t>
        <a:bodyPr/>
        <a:lstStyle/>
        <a:p>
          <a:r>
            <a:rPr lang="uk-UA" dirty="0" smtClean="0"/>
            <a:t>Секретар</a:t>
          </a:r>
          <a:endParaRPr lang="en-US" dirty="0"/>
        </a:p>
      </dgm:t>
    </dgm:pt>
    <dgm:pt modelId="{0FE5411A-08A9-4E1F-B358-8121160C1657}" type="parTrans" cxnId="{09460637-96B6-4331-B84A-E924E3249FE7}">
      <dgm:prSet/>
      <dgm:spPr/>
      <dgm:t>
        <a:bodyPr/>
        <a:lstStyle/>
        <a:p>
          <a:endParaRPr lang="en-US"/>
        </a:p>
      </dgm:t>
    </dgm:pt>
    <dgm:pt modelId="{9883A6BD-48EE-4937-BDA9-007DEB457081}" type="sibTrans" cxnId="{09460637-96B6-4331-B84A-E924E3249FE7}">
      <dgm:prSet/>
      <dgm:spPr/>
      <dgm:t>
        <a:bodyPr/>
        <a:lstStyle/>
        <a:p>
          <a:endParaRPr lang="en-US"/>
        </a:p>
      </dgm:t>
    </dgm:pt>
    <dgm:pt modelId="{64CD875E-9EC2-41E3-9FC5-34B8A89E0543}">
      <dgm:prSet phldrT="[Text]"/>
      <dgm:spPr/>
      <dgm:t>
        <a:bodyPr/>
        <a:lstStyle/>
        <a:p>
          <a:r>
            <a:rPr lang="uk-UA" dirty="0" smtClean="0"/>
            <a:t>Комунікація</a:t>
          </a:r>
        </a:p>
        <a:p>
          <a:r>
            <a:rPr lang="uk-UA" dirty="0" smtClean="0"/>
            <a:t>Документація</a:t>
          </a:r>
          <a:endParaRPr lang="en-US" dirty="0"/>
        </a:p>
      </dgm:t>
    </dgm:pt>
    <dgm:pt modelId="{0561017D-316F-4261-B56A-4CE92D034495}" type="parTrans" cxnId="{CA83AA79-0502-4F99-B1C2-3B7892F70071}">
      <dgm:prSet/>
      <dgm:spPr/>
      <dgm:t>
        <a:bodyPr/>
        <a:lstStyle/>
        <a:p>
          <a:endParaRPr lang="en-US"/>
        </a:p>
      </dgm:t>
    </dgm:pt>
    <dgm:pt modelId="{D0552FAE-FB6F-41E2-965B-1871D8C38B19}" type="sibTrans" cxnId="{CA83AA79-0502-4F99-B1C2-3B7892F70071}">
      <dgm:prSet/>
      <dgm:spPr/>
      <dgm:t>
        <a:bodyPr/>
        <a:lstStyle/>
        <a:p>
          <a:endParaRPr lang="en-US"/>
        </a:p>
      </dgm:t>
    </dgm:pt>
    <dgm:pt modelId="{95697DB4-3EB8-4C02-829D-163488538A19}" type="pres">
      <dgm:prSet presAssocID="{2B4D3325-F0A8-4143-B664-6FF951F287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537EB8-97D3-4435-B0C8-451FD9EEC125}" type="pres">
      <dgm:prSet presAssocID="{C3F4BF04-E3D4-43EA-9653-27F1287EFF2E}" presName="hierRoot1" presStyleCnt="0"/>
      <dgm:spPr/>
    </dgm:pt>
    <dgm:pt modelId="{A2F9FF75-5E1D-4D09-89EA-55453FD48E1E}" type="pres">
      <dgm:prSet presAssocID="{C3F4BF04-E3D4-43EA-9653-27F1287EFF2E}" presName="composite" presStyleCnt="0"/>
      <dgm:spPr/>
    </dgm:pt>
    <dgm:pt modelId="{CD8294A1-6466-4132-9F77-8EA9AE7BC078}" type="pres">
      <dgm:prSet presAssocID="{C3F4BF04-E3D4-43EA-9653-27F1287EFF2E}" presName="background" presStyleLbl="node0" presStyleIdx="0" presStyleCnt="1"/>
      <dgm:spPr/>
    </dgm:pt>
    <dgm:pt modelId="{3F70F941-E996-4ECB-9B91-861316684E7E}" type="pres">
      <dgm:prSet presAssocID="{C3F4BF04-E3D4-43EA-9653-27F1287EFF2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64DA93-6260-4AE8-9059-B540FADF9D85}" type="pres">
      <dgm:prSet presAssocID="{C3F4BF04-E3D4-43EA-9653-27F1287EFF2E}" presName="hierChild2" presStyleCnt="0"/>
      <dgm:spPr/>
    </dgm:pt>
    <dgm:pt modelId="{DA534908-0833-4296-9A1E-4F598E6D99F6}" type="pres">
      <dgm:prSet presAssocID="{A9219C55-DC7E-47D4-A3CB-7C74D703A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9AB4F25-3CE2-4CD7-AFEC-F7E92630E097}" type="pres">
      <dgm:prSet presAssocID="{6EACF0A9-8E41-4C03-A046-848489886426}" presName="hierRoot2" presStyleCnt="0"/>
      <dgm:spPr/>
    </dgm:pt>
    <dgm:pt modelId="{095255C1-27D5-442F-AE6E-B029FB2ECF31}" type="pres">
      <dgm:prSet presAssocID="{6EACF0A9-8E41-4C03-A046-848489886426}" presName="composite2" presStyleCnt="0"/>
      <dgm:spPr/>
    </dgm:pt>
    <dgm:pt modelId="{A1986345-43DD-4327-950E-14AC26E3EB3F}" type="pres">
      <dgm:prSet presAssocID="{6EACF0A9-8E41-4C03-A046-848489886426}" presName="background2" presStyleLbl="node2" presStyleIdx="0" presStyleCnt="2"/>
      <dgm:spPr/>
    </dgm:pt>
    <dgm:pt modelId="{04358D4A-B1F5-4727-9052-7145F86DE39E}" type="pres">
      <dgm:prSet presAssocID="{6EACF0A9-8E41-4C03-A046-84848988642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71BBE-E762-42E1-978A-4B12765DD010}" type="pres">
      <dgm:prSet presAssocID="{6EACF0A9-8E41-4C03-A046-848489886426}" presName="hierChild3" presStyleCnt="0"/>
      <dgm:spPr/>
    </dgm:pt>
    <dgm:pt modelId="{52D00731-A302-467E-9981-83B439566551}" type="pres">
      <dgm:prSet presAssocID="{36A86514-420B-4575-B3E5-52EC3A3B774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5C21257F-7F9B-4791-B6A3-8FD4BE6117B0}" type="pres">
      <dgm:prSet presAssocID="{88084707-5D5E-4AC9-8991-8B415CA5BC1B}" presName="hierRoot3" presStyleCnt="0"/>
      <dgm:spPr/>
    </dgm:pt>
    <dgm:pt modelId="{03786A78-491E-4E02-ACC9-DE353AED4B59}" type="pres">
      <dgm:prSet presAssocID="{88084707-5D5E-4AC9-8991-8B415CA5BC1B}" presName="composite3" presStyleCnt="0"/>
      <dgm:spPr/>
    </dgm:pt>
    <dgm:pt modelId="{81244410-7880-4100-9C01-C922259EB813}" type="pres">
      <dgm:prSet presAssocID="{88084707-5D5E-4AC9-8991-8B415CA5BC1B}" presName="background3" presStyleLbl="node3" presStyleIdx="0" presStyleCnt="3"/>
      <dgm:spPr/>
    </dgm:pt>
    <dgm:pt modelId="{9B729E06-F65C-4C11-8D79-32231B01789F}" type="pres">
      <dgm:prSet presAssocID="{88084707-5D5E-4AC9-8991-8B415CA5BC1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2B5EE-B044-44F4-B949-693880ADD29C}" type="pres">
      <dgm:prSet presAssocID="{88084707-5D5E-4AC9-8991-8B415CA5BC1B}" presName="hierChild4" presStyleCnt="0"/>
      <dgm:spPr/>
    </dgm:pt>
    <dgm:pt modelId="{5AE9A503-466A-4070-93F1-8FB8D7EF98CD}" type="pres">
      <dgm:prSet presAssocID="{BFF46038-8F5B-4BB4-8F20-42276AC4975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693D90D8-5AA1-4CDF-92F9-4BD5F442B67F}" type="pres">
      <dgm:prSet presAssocID="{52A16EE1-60D1-4AF5-BD55-E25599737E29}" presName="hierRoot3" presStyleCnt="0"/>
      <dgm:spPr/>
    </dgm:pt>
    <dgm:pt modelId="{20D128E8-2446-4F4E-A5A9-8A4600780726}" type="pres">
      <dgm:prSet presAssocID="{52A16EE1-60D1-4AF5-BD55-E25599737E29}" presName="composite3" presStyleCnt="0"/>
      <dgm:spPr/>
    </dgm:pt>
    <dgm:pt modelId="{F3DE93FE-3DD6-4197-A936-D7DBE6250E48}" type="pres">
      <dgm:prSet presAssocID="{52A16EE1-60D1-4AF5-BD55-E25599737E29}" presName="background3" presStyleLbl="node3" presStyleIdx="1" presStyleCnt="3"/>
      <dgm:spPr/>
    </dgm:pt>
    <dgm:pt modelId="{1B31AB83-1AF9-4233-927D-C38490DB895F}" type="pres">
      <dgm:prSet presAssocID="{52A16EE1-60D1-4AF5-BD55-E25599737E2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E6D1F7-E06C-4B40-B11D-E8A0775F4AF9}" type="pres">
      <dgm:prSet presAssocID="{52A16EE1-60D1-4AF5-BD55-E25599737E29}" presName="hierChild4" presStyleCnt="0"/>
      <dgm:spPr/>
    </dgm:pt>
    <dgm:pt modelId="{3A97244D-8AA9-4AA5-A276-0EB0E93CD5B6}" type="pres">
      <dgm:prSet presAssocID="{0FE5411A-08A9-4E1F-B358-8121160C165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90E0FDF-165F-4013-A6AE-CC6CD82200DC}" type="pres">
      <dgm:prSet presAssocID="{2AE5E610-F4D0-43EF-9860-5A65B93CF83B}" presName="hierRoot2" presStyleCnt="0"/>
      <dgm:spPr/>
    </dgm:pt>
    <dgm:pt modelId="{04639256-4654-4C12-9B86-BA1CCF552D9A}" type="pres">
      <dgm:prSet presAssocID="{2AE5E610-F4D0-43EF-9860-5A65B93CF83B}" presName="composite2" presStyleCnt="0"/>
      <dgm:spPr/>
    </dgm:pt>
    <dgm:pt modelId="{B8E9245C-4CED-4BFB-B27D-AE4762F74E32}" type="pres">
      <dgm:prSet presAssocID="{2AE5E610-F4D0-43EF-9860-5A65B93CF83B}" presName="background2" presStyleLbl="node2" presStyleIdx="1" presStyleCnt="2"/>
      <dgm:spPr/>
    </dgm:pt>
    <dgm:pt modelId="{4DE4B184-8C00-4967-AA81-780C779BDF01}" type="pres">
      <dgm:prSet presAssocID="{2AE5E610-F4D0-43EF-9860-5A65B93CF83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2EFB8C-7504-4116-B72D-F66238EC4DA3}" type="pres">
      <dgm:prSet presAssocID="{2AE5E610-F4D0-43EF-9860-5A65B93CF83B}" presName="hierChild3" presStyleCnt="0"/>
      <dgm:spPr/>
    </dgm:pt>
    <dgm:pt modelId="{E7FAF48F-D90F-43C1-BB87-F083C2FBC90A}" type="pres">
      <dgm:prSet presAssocID="{0561017D-316F-4261-B56A-4CE92D034495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7898397-163A-4124-A8E9-FFAA6DD90568}" type="pres">
      <dgm:prSet presAssocID="{64CD875E-9EC2-41E3-9FC5-34B8A89E0543}" presName="hierRoot3" presStyleCnt="0"/>
      <dgm:spPr/>
    </dgm:pt>
    <dgm:pt modelId="{05C80445-1512-41CE-BAC3-CDEC3046DBAA}" type="pres">
      <dgm:prSet presAssocID="{64CD875E-9EC2-41E3-9FC5-34B8A89E0543}" presName="composite3" presStyleCnt="0"/>
      <dgm:spPr/>
    </dgm:pt>
    <dgm:pt modelId="{8F9D8982-E1B3-4FF8-9DF8-27527F576E59}" type="pres">
      <dgm:prSet presAssocID="{64CD875E-9EC2-41E3-9FC5-34B8A89E0543}" presName="background3" presStyleLbl="node3" presStyleIdx="2" presStyleCnt="3"/>
      <dgm:spPr/>
    </dgm:pt>
    <dgm:pt modelId="{B917AD82-1C0F-49BD-8AA3-800736F6CD35}" type="pres">
      <dgm:prSet presAssocID="{64CD875E-9EC2-41E3-9FC5-34B8A89E054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CC6D77-BC0F-4FD6-A4B5-47F7A5F231AF}" type="pres">
      <dgm:prSet presAssocID="{64CD875E-9EC2-41E3-9FC5-34B8A89E0543}" presName="hierChild4" presStyleCnt="0"/>
      <dgm:spPr/>
    </dgm:pt>
  </dgm:ptLst>
  <dgm:cxnLst>
    <dgm:cxn modelId="{4115378D-E5A8-453D-9014-B2D5EC944EA8}" type="presOf" srcId="{BFF46038-8F5B-4BB4-8F20-42276AC49750}" destId="{5AE9A503-466A-4070-93F1-8FB8D7EF98CD}" srcOrd="0" destOrd="0" presId="urn:microsoft.com/office/officeart/2005/8/layout/hierarchy1"/>
    <dgm:cxn modelId="{07FA3958-1EA1-4B03-8102-57A5E78F4646}" type="presOf" srcId="{52A16EE1-60D1-4AF5-BD55-E25599737E29}" destId="{1B31AB83-1AF9-4233-927D-C38490DB895F}" srcOrd="0" destOrd="0" presId="urn:microsoft.com/office/officeart/2005/8/layout/hierarchy1"/>
    <dgm:cxn modelId="{46E55FB3-C8D3-4A4B-BFCA-291BEC5B12C0}" srcId="{6EACF0A9-8E41-4C03-A046-848489886426}" destId="{52A16EE1-60D1-4AF5-BD55-E25599737E29}" srcOrd="1" destOrd="0" parTransId="{BFF46038-8F5B-4BB4-8F20-42276AC49750}" sibTransId="{5F2B034D-DC8B-474C-B330-21CD5DD78A11}"/>
    <dgm:cxn modelId="{F7B2E38E-A208-472E-B899-A72F67E0A04B}" type="presOf" srcId="{64CD875E-9EC2-41E3-9FC5-34B8A89E0543}" destId="{B917AD82-1C0F-49BD-8AA3-800736F6CD35}" srcOrd="0" destOrd="0" presId="urn:microsoft.com/office/officeart/2005/8/layout/hierarchy1"/>
    <dgm:cxn modelId="{B226F445-1C00-4B90-9BD6-ED7C40321EE3}" srcId="{2B4D3325-F0A8-4143-B664-6FF951F28754}" destId="{C3F4BF04-E3D4-43EA-9653-27F1287EFF2E}" srcOrd="0" destOrd="0" parTransId="{ECF42464-F2B9-4EAA-9BF6-0CC64CE70D98}" sibTransId="{EBF48040-8644-4F93-AAF6-851F1FF9FBEC}"/>
    <dgm:cxn modelId="{E5FB260B-531B-4D25-B859-638C97E17764}" type="presOf" srcId="{88084707-5D5E-4AC9-8991-8B415CA5BC1B}" destId="{9B729E06-F65C-4C11-8D79-32231B01789F}" srcOrd="0" destOrd="0" presId="urn:microsoft.com/office/officeart/2005/8/layout/hierarchy1"/>
    <dgm:cxn modelId="{09460637-96B6-4331-B84A-E924E3249FE7}" srcId="{C3F4BF04-E3D4-43EA-9653-27F1287EFF2E}" destId="{2AE5E610-F4D0-43EF-9860-5A65B93CF83B}" srcOrd="1" destOrd="0" parTransId="{0FE5411A-08A9-4E1F-B358-8121160C1657}" sibTransId="{9883A6BD-48EE-4937-BDA9-007DEB457081}"/>
    <dgm:cxn modelId="{DF803E38-1DB7-400F-9683-7CF6224C5EA7}" type="presOf" srcId="{2AE5E610-F4D0-43EF-9860-5A65B93CF83B}" destId="{4DE4B184-8C00-4967-AA81-780C779BDF01}" srcOrd="0" destOrd="0" presId="urn:microsoft.com/office/officeart/2005/8/layout/hierarchy1"/>
    <dgm:cxn modelId="{2768B284-14F5-48FF-8BBA-791AC5B978FE}" type="presOf" srcId="{36A86514-420B-4575-B3E5-52EC3A3B774D}" destId="{52D00731-A302-467E-9981-83B439566551}" srcOrd="0" destOrd="0" presId="urn:microsoft.com/office/officeart/2005/8/layout/hierarchy1"/>
    <dgm:cxn modelId="{0395E12A-0F26-4A19-9BCF-7217EAC33ED8}" type="presOf" srcId="{2B4D3325-F0A8-4143-B664-6FF951F28754}" destId="{95697DB4-3EB8-4C02-829D-163488538A19}" srcOrd="0" destOrd="0" presId="urn:microsoft.com/office/officeart/2005/8/layout/hierarchy1"/>
    <dgm:cxn modelId="{6BD8AED5-F328-4D68-BA0E-2DB14ABBACDE}" srcId="{C3F4BF04-E3D4-43EA-9653-27F1287EFF2E}" destId="{6EACF0A9-8E41-4C03-A046-848489886426}" srcOrd="0" destOrd="0" parTransId="{A9219C55-DC7E-47D4-A3CB-7C74D703ADCE}" sibTransId="{F9D65EA4-26D7-439A-83F8-D6B204295769}"/>
    <dgm:cxn modelId="{6F7FE9A5-3769-488C-A648-CC8F82C28160}" type="presOf" srcId="{A9219C55-DC7E-47D4-A3CB-7C74D703ADCE}" destId="{DA534908-0833-4296-9A1E-4F598E6D99F6}" srcOrd="0" destOrd="0" presId="urn:microsoft.com/office/officeart/2005/8/layout/hierarchy1"/>
    <dgm:cxn modelId="{F298E116-8405-4B05-ACDF-0BAEDD57702D}" type="presOf" srcId="{0FE5411A-08A9-4E1F-B358-8121160C1657}" destId="{3A97244D-8AA9-4AA5-A276-0EB0E93CD5B6}" srcOrd="0" destOrd="0" presId="urn:microsoft.com/office/officeart/2005/8/layout/hierarchy1"/>
    <dgm:cxn modelId="{E832439B-95D4-4B57-8B75-1938922A1AE4}" srcId="{6EACF0A9-8E41-4C03-A046-848489886426}" destId="{88084707-5D5E-4AC9-8991-8B415CA5BC1B}" srcOrd="0" destOrd="0" parTransId="{36A86514-420B-4575-B3E5-52EC3A3B774D}" sibTransId="{E0A47184-D40C-4469-B704-68071B3632F1}"/>
    <dgm:cxn modelId="{CDD685C8-3090-420C-BEEA-71E9E1A7D69C}" type="presOf" srcId="{6EACF0A9-8E41-4C03-A046-848489886426}" destId="{04358D4A-B1F5-4727-9052-7145F86DE39E}" srcOrd="0" destOrd="0" presId="urn:microsoft.com/office/officeart/2005/8/layout/hierarchy1"/>
    <dgm:cxn modelId="{29A2007A-7BC6-4BA0-8152-480DE04D7AD3}" type="presOf" srcId="{0561017D-316F-4261-B56A-4CE92D034495}" destId="{E7FAF48F-D90F-43C1-BB87-F083C2FBC90A}" srcOrd="0" destOrd="0" presId="urn:microsoft.com/office/officeart/2005/8/layout/hierarchy1"/>
    <dgm:cxn modelId="{CA83AA79-0502-4F99-B1C2-3B7892F70071}" srcId="{2AE5E610-F4D0-43EF-9860-5A65B93CF83B}" destId="{64CD875E-9EC2-41E3-9FC5-34B8A89E0543}" srcOrd="0" destOrd="0" parTransId="{0561017D-316F-4261-B56A-4CE92D034495}" sibTransId="{D0552FAE-FB6F-41E2-965B-1871D8C38B19}"/>
    <dgm:cxn modelId="{BCCD7F17-A336-4A05-A506-851559BE068C}" type="presOf" srcId="{C3F4BF04-E3D4-43EA-9653-27F1287EFF2E}" destId="{3F70F941-E996-4ECB-9B91-861316684E7E}" srcOrd="0" destOrd="0" presId="urn:microsoft.com/office/officeart/2005/8/layout/hierarchy1"/>
    <dgm:cxn modelId="{2590359E-70B9-400B-8993-EB6377F6DF3E}" type="presParOf" srcId="{95697DB4-3EB8-4C02-829D-163488538A19}" destId="{E3537EB8-97D3-4435-B0C8-451FD9EEC125}" srcOrd="0" destOrd="0" presId="urn:microsoft.com/office/officeart/2005/8/layout/hierarchy1"/>
    <dgm:cxn modelId="{781E1B2E-A7EB-4908-B3AD-87B0078486EC}" type="presParOf" srcId="{E3537EB8-97D3-4435-B0C8-451FD9EEC125}" destId="{A2F9FF75-5E1D-4D09-89EA-55453FD48E1E}" srcOrd="0" destOrd="0" presId="urn:microsoft.com/office/officeart/2005/8/layout/hierarchy1"/>
    <dgm:cxn modelId="{8C35FCC3-5FDB-42EA-AFD0-E8506AC6D31F}" type="presParOf" srcId="{A2F9FF75-5E1D-4D09-89EA-55453FD48E1E}" destId="{CD8294A1-6466-4132-9F77-8EA9AE7BC078}" srcOrd="0" destOrd="0" presId="urn:microsoft.com/office/officeart/2005/8/layout/hierarchy1"/>
    <dgm:cxn modelId="{E5982410-6DE7-43AF-BC40-9A742AAD9311}" type="presParOf" srcId="{A2F9FF75-5E1D-4D09-89EA-55453FD48E1E}" destId="{3F70F941-E996-4ECB-9B91-861316684E7E}" srcOrd="1" destOrd="0" presId="urn:microsoft.com/office/officeart/2005/8/layout/hierarchy1"/>
    <dgm:cxn modelId="{094E5AA2-6B3A-456A-BDA1-1A18FD0194F7}" type="presParOf" srcId="{E3537EB8-97D3-4435-B0C8-451FD9EEC125}" destId="{3764DA93-6260-4AE8-9059-B540FADF9D85}" srcOrd="1" destOrd="0" presId="urn:microsoft.com/office/officeart/2005/8/layout/hierarchy1"/>
    <dgm:cxn modelId="{BF0B308C-8B25-4F5C-9CAC-19E2A9986113}" type="presParOf" srcId="{3764DA93-6260-4AE8-9059-B540FADF9D85}" destId="{DA534908-0833-4296-9A1E-4F598E6D99F6}" srcOrd="0" destOrd="0" presId="urn:microsoft.com/office/officeart/2005/8/layout/hierarchy1"/>
    <dgm:cxn modelId="{8DC1E93E-774E-47F0-BDEF-7C3D4A387F19}" type="presParOf" srcId="{3764DA93-6260-4AE8-9059-B540FADF9D85}" destId="{29AB4F25-3CE2-4CD7-AFEC-F7E92630E097}" srcOrd="1" destOrd="0" presId="urn:microsoft.com/office/officeart/2005/8/layout/hierarchy1"/>
    <dgm:cxn modelId="{E5693661-E233-47A4-A313-19C89CA54D18}" type="presParOf" srcId="{29AB4F25-3CE2-4CD7-AFEC-F7E92630E097}" destId="{095255C1-27D5-442F-AE6E-B029FB2ECF31}" srcOrd="0" destOrd="0" presId="urn:microsoft.com/office/officeart/2005/8/layout/hierarchy1"/>
    <dgm:cxn modelId="{C4A5D697-9716-41D1-8CB0-529FFCD08B6B}" type="presParOf" srcId="{095255C1-27D5-442F-AE6E-B029FB2ECF31}" destId="{A1986345-43DD-4327-950E-14AC26E3EB3F}" srcOrd="0" destOrd="0" presId="urn:microsoft.com/office/officeart/2005/8/layout/hierarchy1"/>
    <dgm:cxn modelId="{0978A7E1-E8FE-4B93-9B89-572C19AF894F}" type="presParOf" srcId="{095255C1-27D5-442F-AE6E-B029FB2ECF31}" destId="{04358D4A-B1F5-4727-9052-7145F86DE39E}" srcOrd="1" destOrd="0" presId="urn:microsoft.com/office/officeart/2005/8/layout/hierarchy1"/>
    <dgm:cxn modelId="{335F147E-4A0C-4CFB-B8EE-CFDAE53DFD73}" type="presParOf" srcId="{29AB4F25-3CE2-4CD7-AFEC-F7E92630E097}" destId="{25A71BBE-E762-42E1-978A-4B12765DD010}" srcOrd="1" destOrd="0" presId="urn:microsoft.com/office/officeart/2005/8/layout/hierarchy1"/>
    <dgm:cxn modelId="{85187EEF-EF04-439A-B1C5-C17BD030A35C}" type="presParOf" srcId="{25A71BBE-E762-42E1-978A-4B12765DD010}" destId="{52D00731-A302-467E-9981-83B439566551}" srcOrd="0" destOrd="0" presId="urn:microsoft.com/office/officeart/2005/8/layout/hierarchy1"/>
    <dgm:cxn modelId="{CD3F2AEF-24ED-4623-9816-2AC1B08ADB8D}" type="presParOf" srcId="{25A71BBE-E762-42E1-978A-4B12765DD010}" destId="{5C21257F-7F9B-4791-B6A3-8FD4BE6117B0}" srcOrd="1" destOrd="0" presId="urn:microsoft.com/office/officeart/2005/8/layout/hierarchy1"/>
    <dgm:cxn modelId="{587F8845-12F1-4510-AFE1-2EEAB5CA9C55}" type="presParOf" srcId="{5C21257F-7F9B-4791-B6A3-8FD4BE6117B0}" destId="{03786A78-491E-4E02-ACC9-DE353AED4B59}" srcOrd="0" destOrd="0" presId="urn:microsoft.com/office/officeart/2005/8/layout/hierarchy1"/>
    <dgm:cxn modelId="{367A2F20-4759-4EA5-A0D4-0D70DEE0BC78}" type="presParOf" srcId="{03786A78-491E-4E02-ACC9-DE353AED4B59}" destId="{81244410-7880-4100-9C01-C922259EB813}" srcOrd="0" destOrd="0" presId="urn:microsoft.com/office/officeart/2005/8/layout/hierarchy1"/>
    <dgm:cxn modelId="{CF70F13A-DEE5-4EEA-8265-ED219B0C795A}" type="presParOf" srcId="{03786A78-491E-4E02-ACC9-DE353AED4B59}" destId="{9B729E06-F65C-4C11-8D79-32231B01789F}" srcOrd="1" destOrd="0" presId="urn:microsoft.com/office/officeart/2005/8/layout/hierarchy1"/>
    <dgm:cxn modelId="{91BA7904-3D15-4BE0-9A68-74717E265CFE}" type="presParOf" srcId="{5C21257F-7F9B-4791-B6A3-8FD4BE6117B0}" destId="{FAD2B5EE-B044-44F4-B949-693880ADD29C}" srcOrd="1" destOrd="0" presId="urn:microsoft.com/office/officeart/2005/8/layout/hierarchy1"/>
    <dgm:cxn modelId="{878C4715-288E-420E-BDE1-10E9CB6A4DC3}" type="presParOf" srcId="{25A71BBE-E762-42E1-978A-4B12765DD010}" destId="{5AE9A503-466A-4070-93F1-8FB8D7EF98CD}" srcOrd="2" destOrd="0" presId="urn:microsoft.com/office/officeart/2005/8/layout/hierarchy1"/>
    <dgm:cxn modelId="{697C8D75-AEE3-4EF3-AEF4-A9DC7FEDE523}" type="presParOf" srcId="{25A71BBE-E762-42E1-978A-4B12765DD010}" destId="{693D90D8-5AA1-4CDF-92F9-4BD5F442B67F}" srcOrd="3" destOrd="0" presId="urn:microsoft.com/office/officeart/2005/8/layout/hierarchy1"/>
    <dgm:cxn modelId="{7A3CAB2F-F81D-4729-9DE0-7C072633A207}" type="presParOf" srcId="{693D90D8-5AA1-4CDF-92F9-4BD5F442B67F}" destId="{20D128E8-2446-4F4E-A5A9-8A4600780726}" srcOrd="0" destOrd="0" presId="urn:microsoft.com/office/officeart/2005/8/layout/hierarchy1"/>
    <dgm:cxn modelId="{D87A18FD-DF63-4F6D-935F-BC28DDE14784}" type="presParOf" srcId="{20D128E8-2446-4F4E-A5A9-8A4600780726}" destId="{F3DE93FE-3DD6-4197-A936-D7DBE6250E48}" srcOrd="0" destOrd="0" presId="urn:microsoft.com/office/officeart/2005/8/layout/hierarchy1"/>
    <dgm:cxn modelId="{AA619073-06D1-4487-B001-2371C8B55600}" type="presParOf" srcId="{20D128E8-2446-4F4E-A5A9-8A4600780726}" destId="{1B31AB83-1AF9-4233-927D-C38490DB895F}" srcOrd="1" destOrd="0" presId="urn:microsoft.com/office/officeart/2005/8/layout/hierarchy1"/>
    <dgm:cxn modelId="{D92677FF-8258-4827-8E7C-3A2EE97B3FB8}" type="presParOf" srcId="{693D90D8-5AA1-4CDF-92F9-4BD5F442B67F}" destId="{17E6D1F7-E06C-4B40-B11D-E8A0775F4AF9}" srcOrd="1" destOrd="0" presId="urn:microsoft.com/office/officeart/2005/8/layout/hierarchy1"/>
    <dgm:cxn modelId="{4AFF55A9-5476-4B8D-99B2-3B1793A959AC}" type="presParOf" srcId="{3764DA93-6260-4AE8-9059-B540FADF9D85}" destId="{3A97244D-8AA9-4AA5-A276-0EB0E93CD5B6}" srcOrd="2" destOrd="0" presId="urn:microsoft.com/office/officeart/2005/8/layout/hierarchy1"/>
    <dgm:cxn modelId="{93A08276-7AF7-47E7-A491-E976A4BD8C35}" type="presParOf" srcId="{3764DA93-6260-4AE8-9059-B540FADF9D85}" destId="{B90E0FDF-165F-4013-A6AE-CC6CD82200DC}" srcOrd="3" destOrd="0" presId="urn:microsoft.com/office/officeart/2005/8/layout/hierarchy1"/>
    <dgm:cxn modelId="{13188B36-DC42-4BFD-A61B-8502593C9DB4}" type="presParOf" srcId="{B90E0FDF-165F-4013-A6AE-CC6CD82200DC}" destId="{04639256-4654-4C12-9B86-BA1CCF552D9A}" srcOrd="0" destOrd="0" presId="urn:microsoft.com/office/officeart/2005/8/layout/hierarchy1"/>
    <dgm:cxn modelId="{35654C28-35F2-4E78-9B84-00FC880BFF24}" type="presParOf" srcId="{04639256-4654-4C12-9B86-BA1CCF552D9A}" destId="{B8E9245C-4CED-4BFB-B27D-AE4762F74E32}" srcOrd="0" destOrd="0" presId="urn:microsoft.com/office/officeart/2005/8/layout/hierarchy1"/>
    <dgm:cxn modelId="{3D8A79C8-11F7-41B5-B2C3-D7BB51932806}" type="presParOf" srcId="{04639256-4654-4C12-9B86-BA1CCF552D9A}" destId="{4DE4B184-8C00-4967-AA81-780C779BDF01}" srcOrd="1" destOrd="0" presId="urn:microsoft.com/office/officeart/2005/8/layout/hierarchy1"/>
    <dgm:cxn modelId="{8230B4DF-3571-4D56-A985-B62CCA3344FF}" type="presParOf" srcId="{B90E0FDF-165F-4013-A6AE-CC6CD82200DC}" destId="{AC2EFB8C-7504-4116-B72D-F66238EC4DA3}" srcOrd="1" destOrd="0" presId="urn:microsoft.com/office/officeart/2005/8/layout/hierarchy1"/>
    <dgm:cxn modelId="{CF834285-3F07-4FDE-A72E-F4C2B60F0E18}" type="presParOf" srcId="{AC2EFB8C-7504-4116-B72D-F66238EC4DA3}" destId="{E7FAF48F-D90F-43C1-BB87-F083C2FBC90A}" srcOrd="0" destOrd="0" presId="urn:microsoft.com/office/officeart/2005/8/layout/hierarchy1"/>
    <dgm:cxn modelId="{4793D2DE-1977-495E-9C4E-0FF0179ACF25}" type="presParOf" srcId="{AC2EFB8C-7504-4116-B72D-F66238EC4DA3}" destId="{97898397-163A-4124-A8E9-FFAA6DD90568}" srcOrd="1" destOrd="0" presId="urn:microsoft.com/office/officeart/2005/8/layout/hierarchy1"/>
    <dgm:cxn modelId="{BD88EB36-3D11-4AC7-BD6B-1C0B55CFE435}" type="presParOf" srcId="{97898397-163A-4124-A8E9-FFAA6DD90568}" destId="{05C80445-1512-41CE-BAC3-CDEC3046DBAA}" srcOrd="0" destOrd="0" presId="urn:microsoft.com/office/officeart/2005/8/layout/hierarchy1"/>
    <dgm:cxn modelId="{D6A17A5C-8C73-4CC5-96EA-A0D4186F2B58}" type="presParOf" srcId="{05C80445-1512-41CE-BAC3-CDEC3046DBAA}" destId="{8F9D8982-E1B3-4FF8-9DF8-27527F576E59}" srcOrd="0" destOrd="0" presId="urn:microsoft.com/office/officeart/2005/8/layout/hierarchy1"/>
    <dgm:cxn modelId="{86B46F1B-768D-4075-8772-9BECD3246BB5}" type="presParOf" srcId="{05C80445-1512-41CE-BAC3-CDEC3046DBAA}" destId="{B917AD82-1C0F-49BD-8AA3-800736F6CD35}" srcOrd="1" destOrd="0" presId="urn:microsoft.com/office/officeart/2005/8/layout/hierarchy1"/>
    <dgm:cxn modelId="{8BB9B4E4-E2C0-4DA1-A11D-4DFC6D521DCC}" type="presParOf" srcId="{97898397-163A-4124-A8E9-FFAA6DD90568}" destId="{84CC6D77-BC0F-4FD6-A4B5-47F7A5F231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589D5-4FA9-4365-BE21-C50B5BB7353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1858667-A9A7-4523-A78F-B4624B7DE935}">
      <dgm:prSet phldrT="[Text]"/>
      <dgm:spPr/>
      <dgm:t>
        <a:bodyPr/>
        <a:lstStyle/>
        <a:p>
          <a:r>
            <a:rPr lang="uk-UA" dirty="0" smtClean="0"/>
            <a:t>Ініціація:</a:t>
          </a:r>
        </a:p>
        <a:p>
          <a:r>
            <a:rPr lang="uk-UA" dirty="0" smtClean="0"/>
            <a:t>2 – 3 місяці</a:t>
          </a:r>
          <a:endParaRPr lang="en-US" dirty="0"/>
        </a:p>
      </dgm:t>
    </dgm:pt>
    <dgm:pt modelId="{E3E286F0-D265-42C9-829D-2071BC468842}" type="parTrans" cxnId="{2C19B346-78B0-422C-9CDC-41BE92F067BA}">
      <dgm:prSet/>
      <dgm:spPr/>
      <dgm:t>
        <a:bodyPr/>
        <a:lstStyle/>
        <a:p>
          <a:endParaRPr lang="en-US"/>
        </a:p>
      </dgm:t>
    </dgm:pt>
    <dgm:pt modelId="{B335A11C-2798-412C-A5DB-723C655659F3}" type="sibTrans" cxnId="{2C19B346-78B0-422C-9CDC-41BE92F067BA}">
      <dgm:prSet/>
      <dgm:spPr/>
      <dgm:t>
        <a:bodyPr/>
        <a:lstStyle/>
        <a:p>
          <a:endParaRPr lang="en-US"/>
        </a:p>
      </dgm:t>
    </dgm:pt>
    <dgm:pt modelId="{B6AA7916-E60A-43D0-8D32-769794F75399}">
      <dgm:prSet phldrT="[Text]"/>
      <dgm:spPr/>
      <dgm:t>
        <a:bodyPr/>
        <a:lstStyle/>
        <a:p>
          <a:r>
            <a:rPr lang="uk-UA" dirty="0" smtClean="0"/>
            <a:t>Підготовча стадія: до 9 місяців</a:t>
          </a:r>
          <a:endParaRPr lang="en-US" dirty="0"/>
        </a:p>
      </dgm:t>
    </dgm:pt>
    <dgm:pt modelId="{5F653B94-FE24-4528-932A-FBA7B84B769B}" type="parTrans" cxnId="{2D886EE4-C107-4404-8ABD-F7BD2018A4B6}">
      <dgm:prSet/>
      <dgm:spPr/>
      <dgm:t>
        <a:bodyPr/>
        <a:lstStyle/>
        <a:p>
          <a:endParaRPr lang="en-US"/>
        </a:p>
      </dgm:t>
    </dgm:pt>
    <dgm:pt modelId="{98396F6A-B942-4E85-AAE4-8CCC47B2C311}" type="sibTrans" cxnId="{2D886EE4-C107-4404-8ABD-F7BD2018A4B6}">
      <dgm:prSet/>
      <dgm:spPr/>
      <dgm:t>
        <a:bodyPr/>
        <a:lstStyle/>
        <a:p>
          <a:endParaRPr lang="en-US"/>
        </a:p>
      </dgm:t>
    </dgm:pt>
    <dgm:pt modelId="{AFF39877-B6FA-4108-912C-6BB4C5A365A4}">
      <dgm:prSet phldrT="[Text]"/>
      <dgm:spPr/>
      <dgm:t>
        <a:bodyPr/>
        <a:lstStyle/>
        <a:p>
          <a:r>
            <a:rPr lang="uk-UA" dirty="0" smtClean="0"/>
            <a:t>Виконавча стадія: до 18 місяців </a:t>
          </a:r>
          <a:endParaRPr lang="en-US" dirty="0"/>
        </a:p>
      </dgm:t>
    </dgm:pt>
    <dgm:pt modelId="{AAA7F1B4-7A84-4C93-848C-84D0E0718C7E}" type="parTrans" cxnId="{E5DC4B40-EC5F-4FB7-AE99-6AA7017DEC98}">
      <dgm:prSet/>
      <dgm:spPr/>
      <dgm:t>
        <a:bodyPr/>
        <a:lstStyle/>
        <a:p>
          <a:endParaRPr lang="en-US"/>
        </a:p>
      </dgm:t>
    </dgm:pt>
    <dgm:pt modelId="{9CC55B0A-C6B1-4434-953D-A533C7ECB369}" type="sibTrans" cxnId="{E5DC4B40-EC5F-4FB7-AE99-6AA7017DEC98}">
      <dgm:prSet/>
      <dgm:spPr/>
      <dgm:t>
        <a:bodyPr/>
        <a:lstStyle/>
        <a:p>
          <a:endParaRPr lang="en-US"/>
        </a:p>
      </dgm:t>
    </dgm:pt>
    <dgm:pt modelId="{D58332D3-32D4-421A-B33F-2A3B1816F5CF}">
      <dgm:prSet/>
      <dgm:spPr/>
      <dgm:t>
        <a:bodyPr/>
        <a:lstStyle/>
        <a:p>
          <a:r>
            <a:rPr lang="uk-UA" dirty="0" smtClean="0"/>
            <a:t>Завершення: 6 місяців</a:t>
          </a:r>
          <a:endParaRPr lang="en-US" dirty="0"/>
        </a:p>
      </dgm:t>
    </dgm:pt>
    <dgm:pt modelId="{DA60A194-975D-4C7C-9DDF-23BEAC1BE94F}" type="parTrans" cxnId="{DCCC1EF4-EBA1-4E2F-B644-33B0A664CFB8}">
      <dgm:prSet/>
      <dgm:spPr/>
      <dgm:t>
        <a:bodyPr/>
        <a:lstStyle/>
        <a:p>
          <a:endParaRPr lang="en-US"/>
        </a:p>
      </dgm:t>
    </dgm:pt>
    <dgm:pt modelId="{79C09A05-39FA-4542-8140-ACE23F1889B3}" type="sibTrans" cxnId="{DCCC1EF4-EBA1-4E2F-B644-33B0A664CFB8}">
      <dgm:prSet/>
      <dgm:spPr/>
      <dgm:t>
        <a:bodyPr/>
        <a:lstStyle/>
        <a:p>
          <a:endParaRPr lang="en-US"/>
        </a:p>
      </dgm:t>
    </dgm:pt>
    <dgm:pt modelId="{E1CA4CEC-9548-4796-A182-5F7679E62EAF}" type="pres">
      <dgm:prSet presAssocID="{6E7589D5-4FA9-4365-BE21-C50B5BB7353B}" presName="CompostProcess" presStyleCnt="0">
        <dgm:presLayoutVars>
          <dgm:dir/>
          <dgm:resizeHandles val="exact"/>
        </dgm:presLayoutVars>
      </dgm:prSet>
      <dgm:spPr/>
    </dgm:pt>
    <dgm:pt modelId="{DE5A8E46-4937-47D3-9703-49010FAB1943}" type="pres">
      <dgm:prSet presAssocID="{6E7589D5-4FA9-4365-BE21-C50B5BB7353B}" presName="arrow" presStyleLbl="bgShp" presStyleIdx="0" presStyleCnt="1"/>
      <dgm:spPr/>
    </dgm:pt>
    <dgm:pt modelId="{2AB098A5-45EB-4660-B27E-B6288AD4E8FF}" type="pres">
      <dgm:prSet presAssocID="{6E7589D5-4FA9-4365-BE21-C50B5BB7353B}" presName="linearProcess" presStyleCnt="0"/>
      <dgm:spPr/>
    </dgm:pt>
    <dgm:pt modelId="{94BFE554-2598-4AAC-8087-421A21FA56D8}" type="pres">
      <dgm:prSet presAssocID="{71858667-A9A7-4523-A78F-B4624B7DE93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CE08A-BDE7-46E4-A708-9B6FB7607BDC}" type="pres">
      <dgm:prSet presAssocID="{B335A11C-2798-412C-A5DB-723C655659F3}" presName="sibTrans" presStyleCnt="0"/>
      <dgm:spPr/>
    </dgm:pt>
    <dgm:pt modelId="{F61B9EBF-0D4D-4FE5-BF75-4B16E3FE6B33}" type="pres">
      <dgm:prSet presAssocID="{B6AA7916-E60A-43D0-8D32-769794F7539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BB0BF-D674-4002-912A-7806A4796224}" type="pres">
      <dgm:prSet presAssocID="{98396F6A-B942-4E85-AAE4-8CCC47B2C311}" presName="sibTrans" presStyleCnt="0"/>
      <dgm:spPr/>
    </dgm:pt>
    <dgm:pt modelId="{279AB6AE-75A4-420D-8C1A-EE96EDDF32D1}" type="pres">
      <dgm:prSet presAssocID="{AFF39877-B6FA-4108-912C-6BB4C5A365A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B167-83F1-42DB-A1AB-CF9A9390923E}" type="pres">
      <dgm:prSet presAssocID="{9CC55B0A-C6B1-4434-953D-A533C7ECB369}" presName="sibTrans" presStyleCnt="0"/>
      <dgm:spPr/>
    </dgm:pt>
    <dgm:pt modelId="{540F5E96-2C5D-4B3C-8C7E-19592CB2A7CD}" type="pres">
      <dgm:prSet presAssocID="{D58332D3-32D4-421A-B33F-2A3B1816F5C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42D727-90CD-40B9-BCB0-1B115AD8052A}" type="presOf" srcId="{6E7589D5-4FA9-4365-BE21-C50B5BB7353B}" destId="{E1CA4CEC-9548-4796-A182-5F7679E62EAF}" srcOrd="0" destOrd="0" presId="urn:microsoft.com/office/officeart/2005/8/layout/hProcess9"/>
    <dgm:cxn modelId="{B656B1E0-D662-4490-8B38-D3573EB3ECF4}" type="presOf" srcId="{AFF39877-B6FA-4108-912C-6BB4C5A365A4}" destId="{279AB6AE-75A4-420D-8C1A-EE96EDDF32D1}" srcOrd="0" destOrd="0" presId="urn:microsoft.com/office/officeart/2005/8/layout/hProcess9"/>
    <dgm:cxn modelId="{2D886EE4-C107-4404-8ABD-F7BD2018A4B6}" srcId="{6E7589D5-4FA9-4365-BE21-C50B5BB7353B}" destId="{B6AA7916-E60A-43D0-8D32-769794F75399}" srcOrd="1" destOrd="0" parTransId="{5F653B94-FE24-4528-932A-FBA7B84B769B}" sibTransId="{98396F6A-B942-4E85-AAE4-8CCC47B2C311}"/>
    <dgm:cxn modelId="{E5DC4B40-EC5F-4FB7-AE99-6AA7017DEC98}" srcId="{6E7589D5-4FA9-4365-BE21-C50B5BB7353B}" destId="{AFF39877-B6FA-4108-912C-6BB4C5A365A4}" srcOrd="2" destOrd="0" parTransId="{AAA7F1B4-7A84-4C93-848C-84D0E0718C7E}" sibTransId="{9CC55B0A-C6B1-4434-953D-A533C7ECB369}"/>
    <dgm:cxn modelId="{1E9F2ED1-10ED-4262-A850-7977A15FB89B}" type="presOf" srcId="{B6AA7916-E60A-43D0-8D32-769794F75399}" destId="{F61B9EBF-0D4D-4FE5-BF75-4B16E3FE6B33}" srcOrd="0" destOrd="0" presId="urn:microsoft.com/office/officeart/2005/8/layout/hProcess9"/>
    <dgm:cxn modelId="{FADB8D74-EA9C-4C7F-B373-1DB381BD49AD}" type="presOf" srcId="{D58332D3-32D4-421A-B33F-2A3B1816F5CF}" destId="{540F5E96-2C5D-4B3C-8C7E-19592CB2A7CD}" srcOrd="0" destOrd="0" presId="urn:microsoft.com/office/officeart/2005/8/layout/hProcess9"/>
    <dgm:cxn modelId="{DCCC1EF4-EBA1-4E2F-B644-33B0A664CFB8}" srcId="{6E7589D5-4FA9-4365-BE21-C50B5BB7353B}" destId="{D58332D3-32D4-421A-B33F-2A3B1816F5CF}" srcOrd="3" destOrd="0" parTransId="{DA60A194-975D-4C7C-9DDF-23BEAC1BE94F}" sibTransId="{79C09A05-39FA-4542-8140-ACE23F1889B3}"/>
    <dgm:cxn modelId="{2C19B346-78B0-422C-9CDC-41BE92F067BA}" srcId="{6E7589D5-4FA9-4365-BE21-C50B5BB7353B}" destId="{71858667-A9A7-4523-A78F-B4624B7DE935}" srcOrd="0" destOrd="0" parTransId="{E3E286F0-D265-42C9-829D-2071BC468842}" sibTransId="{B335A11C-2798-412C-A5DB-723C655659F3}"/>
    <dgm:cxn modelId="{80E72915-5362-4265-A5E4-24527FA90DD5}" type="presOf" srcId="{71858667-A9A7-4523-A78F-B4624B7DE935}" destId="{94BFE554-2598-4AAC-8087-421A21FA56D8}" srcOrd="0" destOrd="0" presId="urn:microsoft.com/office/officeart/2005/8/layout/hProcess9"/>
    <dgm:cxn modelId="{36BD880F-5E0E-4104-9C05-522AB97C0361}" type="presParOf" srcId="{E1CA4CEC-9548-4796-A182-5F7679E62EAF}" destId="{DE5A8E46-4937-47D3-9703-49010FAB1943}" srcOrd="0" destOrd="0" presId="urn:microsoft.com/office/officeart/2005/8/layout/hProcess9"/>
    <dgm:cxn modelId="{97244FBE-485E-4D2A-B429-3D644E80EE4B}" type="presParOf" srcId="{E1CA4CEC-9548-4796-A182-5F7679E62EAF}" destId="{2AB098A5-45EB-4660-B27E-B6288AD4E8FF}" srcOrd="1" destOrd="0" presId="urn:microsoft.com/office/officeart/2005/8/layout/hProcess9"/>
    <dgm:cxn modelId="{D8B3CF9B-9E5A-400C-9F84-CBCAE99443A7}" type="presParOf" srcId="{2AB098A5-45EB-4660-B27E-B6288AD4E8FF}" destId="{94BFE554-2598-4AAC-8087-421A21FA56D8}" srcOrd="0" destOrd="0" presId="urn:microsoft.com/office/officeart/2005/8/layout/hProcess9"/>
    <dgm:cxn modelId="{3F4BE194-70A6-43AE-9D59-288622A25786}" type="presParOf" srcId="{2AB098A5-45EB-4660-B27E-B6288AD4E8FF}" destId="{A2ECE08A-BDE7-46E4-A708-9B6FB7607BDC}" srcOrd="1" destOrd="0" presId="urn:microsoft.com/office/officeart/2005/8/layout/hProcess9"/>
    <dgm:cxn modelId="{00FB95AB-8CCA-48D5-8364-6C8F54A04753}" type="presParOf" srcId="{2AB098A5-45EB-4660-B27E-B6288AD4E8FF}" destId="{F61B9EBF-0D4D-4FE5-BF75-4B16E3FE6B33}" srcOrd="2" destOrd="0" presId="urn:microsoft.com/office/officeart/2005/8/layout/hProcess9"/>
    <dgm:cxn modelId="{16805D7E-C164-4CDD-B5E4-AE6B67B4B862}" type="presParOf" srcId="{2AB098A5-45EB-4660-B27E-B6288AD4E8FF}" destId="{E7DBB0BF-D674-4002-912A-7806A4796224}" srcOrd="3" destOrd="0" presId="urn:microsoft.com/office/officeart/2005/8/layout/hProcess9"/>
    <dgm:cxn modelId="{9171DF33-B917-4837-BCE1-43F4EA27786B}" type="presParOf" srcId="{2AB098A5-45EB-4660-B27E-B6288AD4E8FF}" destId="{279AB6AE-75A4-420D-8C1A-EE96EDDF32D1}" srcOrd="4" destOrd="0" presId="urn:microsoft.com/office/officeart/2005/8/layout/hProcess9"/>
    <dgm:cxn modelId="{D0F82E7B-4C04-4ABC-ADDB-D3F548B6D47D}" type="presParOf" srcId="{2AB098A5-45EB-4660-B27E-B6288AD4E8FF}" destId="{972DB167-83F1-42DB-A1AB-CF9A9390923E}" srcOrd="5" destOrd="0" presId="urn:microsoft.com/office/officeart/2005/8/layout/hProcess9"/>
    <dgm:cxn modelId="{0DBA0577-2CFC-417D-AA61-EE96E1370CBC}" type="presParOf" srcId="{2AB098A5-45EB-4660-B27E-B6288AD4E8FF}" destId="{540F5E96-2C5D-4B3C-8C7E-19592CB2A7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1E3A18-6414-4434-A5FB-BEDD48D920F5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31F9EF-9229-4BC8-B11F-47E7991391C1}">
      <dgm:prSet phldrT="[Text]"/>
      <dgm:spPr/>
      <dgm:t>
        <a:bodyPr/>
        <a:lstStyle/>
        <a:p>
          <a:r>
            <a:rPr lang="uk-UA" dirty="0" smtClean="0"/>
            <a:t>Управління</a:t>
          </a:r>
          <a:endParaRPr lang="en-US" dirty="0"/>
        </a:p>
      </dgm:t>
    </dgm:pt>
    <dgm:pt modelId="{C6C51B74-E7E6-44D1-9749-32CF76D544C0}" type="parTrans" cxnId="{650A6C2D-0D56-41DF-B9B9-0FFEE9E13DE1}">
      <dgm:prSet/>
      <dgm:spPr/>
      <dgm:t>
        <a:bodyPr/>
        <a:lstStyle/>
        <a:p>
          <a:endParaRPr lang="en-US"/>
        </a:p>
      </dgm:t>
    </dgm:pt>
    <dgm:pt modelId="{A99FDC5F-6E75-4894-8975-56BE549D9278}" type="sibTrans" cxnId="{650A6C2D-0D56-41DF-B9B9-0FFEE9E13DE1}">
      <dgm:prSet/>
      <dgm:spPr/>
      <dgm:t>
        <a:bodyPr/>
        <a:lstStyle/>
        <a:p>
          <a:endParaRPr lang="en-US"/>
        </a:p>
      </dgm:t>
    </dgm:pt>
    <dgm:pt modelId="{9481AC53-9A65-4BF0-9513-D93988F60A8B}">
      <dgm:prSet phldrT="[Text]"/>
      <dgm:spPr/>
      <dgm:t>
        <a:bodyPr/>
        <a:lstStyle/>
        <a:p>
          <a:r>
            <a:rPr lang="uk-UA" dirty="0" smtClean="0"/>
            <a:t>Підготовка</a:t>
          </a:r>
          <a:endParaRPr lang="en-US" dirty="0"/>
        </a:p>
      </dgm:t>
    </dgm:pt>
    <dgm:pt modelId="{A76D6863-361F-4CE3-B319-C2D1A52D89E0}" type="parTrans" cxnId="{77880939-698E-420A-B49A-717D5F1B1043}">
      <dgm:prSet/>
      <dgm:spPr/>
      <dgm:t>
        <a:bodyPr/>
        <a:lstStyle/>
        <a:p>
          <a:endParaRPr lang="en-US"/>
        </a:p>
      </dgm:t>
    </dgm:pt>
    <dgm:pt modelId="{52A90D0E-1468-4F81-B0F6-169EE16D72B8}" type="sibTrans" cxnId="{77880939-698E-420A-B49A-717D5F1B1043}">
      <dgm:prSet/>
      <dgm:spPr/>
      <dgm:t>
        <a:bodyPr/>
        <a:lstStyle/>
        <a:p>
          <a:endParaRPr lang="en-US"/>
        </a:p>
      </dgm:t>
    </dgm:pt>
    <dgm:pt modelId="{04A70D88-F854-4676-BE12-F402D8C301A8}">
      <dgm:prSet phldrT="[Text]"/>
      <dgm:spPr/>
      <dgm:t>
        <a:bodyPr/>
        <a:lstStyle/>
        <a:p>
          <a:r>
            <a:rPr lang="uk-UA" dirty="0" smtClean="0"/>
            <a:t>Розвиток</a:t>
          </a:r>
          <a:endParaRPr lang="en-US" dirty="0"/>
        </a:p>
      </dgm:t>
    </dgm:pt>
    <dgm:pt modelId="{BB699E32-2587-45E7-9DA8-9894A79E6378}" type="parTrans" cxnId="{EF75D0F0-AC4A-42F6-AB3B-FC8914033133}">
      <dgm:prSet/>
      <dgm:spPr/>
      <dgm:t>
        <a:bodyPr/>
        <a:lstStyle/>
        <a:p>
          <a:endParaRPr lang="en-US"/>
        </a:p>
      </dgm:t>
    </dgm:pt>
    <dgm:pt modelId="{735CBAB5-2C98-476F-92B3-269EAAFE7C2F}" type="sibTrans" cxnId="{EF75D0F0-AC4A-42F6-AB3B-FC8914033133}">
      <dgm:prSet/>
      <dgm:spPr/>
      <dgm:t>
        <a:bodyPr/>
        <a:lstStyle/>
        <a:p>
          <a:endParaRPr lang="en-US"/>
        </a:p>
      </dgm:t>
    </dgm:pt>
    <dgm:pt modelId="{363CEBD1-AEC7-4190-BDC4-FFA27FC8A427}">
      <dgm:prSet phldrT="[Text]"/>
      <dgm:spPr/>
      <dgm:t>
        <a:bodyPr/>
        <a:lstStyle/>
        <a:p>
          <a:r>
            <a:rPr lang="uk-UA" dirty="0" smtClean="0"/>
            <a:t>Розповсюдження та впровадження</a:t>
          </a:r>
        </a:p>
        <a:p>
          <a:r>
            <a:rPr lang="uk-UA" dirty="0" smtClean="0"/>
            <a:t>результатів</a:t>
          </a:r>
          <a:endParaRPr lang="en-US" dirty="0"/>
        </a:p>
      </dgm:t>
    </dgm:pt>
    <dgm:pt modelId="{DC62EE9B-F059-4743-B34F-7DD917CE5285}" type="parTrans" cxnId="{8E028F9E-C316-4895-8151-AD72742F1183}">
      <dgm:prSet/>
      <dgm:spPr/>
      <dgm:t>
        <a:bodyPr/>
        <a:lstStyle/>
        <a:p>
          <a:endParaRPr lang="en-US"/>
        </a:p>
      </dgm:t>
    </dgm:pt>
    <dgm:pt modelId="{D88F0CD6-B805-4CEF-8009-1396A61A9B45}" type="sibTrans" cxnId="{8E028F9E-C316-4895-8151-AD72742F1183}">
      <dgm:prSet/>
      <dgm:spPr/>
      <dgm:t>
        <a:bodyPr/>
        <a:lstStyle/>
        <a:p>
          <a:endParaRPr lang="en-US"/>
        </a:p>
      </dgm:t>
    </dgm:pt>
    <dgm:pt modelId="{425494BF-FCA7-4756-8C64-F7B1D8D18AB7}">
      <dgm:prSet phldrT="[Text]"/>
      <dgm:spPr/>
      <dgm:t>
        <a:bodyPr/>
        <a:lstStyle/>
        <a:p>
          <a:r>
            <a:rPr lang="uk-UA" dirty="0" smtClean="0"/>
            <a:t>Контроль якості</a:t>
          </a:r>
          <a:endParaRPr lang="en-US" dirty="0"/>
        </a:p>
      </dgm:t>
    </dgm:pt>
    <dgm:pt modelId="{CE09C294-8C02-4CCA-945B-92C1D11D132A}" type="parTrans" cxnId="{CB2E2870-4155-4A81-B66B-B9B9B06A302B}">
      <dgm:prSet/>
      <dgm:spPr/>
      <dgm:t>
        <a:bodyPr/>
        <a:lstStyle/>
        <a:p>
          <a:endParaRPr lang="en-US"/>
        </a:p>
      </dgm:t>
    </dgm:pt>
    <dgm:pt modelId="{D25ED268-0354-4FDE-B111-2A2D5D58C9C4}" type="sibTrans" cxnId="{CB2E2870-4155-4A81-B66B-B9B9B06A302B}">
      <dgm:prSet/>
      <dgm:spPr/>
      <dgm:t>
        <a:bodyPr/>
        <a:lstStyle/>
        <a:p>
          <a:endParaRPr lang="en-US"/>
        </a:p>
      </dgm:t>
    </dgm:pt>
    <dgm:pt modelId="{045C99A7-E894-41BA-AB90-F3016E939503}" type="pres">
      <dgm:prSet presAssocID="{C01E3A18-6414-4434-A5FB-BEDD48D920F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D6A53-A22A-4273-B235-5AF40D9309CB}" type="pres">
      <dgm:prSet presAssocID="{C01E3A18-6414-4434-A5FB-BEDD48D920F5}" presName="matrix" presStyleCnt="0"/>
      <dgm:spPr/>
    </dgm:pt>
    <dgm:pt modelId="{55EFAADE-A933-4E19-8B3B-90B82F8783D7}" type="pres">
      <dgm:prSet presAssocID="{C01E3A18-6414-4434-A5FB-BEDD48D920F5}" presName="tile1" presStyleLbl="node1" presStyleIdx="0" presStyleCnt="4"/>
      <dgm:spPr/>
      <dgm:t>
        <a:bodyPr/>
        <a:lstStyle/>
        <a:p>
          <a:endParaRPr lang="en-US"/>
        </a:p>
      </dgm:t>
    </dgm:pt>
    <dgm:pt modelId="{E9DA0E77-FF2A-49A0-878A-D16CE462EF19}" type="pres">
      <dgm:prSet presAssocID="{C01E3A18-6414-4434-A5FB-BEDD48D920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B1C61-5315-4E69-8CEF-A1D001CEEDEE}" type="pres">
      <dgm:prSet presAssocID="{C01E3A18-6414-4434-A5FB-BEDD48D920F5}" presName="tile2" presStyleLbl="node1" presStyleIdx="1" presStyleCnt="4"/>
      <dgm:spPr/>
      <dgm:t>
        <a:bodyPr/>
        <a:lstStyle/>
        <a:p>
          <a:endParaRPr lang="en-US"/>
        </a:p>
      </dgm:t>
    </dgm:pt>
    <dgm:pt modelId="{98CC443A-2830-430B-8AC3-8A1143D128D2}" type="pres">
      <dgm:prSet presAssocID="{C01E3A18-6414-4434-A5FB-BEDD48D920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B3752-2928-439F-904A-6D356C6E6CE1}" type="pres">
      <dgm:prSet presAssocID="{C01E3A18-6414-4434-A5FB-BEDD48D920F5}" presName="tile3" presStyleLbl="node1" presStyleIdx="2" presStyleCnt="4"/>
      <dgm:spPr/>
      <dgm:t>
        <a:bodyPr/>
        <a:lstStyle/>
        <a:p>
          <a:endParaRPr lang="en-US"/>
        </a:p>
      </dgm:t>
    </dgm:pt>
    <dgm:pt modelId="{7D8FFAF5-5773-48C5-96DC-36C8E66B018F}" type="pres">
      <dgm:prSet presAssocID="{C01E3A18-6414-4434-A5FB-BEDD48D920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FA3F8-E137-4C4B-97F0-B29CBFC939EE}" type="pres">
      <dgm:prSet presAssocID="{C01E3A18-6414-4434-A5FB-BEDD48D920F5}" presName="tile4" presStyleLbl="node1" presStyleIdx="3" presStyleCnt="4"/>
      <dgm:spPr/>
      <dgm:t>
        <a:bodyPr/>
        <a:lstStyle/>
        <a:p>
          <a:endParaRPr lang="en-US"/>
        </a:p>
      </dgm:t>
    </dgm:pt>
    <dgm:pt modelId="{7C4AEB9A-F0A7-45B5-AAA4-0767615AFE89}" type="pres">
      <dgm:prSet presAssocID="{C01E3A18-6414-4434-A5FB-BEDD48D920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CFD28-EFCD-41C3-88F4-E8C56DE6639A}" type="pres">
      <dgm:prSet presAssocID="{C01E3A18-6414-4434-A5FB-BEDD48D920F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28F9E-C316-4895-8151-AD72742F1183}" srcId="{1831F9EF-9229-4BC8-B11F-47E7991391C1}" destId="{363CEBD1-AEC7-4190-BDC4-FFA27FC8A427}" srcOrd="2" destOrd="0" parTransId="{DC62EE9B-F059-4743-B34F-7DD917CE5285}" sibTransId="{D88F0CD6-B805-4CEF-8009-1396A61A9B45}"/>
    <dgm:cxn modelId="{E836C19B-704C-497E-8A94-41314AE23C97}" type="presOf" srcId="{C01E3A18-6414-4434-A5FB-BEDD48D920F5}" destId="{045C99A7-E894-41BA-AB90-F3016E939503}" srcOrd="0" destOrd="0" presId="urn:microsoft.com/office/officeart/2005/8/layout/matrix1"/>
    <dgm:cxn modelId="{45D45BF5-9C1C-4BFD-AFA7-C6C090ADCF30}" type="presOf" srcId="{04A70D88-F854-4676-BE12-F402D8C301A8}" destId="{8CBB1C61-5315-4E69-8CEF-A1D001CEEDEE}" srcOrd="0" destOrd="0" presId="urn:microsoft.com/office/officeart/2005/8/layout/matrix1"/>
    <dgm:cxn modelId="{EF75D0F0-AC4A-42F6-AB3B-FC8914033133}" srcId="{1831F9EF-9229-4BC8-B11F-47E7991391C1}" destId="{04A70D88-F854-4676-BE12-F402D8C301A8}" srcOrd="1" destOrd="0" parTransId="{BB699E32-2587-45E7-9DA8-9894A79E6378}" sibTransId="{735CBAB5-2C98-476F-92B3-269EAAFE7C2F}"/>
    <dgm:cxn modelId="{650A6C2D-0D56-41DF-B9B9-0FFEE9E13DE1}" srcId="{C01E3A18-6414-4434-A5FB-BEDD48D920F5}" destId="{1831F9EF-9229-4BC8-B11F-47E7991391C1}" srcOrd="0" destOrd="0" parTransId="{C6C51B74-E7E6-44D1-9749-32CF76D544C0}" sibTransId="{A99FDC5F-6E75-4894-8975-56BE549D9278}"/>
    <dgm:cxn modelId="{D7CE6B4D-F3E4-411B-902B-95298747728E}" type="presOf" srcId="{363CEBD1-AEC7-4190-BDC4-FFA27FC8A427}" destId="{EFBB3752-2928-439F-904A-6D356C6E6CE1}" srcOrd="0" destOrd="0" presId="urn:microsoft.com/office/officeart/2005/8/layout/matrix1"/>
    <dgm:cxn modelId="{612AD060-646E-4673-91B8-694DB24DF369}" type="presOf" srcId="{1831F9EF-9229-4BC8-B11F-47E7991391C1}" destId="{13BCFD28-EFCD-41C3-88F4-E8C56DE6639A}" srcOrd="0" destOrd="0" presId="urn:microsoft.com/office/officeart/2005/8/layout/matrix1"/>
    <dgm:cxn modelId="{FE5CEB16-A8CA-4170-A4EE-C4D911F484DE}" type="presOf" srcId="{425494BF-FCA7-4756-8C64-F7B1D8D18AB7}" destId="{7C4AEB9A-F0A7-45B5-AAA4-0767615AFE89}" srcOrd="1" destOrd="0" presId="urn:microsoft.com/office/officeart/2005/8/layout/matrix1"/>
    <dgm:cxn modelId="{4BA94CB6-23AB-439B-B43C-F6E32C98DFB0}" type="presOf" srcId="{9481AC53-9A65-4BF0-9513-D93988F60A8B}" destId="{55EFAADE-A933-4E19-8B3B-90B82F8783D7}" srcOrd="0" destOrd="0" presId="urn:microsoft.com/office/officeart/2005/8/layout/matrix1"/>
    <dgm:cxn modelId="{F4D0CCD3-7CF1-4EC6-89CD-532899437479}" type="presOf" srcId="{9481AC53-9A65-4BF0-9513-D93988F60A8B}" destId="{E9DA0E77-FF2A-49A0-878A-D16CE462EF19}" srcOrd="1" destOrd="0" presId="urn:microsoft.com/office/officeart/2005/8/layout/matrix1"/>
    <dgm:cxn modelId="{A55C8776-9129-42B2-A059-DEAC503A99EB}" type="presOf" srcId="{363CEBD1-AEC7-4190-BDC4-FFA27FC8A427}" destId="{7D8FFAF5-5773-48C5-96DC-36C8E66B018F}" srcOrd="1" destOrd="0" presId="urn:microsoft.com/office/officeart/2005/8/layout/matrix1"/>
    <dgm:cxn modelId="{E798A25F-E0A0-480E-9BCC-B87255A6F262}" type="presOf" srcId="{425494BF-FCA7-4756-8C64-F7B1D8D18AB7}" destId="{299FA3F8-E137-4C4B-97F0-B29CBFC939EE}" srcOrd="0" destOrd="0" presId="urn:microsoft.com/office/officeart/2005/8/layout/matrix1"/>
    <dgm:cxn modelId="{77880939-698E-420A-B49A-717D5F1B1043}" srcId="{1831F9EF-9229-4BC8-B11F-47E7991391C1}" destId="{9481AC53-9A65-4BF0-9513-D93988F60A8B}" srcOrd="0" destOrd="0" parTransId="{A76D6863-361F-4CE3-B319-C2D1A52D89E0}" sibTransId="{52A90D0E-1468-4F81-B0F6-169EE16D72B8}"/>
    <dgm:cxn modelId="{FC46E0A9-1F22-4D0C-B5C8-91B04481FD79}" type="presOf" srcId="{04A70D88-F854-4676-BE12-F402D8C301A8}" destId="{98CC443A-2830-430B-8AC3-8A1143D128D2}" srcOrd="1" destOrd="0" presId="urn:microsoft.com/office/officeart/2005/8/layout/matrix1"/>
    <dgm:cxn modelId="{CB2E2870-4155-4A81-B66B-B9B9B06A302B}" srcId="{1831F9EF-9229-4BC8-B11F-47E7991391C1}" destId="{425494BF-FCA7-4756-8C64-F7B1D8D18AB7}" srcOrd="3" destOrd="0" parTransId="{CE09C294-8C02-4CCA-945B-92C1D11D132A}" sibTransId="{D25ED268-0354-4FDE-B111-2A2D5D58C9C4}"/>
    <dgm:cxn modelId="{898321F7-1ED9-4299-99F0-0DCC193C0956}" type="presParOf" srcId="{045C99A7-E894-41BA-AB90-F3016E939503}" destId="{605D6A53-A22A-4273-B235-5AF40D9309CB}" srcOrd="0" destOrd="0" presId="urn:microsoft.com/office/officeart/2005/8/layout/matrix1"/>
    <dgm:cxn modelId="{3D1D411C-CFA0-4F75-B633-5EE493856B61}" type="presParOf" srcId="{605D6A53-A22A-4273-B235-5AF40D9309CB}" destId="{55EFAADE-A933-4E19-8B3B-90B82F8783D7}" srcOrd="0" destOrd="0" presId="urn:microsoft.com/office/officeart/2005/8/layout/matrix1"/>
    <dgm:cxn modelId="{F791ECE6-F0F7-4F7B-B5AD-0C79CF6A0699}" type="presParOf" srcId="{605D6A53-A22A-4273-B235-5AF40D9309CB}" destId="{E9DA0E77-FF2A-49A0-878A-D16CE462EF19}" srcOrd="1" destOrd="0" presId="urn:microsoft.com/office/officeart/2005/8/layout/matrix1"/>
    <dgm:cxn modelId="{C8A3E253-90C5-4A2D-9BE3-458C6BC4A1D5}" type="presParOf" srcId="{605D6A53-A22A-4273-B235-5AF40D9309CB}" destId="{8CBB1C61-5315-4E69-8CEF-A1D001CEEDEE}" srcOrd="2" destOrd="0" presId="urn:microsoft.com/office/officeart/2005/8/layout/matrix1"/>
    <dgm:cxn modelId="{F47601F7-53D7-4033-A99E-D1884FC12FFA}" type="presParOf" srcId="{605D6A53-A22A-4273-B235-5AF40D9309CB}" destId="{98CC443A-2830-430B-8AC3-8A1143D128D2}" srcOrd="3" destOrd="0" presId="urn:microsoft.com/office/officeart/2005/8/layout/matrix1"/>
    <dgm:cxn modelId="{C5460B4F-81EC-4D91-9900-EFE5B6D515F8}" type="presParOf" srcId="{605D6A53-A22A-4273-B235-5AF40D9309CB}" destId="{EFBB3752-2928-439F-904A-6D356C6E6CE1}" srcOrd="4" destOrd="0" presId="urn:microsoft.com/office/officeart/2005/8/layout/matrix1"/>
    <dgm:cxn modelId="{2C4D2BBC-B903-40DD-8C9B-2FE7C97EA31E}" type="presParOf" srcId="{605D6A53-A22A-4273-B235-5AF40D9309CB}" destId="{7D8FFAF5-5773-48C5-96DC-36C8E66B018F}" srcOrd="5" destOrd="0" presId="urn:microsoft.com/office/officeart/2005/8/layout/matrix1"/>
    <dgm:cxn modelId="{CB4C4F78-153D-4053-8495-095EC1A06256}" type="presParOf" srcId="{605D6A53-A22A-4273-B235-5AF40D9309CB}" destId="{299FA3F8-E137-4C4B-97F0-B29CBFC939EE}" srcOrd="6" destOrd="0" presId="urn:microsoft.com/office/officeart/2005/8/layout/matrix1"/>
    <dgm:cxn modelId="{9E92B908-90D1-46B1-8176-C95E308375F3}" type="presParOf" srcId="{605D6A53-A22A-4273-B235-5AF40D9309CB}" destId="{7C4AEB9A-F0A7-45B5-AAA4-0767615AFE89}" srcOrd="7" destOrd="0" presId="urn:microsoft.com/office/officeart/2005/8/layout/matrix1"/>
    <dgm:cxn modelId="{9B043769-7474-4FE1-BFD8-05FB7E6F0E12}" type="presParOf" srcId="{045C99A7-E894-41BA-AB90-F3016E939503}" destId="{13BCFD28-EFCD-41C3-88F4-E8C56DE663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C8E3A7-0089-4942-AFD0-C7666F918D5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668BA5-C6D7-474F-B833-AE56C92F4CF4}">
      <dgm:prSet phldrT="[Text]"/>
      <dgm:spPr/>
      <dgm:t>
        <a:bodyPr/>
        <a:lstStyle/>
        <a:p>
          <a:r>
            <a:rPr lang="uk-UA" dirty="0" smtClean="0"/>
            <a:t>Новий курс</a:t>
          </a:r>
          <a:endParaRPr lang="en-US" dirty="0"/>
        </a:p>
      </dgm:t>
    </dgm:pt>
    <dgm:pt modelId="{10462716-A93A-4B1C-A895-7D13D9984624}" type="parTrans" cxnId="{5B90EDBE-5138-4016-A0EE-2DAF19F3D5DF}">
      <dgm:prSet/>
      <dgm:spPr/>
      <dgm:t>
        <a:bodyPr/>
        <a:lstStyle/>
        <a:p>
          <a:endParaRPr lang="en-US"/>
        </a:p>
      </dgm:t>
    </dgm:pt>
    <dgm:pt modelId="{5F6EC39F-902E-47A7-9FC3-28F803035A14}" type="sibTrans" cxnId="{5B90EDBE-5138-4016-A0EE-2DAF19F3D5DF}">
      <dgm:prSet/>
      <dgm:spPr/>
      <dgm:t>
        <a:bodyPr/>
        <a:lstStyle/>
        <a:p>
          <a:endParaRPr lang="en-US"/>
        </a:p>
      </dgm:t>
    </dgm:pt>
    <dgm:pt modelId="{5E3B9E8F-C8EB-4F33-BC9B-25EC254B6D8C}">
      <dgm:prSet phldrT="[Text]"/>
      <dgm:spPr/>
      <dgm:t>
        <a:bodyPr/>
        <a:lstStyle/>
        <a:p>
          <a:r>
            <a:rPr lang="uk-UA" dirty="0" smtClean="0"/>
            <a:t>Кількість  слухачів</a:t>
          </a:r>
        </a:p>
        <a:p>
          <a:r>
            <a:rPr lang="uk-UA" dirty="0" smtClean="0"/>
            <a:t>(вхід/вихід)</a:t>
          </a:r>
          <a:endParaRPr lang="en-US" dirty="0"/>
        </a:p>
      </dgm:t>
    </dgm:pt>
    <dgm:pt modelId="{66981089-7D69-4008-AB38-8C3DDCF66F3B}" type="parTrans" cxnId="{FDC06764-ADC5-41DA-A178-3CA1D5806DD4}">
      <dgm:prSet/>
      <dgm:spPr/>
      <dgm:t>
        <a:bodyPr/>
        <a:lstStyle/>
        <a:p>
          <a:endParaRPr lang="en-US"/>
        </a:p>
      </dgm:t>
    </dgm:pt>
    <dgm:pt modelId="{3C8DD0A6-31C4-4CC4-BB6F-E3C5DCC6F77B}" type="sibTrans" cxnId="{FDC06764-ADC5-41DA-A178-3CA1D5806DD4}">
      <dgm:prSet/>
      <dgm:spPr/>
      <dgm:t>
        <a:bodyPr/>
        <a:lstStyle/>
        <a:p>
          <a:endParaRPr lang="en-US"/>
        </a:p>
      </dgm:t>
    </dgm:pt>
    <dgm:pt modelId="{7230BCD6-0372-49A0-BC05-5CA8E9CD5DD8}">
      <dgm:prSet phldrT="[Text]"/>
      <dgm:spPr/>
      <dgm:t>
        <a:bodyPr/>
        <a:lstStyle/>
        <a:p>
          <a:r>
            <a:rPr lang="uk-UA" dirty="0" smtClean="0"/>
            <a:t>Кількість публікацій (подано/ надруковано)</a:t>
          </a:r>
          <a:endParaRPr lang="en-US" dirty="0"/>
        </a:p>
      </dgm:t>
    </dgm:pt>
    <dgm:pt modelId="{9550D9C3-06B5-49F4-96F2-27E96F36A07A}" type="parTrans" cxnId="{0A7655B8-FAF9-4D74-813E-CECB685B8B5D}">
      <dgm:prSet/>
      <dgm:spPr/>
      <dgm:t>
        <a:bodyPr/>
        <a:lstStyle/>
        <a:p>
          <a:endParaRPr lang="en-US"/>
        </a:p>
      </dgm:t>
    </dgm:pt>
    <dgm:pt modelId="{17DFC9FF-4420-47E6-BE89-E5A4D0EA3F04}" type="sibTrans" cxnId="{0A7655B8-FAF9-4D74-813E-CECB685B8B5D}">
      <dgm:prSet/>
      <dgm:spPr/>
      <dgm:t>
        <a:bodyPr/>
        <a:lstStyle/>
        <a:p>
          <a:endParaRPr lang="en-US"/>
        </a:p>
      </dgm:t>
    </dgm:pt>
    <dgm:pt modelId="{EF1CEB86-5306-4787-80B2-6CF20940E9C8}">
      <dgm:prSet phldrT="[Text]"/>
      <dgm:spPr/>
      <dgm:t>
        <a:bodyPr/>
        <a:lstStyle/>
        <a:p>
          <a:r>
            <a:rPr lang="uk-UA" dirty="0" smtClean="0"/>
            <a:t>Кількість запитів у базах даних</a:t>
          </a:r>
        </a:p>
        <a:p>
          <a:r>
            <a:rPr lang="uk-UA" dirty="0" smtClean="0"/>
            <a:t>(до/після)</a:t>
          </a:r>
          <a:endParaRPr lang="en-US" dirty="0"/>
        </a:p>
      </dgm:t>
    </dgm:pt>
    <dgm:pt modelId="{B3AB89DE-3E3D-4162-AA44-1B3BB896394D}" type="parTrans" cxnId="{59011465-0A12-4C56-97BF-C6B6D53CD77B}">
      <dgm:prSet/>
      <dgm:spPr/>
      <dgm:t>
        <a:bodyPr/>
        <a:lstStyle/>
        <a:p>
          <a:endParaRPr lang="en-US"/>
        </a:p>
      </dgm:t>
    </dgm:pt>
    <dgm:pt modelId="{D4079FE2-0964-471E-8F26-358F3A00A275}" type="sibTrans" cxnId="{59011465-0A12-4C56-97BF-C6B6D53CD77B}">
      <dgm:prSet/>
      <dgm:spPr/>
      <dgm:t>
        <a:bodyPr/>
        <a:lstStyle/>
        <a:p>
          <a:endParaRPr lang="en-US"/>
        </a:p>
      </dgm:t>
    </dgm:pt>
    <dgm:pt modelId="{3414A160-4B67-41E1-A41F-C3D13764EADB}" type="pres">
      <dgm:prSet presAssocID="{6DC8E3A7-0089-4942-AFD0-C7666F918D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41EBB-27B1-4B27-B3CB-00722A5DC188}" type="pres">
      <dgm:prSet presAssocID="{E0668BA5-C6D7-474F-B833-AE56C92F4CF4}" presName="centerShape" presStyleLbl="node0" presStyleIdx="0" presStyleCnt="1"/>
      <dgm:spPr/>
      <dgm:t>
        <a:bodyPr/>
        <a:lstStyle/>
        <a:p>
          <a:endParaRPr lang="en-US"/>
        </a:p>
      </dgm:t>
    </dgm:pt>
    <dgm:pt modelId="{A335BE53-7A88-44A3-B858-50117E62C2E8}" type="pres">
      <dgm:prSet presAssocID="{66981089-7D69-4008-AB38-8C3DDCF66F3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16AD401-1BCE-45D6-933D-383ABF3046EF}" type="pres">
      <dgm:prSet presAssocID="{5E3B9E8F-C8EB-4F33-BC9B-25EC254B6D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DAC9A-587A-4175-9E61-245661838DBC}" type="pres">
      <dgm:prSet presAssocID="{9550D9C3-06B5-49F4-96F2-27E96F36A07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9E3C87E6-E7DE-48AE-B60F-B5BD1DE08EA1}" type="pres">
      <dgm:prSet presAssocID="{7230BCD6-0372-49A0-BC05-5CA8E9CD5D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D650-14AB-404E-8A3B-29D642856B5C}" type="pres">
      <dgm:prSet presAssocID="{B3AB89DE-3E3D-4162-AA44-1B3BB896394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F14481B-7F38-4C04-A57F-4C6F73D516B4}" type="pres">
      <dgm:prSet presAssocID="{EF1CEB86-5306-4787-80B2-6CF20940E9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655B8-FAF9-4D74-813E-CECB685B8B5D}" srcId="{E0668BA5-C6D7-474F-B833-AE56C92F4CF4}" destId="{7230BCD6-0372-49A0-BC05-5CA8E9CD5DD8}" srcOrd="1" destOrd="0" parTransId="{9550D9C3-06B5-49F4-96F2-27E96F36A07A}" sibTransId="{17DFC9FF-4420-47E6-BE89-E5A4D0EA3F04}"/>
    <dgm:cxn modelId="{C562A52D-1FAF-48DF-8D5C-D21A8C50FEED}" type="presOf" srcId="{5E3B9E8F-C8EB-4F33-BC9B-25EC254B6D8C}" destId="{B16AD401-1BCE-45D6-933D-383ABF3046EF}" srcOrd="0" destOrd="0" presId="urn:microsoft.com/office/officeart/2005/8/layout/radial4"/>
    <dgm:cxn modelId="{A550A585-5275-41A0-A870-4CD6B069CFB0}" type="presOf" srcId="{6DC8E3A7-0089-4942-AFD0-C7666F918D59}" destId="{3414A160-4B67-41E1-A41F-C3D13764EADB}" srcOrd="0" destOrd="0" presId="urn:microsoft.com/office/officeart/2005/8/layout/radial4"/>
    <dgm:cxn modelId="{5B90EDBE-5138-4016-A0EE-2DAF19F3D5DF}" srcId="{6DC8E3A7-0089-4942-AFD0-C7666F918D59}" destId="{E0668BA5-C6D7-474F-B833-AE56C92F4CF4}" srcOrd="0" destOrd="0" parTransId="{10462716-A93A-4B1C-A895-7D13D9984624}" sibTransId="{5F6EC39F-902E-47A7-9FC3-28F803035A14}"/>
    <dgm:cxn modelId="{A81E2343-C712-4D9F-9A31-4CAF21AB31B0}" type="presOf" srcId="{7230BCD6-0372-49A0-BC05-5CA8E9CD5DD8}" destId="{9E3C87E6-E7DE-48AE-B60F-B5BD1DE08EA1}" srcOrd="0" destOrd="0" presId="urn:microsoft.com/office/officeart/2005/8/layout/radial4"/>
    <dgm:cxn modelId="{CC405304-5607-4EE1-BF76-B573A4710481}" type="presOf" srcId="{E0668BA5-C6D7-474F-B833-AE56C92F4CF4}" destId="{0E541EBB-27B1-4B27-B3CB-00722A5DC188}" srcOrd="0" destOrd="0" presId="urn:microsoft.com/office/officeart/2005/8/layout/radial4"/>
    <dgm:cxn modelId="{107C19B8-8DCE-4B6D-AD61-1FFFB4BA9CF9}" type="presOf" srcId="{EF1CEB86-5306-4787-80B2-6CF20940E9C8}" destId="{AF14481B-7F38-4C04-A57F-4C6F73D516B4}" srcOrd="0" destOrd="0" presId="urn:microsoft.com/office/officeart/2005/8/layout/radial4"/>
    <dgm:cxn modelId="{74C9C3A8-166F-4B7A-AB19-25593BE57A6F}" type="presOf" srcId="{B3AB89DE-3E3D-4162-AA44-1B3BB896394D}" destId="{9AC3D650-14AB-404E-8A3B-29D642856B5C}" srcOrd="0" destOrd="0" presId="urn:microsoft.com/office/officeart/2005/8/layout/radial4"/>
    <dgm:cxn modelId="{8D4F92D2-C03D-4F6A-B209-BF4579A14365}" type="presOf" srcId="{66981089-7D69-4008-AB38-8C3DDCF66F3B}" destId="{A335BE53-7A88-44A3-B858-50117E62C2E8}" srcOrd="0" destOrd="0" presId="urn:microsoft.com/office/officeart/2005/8/layout/radial4"/>
    <dgm:cxn modelId="{2543BACA-F872-41A3-A5A8-16BB1FF0EAC0}" type="presOf" srcId="{9550D9C3-06B5-49F4-96F2-27E96F36A07A}" destId="{5B1DAC9A-587A-4175-9E61-245661838DBC}" srcOrd="0" destOrd="0" presId="urn:microsoft.com/office/officeart/2005/8/layout/radial4"/>
    <dgm:cxn modelId="{59011465-0A12-4C56-97BF-C6B6D53CD77B}" srcId="{E0668BA5-C6D7-474F-B833-AE56C92F4CF4}" destId="{EF1CEB86-5306-4787-80B2-6CF20940E9C8}" srcOrd="2" destOrd="0" parTransId="{B3AB89DE-3E3D-4162-AA44-1B3BB896394D}" sibTransId="{D4079FE2-0964-471E-8F26-358F3A00A275}"/>
    <dgm:cxn modelId="{FDC06764-ADC5-41DA-A178-3CA1D5806DD4}" srcId="{E0668BA5-C6D7-474F-B833-AE56C92F4CF4}" destId="{5E3B9E8F-C8EB-4F33-BC9B-25EC254B6D8C}" srcOrd="0" destOrd="0" parTransId="{66981089-7D69-4008-AB38-8C3DDCF66F3B}" sibTransId="{3C8DD0A6-31C4-4CC4-BB6F-E3C5DCC6F77B}"/>
    <dgm:cxn modelId="{A622E30B-48D5-43C8-BF16-E504AC5B68F7}" type="presParOf" srcId="{3414A160-4B67-41E1-A41F-C3D13764EADB}" destId="{0E541EBB-27B1-4B27-B3CB-00722A5DC188}" srcOrd="0" destOrd="0" presId="urn:microsoft.com/office/officeart/2005/8/layout/radial4"/>
    <dgm:cxn modelId="{A04C2BB1-55E9-47E7-B381-90647D997A34}" type="presParOf" srcId="{3414A160-4B67-41E1-A41F-C3D13764EADB}" destId="{A335BE53-7A88-44A3-B858-50117E62C2E8}" srcOrd="1" destOrd="0" presId="urn:microsoft.com/office/officeart/2005/8/layout/radial4"/>
    <dgm:cxn modelId="{759D1AFF-3DFF-4337-9761-2AFDF1170127}" type="presParOf" srcId="{3414A160-4B67-41E1-A41F-C3D13764EADB}" destId="{B16AD401-1BCE-45D6-933D-383ABF3046EF}" srcOrd="2" destOrd="0" presId="urn:microsoft.com/office/officeart/2005/8/layout/radial4"/>
    <dgm:cxn modelId="{A8D498B7-19E2-4610-8656-023F7738FF23}" type="presParOf" srcId="{3414A160-4B67-41E1-A41F-C3D13764EADB}" destId="{5B1DAC9A-587A-4175-9E61-245661838DBC}" srcOrd="3" destOrd="0" presId="urn:microsoft.com/office/officeart/2005/8/layout/radial4"/>
    <dgm:cxn modelId="{E23D95A1-3F13-4B31-A686-7F84D76BCBC2}" type="presParOf" srcId="{3414A160-4B67-41E1-A41F-C3D13764EADB}" destId="{9E3C87E6-E7DE-48AE-B60F-B5BD1DE08EA1}" srcOrd="4" destOrd="0" presId="urn:microsoft.com/office/officeart/2005/8/layout/radial4"/>
    <dgm:cxn modelId="{6B1B2A42-0B83-4FD2-9245-CFA6B92206FC}" type="presParOf" srcId="{3414A160-4B67-41E1-A41F-C3D13764EADB}" destId="{9AC3D650-14AB-404E-8A3B-29D642856B5C}" srcOrd="5" destOrd="0" presId="urn:microsoft.com/office/officeart/2005/8/layout/radial4"/>
    <dgm:cxn modelId="{34056E0E-08E8-4D71-BA64-3CE57BC0171A}" type="presParOf" srcId="{3414A160-4B67-41E1-A41F-C3D13764EADB}" destId="{AF14481B-7F38-4C04-A57F-4C6F73D516B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9F1EC-657E-4B12-A963-8D056AFC5D8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F6739E-8610-4CAA-BC0F-E6BBE9D3ACB5}">
      <dgm:prSet phldrT="[Text]"/>
      <dgm:spPr/>
      <dgm:t>
        <a:bodyPr/>
        <a:lstStyle/>
        <a:p>
          <a:r>
            <a:rPr lang="uk-UA" dirty="0" smtClean="0"/>
            <a:t>Прозорість</a:t>
          </a:r>
          <a:endParaRPr lang="en-US" dirty="0"/>
        </a:p>
      </dgm:t>
    </dgm:pt>
    <dgm:pt modelId="{10D5BB11-55ED-435D-BC48-2979C9845102}" type="parTrans" cxnId="{F67CFAAA-D98A-4B5C-A445-8BAFB452B811}">
      <dgm:prSet/>
      <dgm:spPr/>
      <dgm:t>
        <a:bodyPr/>
        <a:lstStyle/>
        <a:p>
          <a:endParaRPr lang="en-US"/>
        </a:p>
      </dgm:t>
    </dgm:pt>
    <dgm:pt modelId="{892372B5-696C-4CB1-B7BA-1FCEB88F8F0E}" type="sibTrans" cxnId="{F67CFAAA-D98A-4B5C-A445-8BAFB452B811}">
      <dgm:prSet/>
      <dgm:spPr/>
      <dgm:t>
        <a:bodyPr/>
        <a:lstStyle/>
        <a:p>
          <a:endParaRPr lang="en-US"/>
        </a:p>
      </dgm:t>
    </dgm:pt>
    <dgm:pt modelId="{C6E113F9-D822-43B7-994B-024C674063AD}">
      <dgm:prSet phldrT="[Text]"/>
      <dgm:spPr/>
      <dgm:t>
        <a:bodyPr/>
        <a:lstStyle/>
        <a:p>
          <a:r>
            <a:rPr lang="uk-UA" dirty="0" smtClean="0"/>
            <a:t>Партнери мають доступ до проектної документації </a:t>
          </a:r>
          <a:endParaRPr lang="en-US" dirty="0"/>
        </a:p>
      </dgm:t>
    </dgm:pt>
    <dgm:pt modelId="{9DA0ABDF-2042-4D47-BF05-19B872D39A41}" type="parTrans" cxnId="{E9D29DE3-A0B8-442B-8710-80DC712B0A94}">
      <dgm:prSet/>
      <dgm:spPr/>
      <dgm:t>
        <a:bodyPr/>
        <a:lstStyle/>
        <a:p>
          <a:endParaRPr lang="en-US"/>
        </a:p>
      </dgm:t>
    </dgm:pt>
    <dgm:pt modelId="{0AC962AA-F363-481E-9A31-A350FB5C6993}" type="sibTrans" cxnId="{E9D29DE3-A0B8-442B-8710-80DC712B0A94}">
      <dgm:prSet/>
      <dgm:spPr/>
      <dgm:t>
        <a:bodyPr/>
        <a:lstStyle/>
        <a:p>
          <a:endParaRPr lang="en-US"/>
        </a:p>
      </dgm:t>
    </dgm:pt>
    <dgm:pt modelId="{13C16AB3-78D0-4664-AA6D-CC82D7844E29}">
      <dgm:prSet phldrT="[Text]"/>
      <dgm:spPr/>
      <dgm:t>
        <a:bodyPr/>
        <a:lstStyle/>
        <a:p>
          <a:r>
            <a:rPr lang="uk-UA" dirty="0" smtClean="0"/>
            <a:t>Усі беруть участь у процесі прийняття рішень</a:t>
          </a:r>
          <a:endParaRPr lang="en-US" dirty="0"/>
        </a:p>
      </dgm:t>
    </dgm:pt>
    <dgm:pt modelId="{3B70EF1F-F6F7-49D5-9360-9563C494A055}" type="parTrans" cxnId="{78ECDF9B-18FF-4929-B2B3-6EA471D95924}">
      <dgm:prSet/>
      <dgm:spPr/>
      <dgm:t>
        <a:bodyPr/>
        <a:lstStyle/>
        <a:p>
          <a:endParaRPr lang="en-US"/>
        </a:p>
      </dgm:t>
    </dgm:pt>
    <dgm:pt modelId="{CFDCB9B3-A646-4978-BDB7-664BCD6BBC7B}" type="sibTrans" cxnId="{78ECDF9B-18FF-4929-B2B3-6EA471D95924}">
      <dgm:prSet/>
      <dgm:spPr/>
      <dgm:t>
        <a:bodyPr/>
        <a:lstStyle/>
        <a:p>
          <a:endParaRPr lang="en-US"/>
        </a:p>
      </dgm:t>
    </dgm:pt>
    <dgm:pt modelId="{CDEB6CA8-09D7-47B2-A9D1-E04475416171}">
      <dgm:prSet phldrT="[Text]"/>
      <dgm:spPr/>
      <dgm:t>
        <a:bodyPr/>
        <a:lstStyle/>
        <a:p>
          <a:r>
            <a:rPr lang="uk-UA" dirty="0" smtClean="0"/>
            <a:t>Розподіл обов</a:t>
          </a:r>
          <a:r>
            <a:rPr lang="en-US" dirty="0" smtClean="0"/>
            <a:t>’</a:t>
          </a:r>
          <a:r>
            <a:rPr lang="uk-UA" dirty="0" smtClean="0"/>
            <a:t>язків</a:t>
          </a:r>
          <a:endParaRPr lang="en-US" dirty="0"/>
        </a:p>
      </dgm:t>
    </dgm:pt>
    <dgm:pt modelId="{7423CB69-439C-485C-A0CF-54925E0F67E0}" type="parTrans" cxnId="{A3FBCDEE-79F3-43A1-BB2B-50E100CEBB13}">
      <dgm:prSet/>
      <dgm:spPr/>
      <dgm:t>
        <a:bodyPr/>
        <a:lstStyle/>
        <a:p>
          <a:endParaRPr lang="en-US"/>
        </a:p>
      </dgm:t>
    </dgm:pt>
    <dgm:pt modelId="{DF4449FC-8C20-4EE3-B8D1-44F5658A3C05}" type="sibTrans" cxnId="{A3FBCDEE-79F3-43A1-BB2B-50E100CEBB13}">
      <dgm:prSet/>
      <dgm:spPr/>
      <dgm:t>
        <a:bodyPr/>
        <a:lstStyle/>
        <a:p>
          <a:endParaRPr lang="en-US"/>
        </a:p>
      </dgm:t>
    </dgm:pt>
    <dgm:pt modelId="{7034EE98-7AE7-4B31-90CB-D13BD5B2A2D1}">
      <dgm:prSet phldrT="[Text]"/>
      <dgm:spPr/>
      <dgm:t>
        <a:bodyPr/>
        <a:lstStyle/>
        <a:p>
          <a:r>
            <a:rPr lang="uk-UA" dirty="0" smtClean="0"/>
            <a:t>Завдання розподілені відповідно до можливостей партнерів </a:t>
          </a:r>
          <a:endParaRPr lang="en-US" dirty="0"/>
        </a:p>
      </dgm:t>
    </dgm:pt>
    <dgm:pt modelId="{31C7A0F9-AD55-4402-AF67-9905DEBA99FB}" type="parTrans" cxnId="{E266542B-5D94-4876-8772-64F7D023C2BE}">
      <dgm:prSet/>
      <dgm:spPr/>
      <dgm:t>
        <a:bodyPr/>
        <a:lstStyle/>
        <a:p>
          <a:endParaRPr lang="en-US"/>
        </a:p>
      </dgm:t>
    </dgm:pt>
    <dgm:pt modelId="{B75FF9E3-1C42-4725-8079-6FB7FBC3A7F9}" type="sibTrans" cxnId="{E266542B-5D94-4876-8772-64F7D023C2BE}">
      <dgm:prSet/>
      <dgm:spPr/>
      <dgm:t>
        <a:bodyPr/>
        <a:lstStyle/>
        <a:p>
          <a:endParaRPr lang="en-US"/>
        </a:p>
      </dgm:t>
    </dgm:pt>
    <dgm:pt modelId="{8A134AD0-7D5C-451E-8740-F5CFF0E5CB12}">
      <dgm:prSet phldrT="[Text]"/>
      <dgm:spPr/>
      <dgm:t>
        <a:bodyPr/>
        <a:lstStyle/>
        <a:p>
          <a:r>
            <a:rPr lang="uk-UA" dirty="0" smtClean="0"/>
            <a:t>Обов</a:t>
          </a:r>
          <a:r>
            <a:rPr lang="en-US" dirty="0" smtClean="0"/>
            <a:t>’</a:t>
          </a:r>
          <a:r>
            <a:rPr lang="uk-UA" dirty="0" smtClean="0"/>
            <a:t>язкове обговорення на </a:t>
          </a:r>
          <a:r>
            <a:rPr lang="en-US" dirty="0" smtClean="0"/>
            <a:t>Kick-Off Meeting</a:t>
          </a:r>
          <a:endParaRPr lang="en-US" dirty="0"/>
        </a:p>
      </dgm:t>
    </dgm:pt>
    <dgm:pt modelId="{665E42F9-1608-44F1-9386-B6CBC46B2EE5}" type="parTrans" cxnId="{8E17CBA7-41BF-4970-984B-1B6362A08B5A}">
      <dgm:prSet/>
      <dgm:spPr/>
      <dgm:t>
        <a:bodyPr/>
        <a:lstStyle/>
        <a:p>
          <a:endParaRPr lang="en-US"/>
        </a:p>
      </dgm:t>
    </dgm:pt>
    <dgm:pt modelId="{48F451CF-E8B5-4488-94B4-1C83063CD405}" type="sibTrans" cxnId="{8E17CBA7-41BF-4970-984B-1B6362A08B5A}">
      <dgm:prSet/>
      <dgm:spPr/>
      <dgm:t>
        <a:bodyPr/>
        <a:lstStyle/>
        <a:p>
          <a:endParaRPr lang="en-US"/>
        </a:p>
      </dgm:t>
    </dgm:pt>
    <dgm:pt modelId="{341EF9DC-4561-42A7-ABB9-43598EC77120}">
      <dgm:prSet phldrT="[Text]"/>
      <dgm:spPr/>
      <dgm:t>
        <a:bodyPr/>
        <a:lstStyle/>
        <a:p>
          <a:r>
            <a:rPr lang="uk-UA" dirty="0" smtClean="0"/>
            <a:t>Відповідальність</a:t>
          </a:r>
          <a:endParaRPr lang="en-US" dirty="0"/>
        </a:p>
      </dgm:t>
    </dgm:pt>
    <dgm:pt modelId="{8D12BA4D-D252-4D2E-B961-9D2B1C83A68A}" type="parTrans" cxnId="{9D502ACE-D8A9-4D3B-937D-180A22FE115D}">
      <dgm:prSet/>
      <dgm:spPr/>
      <dgm:t>
        <a:bodyPr/>
        <a:lstStyle/>
        <a:p>
          <a:endParaRPr lang="en-US"/>
        </a:p>
      </dgm:t>
    </dgm:pt>
    <dgm:pt modelId="{E2386453-224A-4B8F-AE7F-D16394348055}" type="sibTrans" cxnId="{9D502ACE-D8A9-4D3B-937D-180A22FE115D}">
      <dgm:prSet/>
      <dgm:spPr/>
      <dgm:t>
        <a:bodyPr/>
        <a:lstStyle/>
        <a:p>
          <a:endParaRPr lang="en-US"/>
        </a:p>
      </dgm:t>
    </dgm:pt>
    <dgm:pt modelId="{EE90A987-20FD-47C9-9879-600BAF343966}">
      <dgm:prSet phldrT="[Text]"/>
      <dgm:spPr/>
      <dgm:t>
        <a:bodyPr/>
        <a:lstStyle/>
        <a:p>
          <a:r>
            <a:rPr lang="en-US" b="1" u="sng" dirty="0" smtClean="0"/>
            <a:t>Everyone is involved </a:t>
          </a:r>
          <a:endParaRPr lang="en-US" b="1" u="sng" dirty="0"/>
        </a:p>
      </dgm:t>
    </dgm:pt>
    <dgm:pt modelId="{A92981C5-753E-418D-9B2A-D078A60723EA}" type="parTrans" cxnId="{9A316533-65C6-4645-872A-FFC8EA193DB2}">
      <dgm:prSet/>
      <dgm:spPr/>
      <dgm:t>
        <a:bodyPr/>
        <a:lstStyle/>
        <a:p>
          <a:endParaRPr lang="en-US"/>
        </a:p>
      </dgm:t>
    </dgm:pt>
    <dgm:pt modelId="{7FC52717-A66D-4C71-8758-210720757EC5}" type="sibTrans" cxnId="{9A316533-65C6-4645-872A-FFC8EA193DB2}">
      <dgm:prSet/>
      <dgm:spPr/>
      <dgm:t>
        <a:bodyPr/>
        <a:lstStyle/>
        <a:p>
          <a:endParaRPr lang="en-US"/>
        </a:p>
      </dgm:t>
    </dgm:pt>
    <dgm:pt modelId="{9C222AB3-4B08-47E9-9FCE-F096EA7C1D1C}">
      <dgm:prSet phldrT="[Text]"/>
      <dgm:spPr/>
      <dgm:t>
        <a:bodyPr/>
        <a:lstStyle/>
        <a:p>
          <a:r>
            <a:rPr lang="uk-UA" dirty="0" smtClean="0"/>
            <a:t>Планування резервів та запобіжних заходів</a:t>
          </a:r>
          <a:endParaRPr lang="en-US" dirty="0"/>
        </a:p>
      </dgm:t>
    </dgm:pt>
    <dgm:pt modelId="{C7FD52F2-0826-4D2B-92A9-EC7EF56CD9B7}" type="parTrans" cxnId="{ADC54A31-EDE7-49A9-BD68-B191C0304286}">
      <dgm:prSet/>
      <dgm:spPr/>
      <dgm:t>
        <a:bodyPr/>
        <a:lstStyle/>
        <a:p>
          <a:endParaRPr lang="en-US"/>
        </a:p>
      </dgm:t>
    </dgm:pt>
    <dgm:pt modelId="{362FB025-2AD5-4ED9-B67C-0A11D59F4D64}" type="sibTrans" cxnId="{ADC54A31-EDE7-49A9-BD68-B191C0304286}">
      <dgm:prSet/>
      <dgm:spPr/>
      <dgm:t>
        <a:bodyPr/>
        <a:lstStyle/>
        <a:p>
          <a:endParaRPr lang="en-US"/>
        </a:p>
      </dgm:t>
    </dgm:pt>
    <dgm:pt modelId="{3B9C69D9-7128-48A4-813B-85293E154182}" type="pres">
      <dgm:prSet presAssocID="{0319F1EC-657E-4B12-A963-8D056AFC5D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30561-3B75-4312-A21D-FB3C04F0D832}" type="pres">
      <dgm:prSet presAssocID="{3CF6739E-8610-4CAA-BC0F-E6BBE9D3ACB5}" presName="linNode" presStyleCnt="0"/>
      <dgm:spPr/>
    </dgm:pt>
    <dgm:pt modelId="{94F18743-E8D6-4428-8EF4-0E3AB13867D7}" type="pres">
      <dgm:prSet presAssocID="{3CF6739E-8610-4CAA-BC0F-E6BBE9D3ACB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D07D4-DEBF-41A6-84FB-BBF73DAACF55}" type="pres">
      <dgm:prSet presAssocID="{3CF6739E-8610-4CAA-BC0F-E6BBE9D3AC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A4764-63C9-42B1-A47F-B904CADC41FC}" type="pres">
      <dgm:prSet presAssocID="{892372B5-696C-4CB1-B7BA-1FCEB88F8F0E}" presName="sp" presStyleCnt="0"/>
      <dgm:spPr/>
    </dgm:pt>
    <dgm:pt modelId="{1F9AC7F8-675E-4CDA-A1D6-C2644D072424}" type="pres">
      <dgm:prSet presAssocID="{CDEB6CA8-09D7-47B2-A9D1-E04475416171}" presName="linNode" presStyleCnt="0"/>
      <dgm:spPr/>
    </dgm:pt>
    <dgm:pt modelId="{844B308A-FABC-4DB5-8768-7220862C23EE}" type="pres">
      <dgm:prSet presAssocID="{CDEB6CA8-09D7-47B2-A9D1-E0447541617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9B216-35D7-47DE-BC6E-199604163E43}" type="pres">
      <dgm:prSet presAssocID="{CDEB6CA8-09D7-47B2-A9D1-E0447541617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B960C-849E-493E-9A0C-373E5839867E}" type="pres">
      <dgm:prSet presAssocID="{DF4449FC-8C20-4EE3-B8D1-44F5658A3C05}" presName="sp" presStyleCnt="0"/>
      <dgm:spPr/>
    </dgm:pt>
    <dgm:pt modelId="{9B313C23-F9E3-4970-A869-67D3BE20E555}" type="pres">
      <dgm:prSet presAssocID="{341EF9DC-4561-42A7-ABB9-43598EC77120}" presName="linNode" presStyleCnt="0"/>
      <dgm:spPr/>
    </dgm:pt>
    <dgm:pt modelId="{24CD9B29-5ADA-47D7-BDFF-50046DE42EFC}" type="pres">
      <dgm:prSet presAssocID="{341EF9DC-4561-42A7-ABB9-43598EC7712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B4B44-FC08-4301-B67E-550FE7980989}" type="pres">
      <dgm:prSet presAssocID="{341EF9DC-4561-42A7-ABB9-43598EC7712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147AEE-1BBB-4148-BA52-47707DA64616}" type="presOf" srcId="{8A134AD0-7D5C-451E-8740-F5CFF0E5CB12}" destId="{A159B216-35D7-47DE-BC6E-199604163E43}" srcOrd="0" destOrd="1" presId="urn:microsoft.com/office/officeart/2005/8/layout/vList5"/>
    <dgm:cxn modelId="{8E17CBA7-41BF-4970-984B-1B6362A08B5A}" srcId="{CDEB6CA8-09D7-47B2-A9D1-E04475416171}" destId="{8A134AD0-7D5C-451E-8740-F5CFF0E5CB12}" srcOrd="1" destOrd="0" parTransId="{665E42F9-1608-44F1-9386-B6CBC46B2EE5}" sibTransId="{48F451CF-E8B5-4488-94B4-1C83063CD405}"/>
    <dgm:cxn modelId="{82AE8020-7C29-48EC-B084-4DD571CC838B}" type="presOf" srcId="{341EF9DC-4561-42A7-ABB9-43598EC77120}" destId="{24CD9B29-5ADA-47D7-BDFF-50046DE42EFC}" srcOrd="0" destOrd="0" presId="urn:microsoft.com/office/officeart/2005/8/layout/vList5"/>
    <dgm:cxn modelId="{C51C4A26-79D3-4CFA-B3F6-49195970023A}" type="presOf" srcId="{C6E113F9-D822-43B7-994B-024C674063AD}" destId="{CEAD07D4-DEBF-41A6-84FB-BBF73DAACF55}" srcOrd="0" destOrd="0" presId="urn:microsoft.com/office/officeart/2005/8/layout/vList5"/>
    <dgm:cxn modelId="{ADAF9FD1-150D-4132-B93F-EF10010DC5F6}" type="presOf" srcId="{EE90A987-20FD-47C9-9879-600BAF343966}" destId="{F3BB4B44-FC08-4301-B67E-550FE7980989}" srcOrd="0" destOrd="0" presId="urn:microsoft.com/office/officeart/2005/8/layout/vList5"/>
    <dgm:cxn modelId="{ADC54A31-EDE7-49A9-BD68-B191C0304286}" srcId="{341EF9DC-4561-42A7-ABB9-43598EC77120}" destId="{9C222AB3-4B08-47E9-9FCE-F096EA7C1D1C}" srcOrd="1" destOrd="0" parTransId="{C7FD52F2-0826-4D2B-92A9-EC7EF56CD9B7}" sibTransId="{362FB025-2AD5-4ED9-B67C-0A11D59F4D64}"/>
    <dgm:cxn modelId="{BCFBB7FB-5FAB-4803-810F-052464D59990}" type="presOf" srcId="{3CF6739E-8610-4CAA-BC0F-E6BBE9D3ACB5}" destId="{94F18743-E8D6-4428-8EF4-0E3AB13867D7}" srcOrd="0" destOrd="0" presId="urn:microsoft.com/office/officeart/2005/8/layout/vList5"/>
    <dgm:cxn modelId="{D5D3289E-9272-4A95-8E0E-4F25054CD339}" type="presOf" srcId="{0319F1EC-657E-4B12-A963-8D056AFC5D85}" destId="{3B9C69D9-7128-48A4-813B-85293E154182}" srcOrd="0" destOrd="0" presId="urn:microsoft.com/office/officeart/2005/8/layout/vList5"/>
    <dgm:cxn modelId="{07C77EE7-0961-48D4-83E3-F750437D8C0A}" type="presOf" srcId="{9C222AB3-4B08-47E9-9FCE-F096EA7C1D1C}" destId="{F3BB4B44-FC08-4301-B67E-550FE7980989}" srcOrd="0" destOrd="1" presId="urn:microsoft.com/office/officeart/2005/8/layout/vList5"/>
    <dgm:cxn modelId="{9A316533-65C6-4645-872A-FFC8EA193DB2}" srcId="{341EF9DC-4561-42A7-ABB9-43598EC77120}" destId="{EE90A987-20FD-47C9-9879-600BAF343966}" srcOrd="0" destOrd="0" parTransId="{A92981C5-753E-418D-9B2A-D078A60723EA}" sibTransId="{7FC52717-A66D-4C71-8758-210720757EC5}"/>
    <dgm:cxn modelId="{E266542B-5D94-4876-8772-64F7D023C2BE}" srcId="{CDEB6CA8-09D7-47B2-A9D1-E04475416171}" destId="{7034EE98-7AE7-4B31-90CB-D13BD5B2A2D1}" srcOrd="0" destOrd="0" parTransId="{31C7A0F9-AD55-4402-AF67-9905DEBA99FB}" sibTransId="{B75FF9E3-1C42-4725-8079-6FB7FBC3A7F9}"/>
    <dgm:cxn modelId="{F67CFAAA-D98A-4B5C-A445-8BAFB452B811}" srcId="{0319F1EC-657E-4B12-A963-8D056AFC5D85}" destId="{3CF6739E-8610-4CAA-BC0F-E6BBE9D3ACB5}" srcOrd="0" destOrd="0" parTransId="{10D5BB11-55ED-435D-BC48-2979C9845102}" sibTransId="{892372B5-696C-4CB1-B7BA-1FCEB88F8F0E}"/>
    <dgm:cxn modelId="{78ECDF9B-18FF-4929-B2B3-6EA471D95924}" srcId="{3CF6739E-8610-4CAA-BC0F-E6BBE9D3ACB5}" destId="{13C16AB3-78D0-4664-AA6D-CC82D7844E29}" srcOrd="1" destOrd="0" parTransId="{3B70EF1F-F6F7-49D5-9360-9563C494A055}" sibTransId="{CFDCB9B3-A646-4978-BDB7-664BCD6BBC7B}"/>
    <dgm:cxn modelId="{A3FBCDEE-79F3-43A1-BB2B-50E100CEBB13}" srcId="{0319F1EC-657E-4B12-A963-8D056AFC5D85}" destId="{CDEB6CA8-09D7-47B2-A9D1-E04475416171}" srcOrd="1" destOrd="0" parTransId="{7423CB69-439C-485C-A0CF-54925E0F67E0}" sibTransId="{DF4449FC-8C20-4EE3-B8D1-44F5658A3C05}"/>
    <dgm:cxn modelId="{9D502ACE-D8A9-4D3B-937D-180A22FE115D}" srcId="{0319F1EC-657E-4B12-A963-8D056AFC5D85}" destId="{341EF9DC-4561-42A7-ABB9-43598EC77120}" srcOrd="2" destOrd="0" parTransId="{8D12BA4D-D252-4D2E-B961-9D2B1C83A68A}" sibTransId="{E2386453-224A-4B8F-AE7F-D16394348055}"/>
    <dgm:cxn modelId="{752F71EF-BC5E-4441-B2F5-BD2BB0446943}" type="presOf" srcId="{13C16AB3-78D0-4664-AA6D-CC82D7844E29}" destId="{CEAD07D4-DEBF-41A6-84FB-BBF73DAACF55}" srcOrd="0" destOrd="1" presId="urn:microsoft.com/office/officeart/2005/8/layout/vList5"/>
    <dgm:cxn modelId="{64DBD75E-B2B3-4AAF-94EC-902E510564EA}" type="presOf" srcId="{7034EE98-7AE7-4B31-90CB-D13BD5B2A2D1}" destId="{A159B216-35D7-47DE-BC6E-199604163E43}" srcOrd="0" destOrd="0" presId="urn:microsoft.com/office/officeart/2005/8/layout/vList5"/>
    <dgm:cxn modelId="{22F5E4B7-6FFD-4DB5-8611-A330DB801F30}" type="presOf" srcId="{CDEB6CA8-09D7-47B2-A9D1-E04475416171}" destId="{844B308A-FABC-4DB5-8768-7220862C23EE}" srcOrd="0" destOrd="0" presId="urn:microsoft.com/office/officeart/2005/8/layout/vList5"/>
    <dgm:cxn modelId="{E9D29DE3-A0B8-442B-8710-80DC712B0A94}" srcId="{3CF6739E-8610-4CAA-BC0F-E6BBE9D3ACB5}" destId="{C6E113F9-D822-43B7-994B-024C674063AD}" srcOrd="0" destOrd="0" parTransId="{9DA0ABDF-2042-4D47-BF05-19B872D39A41}" sibTransId="{0AC962AA-F363-481E-9A31-A350FB5C6993}"/>
    <dgm:cxn modelId="{776EB87C-DFEC-4582-BCB7-64AE5AA2EE11}" type="presParOf" srcId="{3B9C69D9-7128-48A4-813B-85293E154182}" destId="{D8030561-3B75-4312-A21D-FB3C04F0D832}" srcOrd="0" destOrd="0" presId="urn:microsoft.com/office/officeart/2005/8/layout/vList5"/>
    <dgm:cxn modelId="{81EEFC6C-9DC2-45AB-A17D-CE8943F8420F}" type="presParOf" srcId="{D8030561-3B75-4312-A21D-FB3C04F0D832}" destId="{94F18743-E8D6-4428-8EF4-0E3AB13867D7}" srcOrd="0" destOrd="0" presId="urn:microsoft.com/office/officeart/2005/8/layout/vList5"/>
    <dgm:cxn modelId="{96E2E57A-A98A-4828-B792-0BE53593E6D4}" type="presParOf" srcId="{D8030561-3B75-4312-A21D-FB3C04F0D832}" destId="{CEAD07D4-DEBF-41A6-84FB-BBF73DAACF55}" srcOrd="1" destOrd="0" presId="urn:microsoft.com/office/officeart/2005/8/layout/vList5"/>
    <dgm:cxn modelId="{52457D1E-756A-4B36-8C3E-DCAEE8CD1A73}" type="presParOf" srcId="{3B9C69D9-7128-48A4-813B-85293E154182}" destId="{E9FA4764-63C9-42B1-A47F-B904CADC41FC}" srcOrd="1" destOrd="0" presId="urn:microsoft.com/office/officeart/2005/8/layout/vList5"/>
    <dgm:cxn modelId="{21CFAA76-88EC-42B3-A6F1-CC6363E381BF}" type="presParOf" srcId="{3B9C69D9-7128-48A4-813B-85293E154182}" destId="{1F9AC7F8-675E-4CDA-A1D6-C2644D072424}" srcOrd="2" destOrd="0" presId="urn:microsoft.com/office/officeart/2005/8/layout/vList5"/>
    <dgm:cxn modelId="{FDE40927-6B4A-43C5-BA5B-0FEAB3410106}" type="presParOf" srcId="{1F9AC7F8-675E-4CDA-A1D6-C2644D072424}" destId="{844B308A-FABC-4DB5-8768-7220862C23EE}" srcOrd="0" destOrd="0" presId="urn:microsoft.com/office/officeart/2005/8/layout/vList5"/>
    <dgm:cxn modelId="{08AB0218-B370-4025-B3DC-E849F36B9622}" type="presParOf" srcId="{1F9AC7F8-675E-4CDA-A1D6-C2644D072424}" destId="{A159B216-35D7-47DE-BC6E-199604163E43}" srcOrd="1" destOrd="0" presId="urn:microsoft.com/office/officeart/2005/8/layout/vList5"/>
    <dgm:cxn modelId="{BFE8AE76-2702-4622-9D0F-F8C35C8D690F}" type="presParOf" srcId="{3B9C69D9-7128-48A4-813B-85293E154182}" destId="{729B960C-849E-493E-9A0C-373E5839867E}" srcOrd="3" destOrd="0" presId="urn:microsoft.com/office/officeart/2005/8/layout/vList5"/>
    <dgm:cxn modelId="{02A7391E-F810-4AD0-84F9-E946F0AD9710}" type="presParOf" srcId="{3B9C69D9-7128-48A4-813B-85293E154182}" destId="{9B313C23-F9E3-4970-A869-67D3BE20E555}" srcOrd="4" destOrd="0" presId="urn:microsoft.com/office/officeart/2005/8/layout/vList5"/>
    <dgm:cxn modelId="{F1A101AC-2094-46C8-B115-5B1802AC57C1}" type="presParOf" srcId="{9B313C23-F9E3-4970-A869-67D3BE20E555}" destId="{24CD9B29-5ADA-47D7-BDFF-50046DE42EFC}" srcOrd="0" destOrd="0" presId="urn:microsoft.com/office/officeart/2005/8/layout/vList5"/>
    <dgm:cxn modelId="{F7E161E0-A195-407D-84DE-F1535B9711FE}" type="presParOf" srcId="{9B313C23-F9E3-4970-A869-67D3BE20E555}" destId="{F3BB4B44-FC08-4301-B67E-550FE79809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4A964C-E04C-42BF-971A-2BA62FFF5349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</dgm:pt>
    <dgm:pt modelId="{3A5057B7-2504-4E1B-80DC-4B7E3CC8B2E8}">
      <dgm:prSet phldrT="[Text]"/>
      <dgm:spPr/>
      <dgm:t>
        <a:bodyPr/>
        <a:lstStyle/>
        <a:p>
          <a:r>
            <a:rPr lang="uk-UA" dirty="0" smtClean="0"/>
            <a:t>Технічні</a:t>
          </a:r>
        </a:p>
        <a:p>
          <a:r>
            <a:rPr lang="uk-UA" dirty="0" smtClean="0"/>
            <a:t>засоби</a:t>
          </a:r>
          <a:endParaRPr lang="en-US" dirty="0"/>
        </a:p>
      </dgm:t>
    </dgm:pt>
    <dgm:pt modelId="{0615ABB7-214D-488B-9E3C-0903771DD358}" type="parTrans" cxnId="{6793C3E7-5DBB-457E-A92F-29D59D45E676}">
      <dgm:prSet/>
      <dgm:spPr/>
      <dgm:t>
        <a:bodyPr/>
        <a:lstStyle/>
        <a:p>
          <a:endParaRPr lang="en-US"/>
        </a:p>
      </dgm:t>
    </dgm:pt>
    <dgm:pt modelId="{01530962-8105-4271-B256-AF244AC9C3FB}" type="sibTrans" cxnId="{6793C3E7-5DBB-457E-A92F-29D59D45E676}">
      <dgm:prSet/>
      <dgm:spPr/>
      <dgm:t>
        <a:bodyPr/>
        <a:lstStyle/>
        <a:p>
          <a:endParaRPr lang="en-US"/>
        </a:p>
      </dgm:t>
    </dgm:pt>
    <dgm:pt modelId="{155AD441-DC46-47A8-8ECC-995DCB2AEEB6}">
      <dgm:prSet phldrT="[Text]"/>
      <dgm:spPr/>
      <dgm:t>
        <a:bodyPr/>
        <a:lstStyle/>
        <a:p>
          <a:r>
            <a:rPr lang="uk-UA" dirty="0" smtClean="0"/>
            <a:t>Люди</a:t>
          </a:r>
          <a:endParaRPr lang="en-US" dirty="0"/>
        </a:p>
      </dgm:t>
    </dgm:pt>
    <dgm:pt modelId="{E8BA2484-325B-4018-A9DD-10A721EF228C}" type="parTrans" cxnId="{1341FECD-75FB-42CF-904E-2D19BE8ADFC7}">
      <dgm:prSet/>
      <dgm:spPr/>
      <dgm:t>
        <a:bodyPr/>
        <a:lstStyle/>
        <a:p>
          <a:endParaRPr lang="en-US"/>
        </a:p>
      </dgm:t>
    </dgm:pt>
    <dgm:pt modelId="{A13A1FB1-5FC9-40E5-9625-98462DA26E39}" type="sibTrans" cxnId="{1341FECD-75FB-42CF-904E-2D19BE8ADFC7}">
      <dgm:prSet/>
      <dgm:spPr/>
      <dgm:t>
        <a:bodyPr/>
        <a:lstStyle/>
        <a:p>
          <a:endParaRPr lang="en-US"/>
        </a:p>
      </dgm:t>
    </dgm:pt>
    <dgm:pt modelId="{62DE7023-2BBF-4108-886B-D6D9E4290B49}">
      <dgm:prSet phldrT="[Text]"/>
      <dgm:spPr/>
      <dgm:t>
        <a:bodyPr/>
        <a:lstStyle/>
        <a:p>
          <a:r>
            <a:rPr lang="uk-UA" dirty="0" smtClean="0"/>
            <a:t>Процеси</a:t>
          </a:r>
          <a:endParaRPr lang="en-US" dirty="0"/>
        </a:p>
      </dgm:t>
    </dgm:pt>
    <dgm:pt modelId="{FC2DDED5-A72E-4804-B95C-BBBD9542FE03}" type="parTrans" cxnId="{D556A84A-7E91-4142-BF82-FA146F08A94D}">
      <dgm:prSet/>
      <dgm:spPr/>
      <dgm:t>
        <a:bodyPr/>
        <a:lstStyle/>
        <a:p>
          <a:endParaRPr lang="en-US"/>
        </a:p>
      </dgm:t>
    </dgm:pt>
    <dgm:pt modelId="{D58DBEA7-DBD2-43DE-8D14-EE6F18DD30E0}" type="sibTrans" cxnId="{D556A84A-7E91-4142-BF82-FA146F08A94D}">
      <dgm:prSet/>
      <dgm:spPr/>
      <dgm:t>
        <a:bodyPr/>
        <a:lstStyle/>
        <a:p>
          <a:endParaRPr lang="en-US"/>
        </a:p>
      </dgm:t>
    </dgm:pt>
    <dgm:pt modelId="{AAF1B0E5-05E4-415B-8032-2F56209B1738}" type="pres">
      <dgm:prSet presAssocID="{4C4A964C-E04C-42BF-971A-2BA62FFF5349}" presName="compositeShape" presStyleCnt="0">
        <dgm:presLayoutVars>
          <dgm:chMax val="7"/>
          <dgm:dir/>
          <dgm:resizeHandles val="exact"/>
        </dgm:presLayoutVars>
      </dgm:prSet>
      <dgm:spPr/>
    </dgm:pt>
    <dgm:pt modelId="{E00EEC73-DD18-4418-A895-F2CB2784B1FC}" type="pres">
      <dgm:prSet presAssocID="{4C4A964C-E04C-42BF-971A-2BA62FFF5349}" presName="wedge1" presStyleLbl="node1" presStyleIdx="0" presStyleCnt="3"/>
      <dgm:spPr/>
      <dgm:t>
        <a:bodyPr/>
        <a:lstStyle/>
        <a:p>
          <a:endParaRPr lang="en-US"/>
        </a:p>
      </dgm:t>
    </dgm:pt>
    <dgm:pt modelId="{0A1B4990-80C5-4B7A-AC06-A33013729671}" type="pres">
      <dgm:prSet presAssocID="{4C4A964C-E04C-42BF-971A-2BA62FFF534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3036C-2AE8-4854-81CE-EBE7049E3AA0}" type="pres">
      <dgm:prSet presAssocID="{4C4A964C-E04C-42BF-971A-2BA62FFF5349}" presName="wedge2" presStyleLbl="node1" presStyleIdx="1" presStyleCnt="3"/>
      <dgm:spPr/>
      <dgm:t>
        <a:bodyPr/>
        <a:lstStyle/>
        <a:p>
          <a:endParaRPr lang="en-US"/>
        </a:p>
      </dgm:t>
    </dgm:pt>
    <dgm:pt modelId="{E2AEDD64-1E40-4C46-8E5A-114B61726010}" type="pres">
      <dgm:prSet presAssocID="{4C4A964C-E04C-42BF-971A-2BA62FFF534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BAF0E-1F03-4DCE-A392-A465C5476485}" type="pres">
      <dgm:prSet presAssocID="{4C4A964C-E04C-42BF-971A-2BA62FFF5349}" presName="wedge3" presStyleLbl="node1" presStyleIdx="2" presStyleCnt="3"/>
      <dgm:spPr/>
      <dgm:t>
        <a:bodyPr/>
        <a:lstStyle/>
        <a:p>
          <a:endParaRPr lang="en-US"/>
        </a:p>
      </dgm:t>
    </dgm:pt>
    <dgm:pt modelId="{5E72D0D1-18FC-4474-9D2F-53EACDF22FB9}" type="pres">
      <dgm:prSet presAssocID="{4C4A964C-E04C-42BF-971A-2BA62FFF534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7C586-BFDC-4690-9A6B-10E4C2B1DC92}" type="presOf" srcId="{4C4A964C-E04C-42BF-971A-2BA62FFF5349}" destId="{AAF1B0E5-05E4-415B-8032-2F56209B1738}" srcOrd="0" destOrd="0" presId="urn:microsoft.com/office/officeart/2005/8/layout/chart3"/>
    <dgm:cxn modelId="{F70CF0EE-39EA-45BC-9248-B3B71B64E8D3}" type="presOf" srcId="{155AD441-DC46-47A8-8ECC-995DCB2AEEB6}" destId="{E2AEDD64-1E40-4C46-8E5A-114B61726010}" srcOrd="1" destOrd="0" presId="urn:microsoft.com/office/officeart/2005/8/layout/chart3"/>
    <dgm:cxn modelId="{315B15DC-5083-47E5-AD28-0106A8D4246E}" type="presOf" srcId="{3A5057B7-2504-4E1B-80DC-4B7E3CC8B2E8}" destId="{0A1B4990-80C5-4B7A-AC06-A33013729671}" srcOrd="1" destOrd="0" presId="urn:microsoft.com/office/officeart/2005/8/layout/chart3"/>
    <dgm:cxn modelId="{9F945610-3A20-4485-B67C-24187B2BA96B}" type="presOf" srcId="{62DE7023-2BBF-4108-886B-D6D9E4290B49}" destId="{35DBAF0E-1F03-4DCE-A392-A465C5476485}" srcOrd="0" destOrd="0" presId="urn:microsoft.com/office/officeart/2005/8/layout/chart3"/>
    <dgm:cxn modelId="{C979177A-EF88-45B5-9ABF-261DF8CBDB5F}" type="presOf" srcId="{62DE7023-2BBF-4108-886B-D6D9E4290B49}" destId="{5E72D0D1-18FC-4474-9D2F-53EACDF22FB9}" srcOrd="1" destOrd="0" presId="urn:microsoft.com/office/officeart/2005/8/layout/chart3"/>
    <dgm:cxn modelId="{22945DDF-53B6-4292-B30E-F06DF0FE0E60}" type="presOf" srcId="{155AD441-DC46-47A8-8ECC-995DCB2AEEB6}" destId="{68B3036C-2AE8-4854-81CE-EBE7049E3AA0}" srcOrd="0" destOrd="0" presId="urn:microsoft.com/office/officeart/2005/8/layout/chart3"/>
    <dgm:cxn modelId="{0760DA3A-11EA-42DB-B001-511C79E78643}" type="presOf" srcId="{3A5057B7-2504-4E1B-80DC-4B7E3CC8B2E8}" destId="{E00EEC73-DD18-4418-A895-F2CB2784B1FC}" srcOrd="0" destOrd="0" presId="urn:microsoft.com/office/officeart/2005/8/layout/chart3"/>
    <dgm:cxn modelId="{1341FECD-75FB-42CF-904E-2D19BE8ADFC7}" srcId="{4C4A964C-E04C-42BF-971A-2BA62FFF5349}" destId="{155AD441-DC46-47A8-8ECC-995DCB2AEEB6}" srcOrd="1" destOrd="0" parTransId="{E8BA2484-325B-4018-A9DD-10A721EF228C}" sibTransId="{A13A1FB1-5FC9-40E5-9625-98462DA26E39}"/>
    <dgm:cxn modelId="{D556A84A-7E91-4142-BF82-FA146F08A94D}" srcId="{4C4A964C-E04C-42BF-971A-2BA62FFF5349}" destId="{62DE7023-2BBF-4108-886B-D6D9E4290B49}" srcOrd="2" destOrd="0" parTransId="{FC2DDED5-A72E-4804-B95C-BBBD9542FE03}" sibTransId="{D58DBEA7-DBD2-43DE-8D14-EE6F18DD30E0}"/>
    <dgm:cxn modelId="{6793C3E7-5DBB-457E-A92F-29D59D45E676}" srcId="{4C4A964C-E04C-42BF-971A-2BA62FFF5349}" destId="{3A5057B7-2504-4E1B-80DC-4B7E3CC8B2E8}" srcOrd="0" destOrd="0" parTransId="{0615ABB7-214D-488B-9E3C-0903771DD358}" sibTransId="{01530962-8105-4271-B256-AF244AC9C3FB}"/>
    <dgm:cxn modelId="{D051FAFA-9122-4F92-A023-557F6317595B}" type="presParOf" srcId="{AAF1B0E5-05E4-415B-8032-2F56209B1738}" destId="{E00EEC73-DD18-4418-A895-F2CB2784B1FC}" srcOrd="0" destOrd="0" presId="urn:microsoft.com/office/officeart/2005/8/layout/chart3"/>
    <dgm:cxn modelId="{9FB6E387-4889-4670-AA2F-B5F454A2A32A}" type="presParOf" srcId="{AAF1B0E5-05E4-415B-8032-2F56209B1738}" destId="{0A1B4990-80C5-4B7A-AC06-A33013729671}" srcOrd="1" destOrd="0" presId="urn:microsoft.com/office/officeart/2005/8/layout/chart3"/>
    <dgm:cxn modelId="{E2B7B5D2-9D77-4EC6-BF5A-7B2BCC618030}" type="presParOf" srcId="{AAF1B0E5-05E4-415B-8032-2F56209B1738}" destId="{68B3036C-2AE8-4854-81CE-EBE7049E3AA0}" srcOrd="2" destOrd="0" presId="urn:microsoft.com/office/officeart/2005/8/layout/chart3"/>
    <dgm:cxn modelId="{113F52DF-C96E-43B3-9466-CCFAFBBBD61B}" type="presParOf" srcId="{AAF1B0E5-05E4-415B-8032-2F56209B1738}" destId="{E2AEDD64-1E40-4C46-8E5A-114B61726010}" srcOrd="3" destOrd="0" presId="urn:microsoft.com/office/officeart/2005/8/layout/chart3"/>
    <dgm:cxn modelId="{C38A29CF-7668-43BB-AF7C-ADA3A1695CBB}" type="presParOf" srcId="{AAF1B0E5-05E4-415B-8032-2F56209B1738}" destId="{35DBAF0E-1F03-4DCE-A392-A465C5476485}" srcOrd="4" destOrd="0" presId="urn:microsoft.com/office/officeart/2005/8/layout/chart3"/>
    <dgm:cxn modelId="{E88C2C35-8186-4286-8AD8-E42625491E57}" type="presParOf" srcId="{AAF1B0E5-05E4-415B-8032-2F56209B1738}" destId="{5E72D0D1-18FC-4474-9D2F-53EACDF22FB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A725B-F684-44E6-A8C4-ACE81A030DED}">
      <dsp:nvSpPr>
        <dsp:cNvPr id="0" name=""/>
        <dsp:cNvSpPr/>
      </dsp:nvSpPr>
      <dsp:spPr>
        <a:xfrm rot="5400000">
          <a:off x="5487683" y="-2125500"/>
          <a:ext cx="1166849" cy="5713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Параметри якості продукту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Ефективність процесів</a:t>
          </a:r>
          <a:endParaRPr lang="en-US" sz="1700" kern="1200" dirty="0"/>
        </a:p>
      </dsp:txBody>
      <dsp:txXfrm rot="5400000">
        <a:off x="5487683" y="-2125500"/>
        <a:ext cx="1166849" cy="5713984"/>
      </dsp:txXfrm>
    </dsp:sp>
    <dsp:sp modelId="{EABEF9C3-4BEE-4D66-B160-263DD6155140}">
      <dsp:nvSpPr>
        <dsp:cNvPr id="0" name=""/>
        <dsp:cNvSpPr/>
      </dsp:nvSpPr>
      <dsp:spPr>
        <a:xfrm>
          <a:off x="0" y="2209"/>
          <a:ext cx="321411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Quality Plan</a:t>
          </a:r>
          <a:endParaRPr lang="en-US" sz="3300" kern="1200" dirty="0"/>
        </a:p>
      </dsp:txBody>
      <dsp:txXfrm>
        <a:off x="0" y="2209"/>
        <a:ext cx="3214116" cy="1458562"/>
      </dsp:txXfrm>
    </dsp:sp>
    <dsp:sp modelId="{A7C6B5FD-6E8D-4E16-8E76-7C69F47C28F1}">
      <dsp:nvSpPr>
        <dsp:cNvPr id="0" name=""/>
        <dsp:cNvSpPr/>
      </dsp:nvSpPr>
      <dsp:spPr>
        <a:xfrm rot="5400000">
          <a:off x="5487683" y="-594010"/>
          <a:ext cx="1166849" cy="5713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Збір та аналіз фідбеку на різних етапах реалізації проекту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Внутрішній аудит</a:t>
          </a:r>
          <a:endParaRPr lang="en-US" sz="1700" kern="1200" dirty="0"/>
        </a:p>
      </dsp:txBody>
      <dsp:txXfrm rot="5400000">
        <a:off x="5487683" y="-594010"/>
        <a:ext cx="1166849" cy="5713984"/>
      </dsp:txXfrm>
    </dsp:sp>
    <dsp:sp modelId="{9C4960D6-7F64-4431-B877-5F2426059B80}">
      <dsp:nvSpPr>
        <dsp:cNvPr id="0" name=""/>
        <dsp:cNvSpPr/>
      </dsp:nvSpPr>
      <dsp:spPr>
        <a:xfrm>
          <a:off x="0" y="1533700"/>
          <a:ext cx="321411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Quality Assurance</a:t>
          </a:r>
          <a:endParaRPr lang="en-US" sz="3300" kern="1200" dirty="0"/>
        </a:p>
      </dsp:txBody>
      <dsp:txXfrm>
        <a:off x="0" y="1533700"/>
        <a:ext cx="3214116" cy="1458562"/>
      </dsp:txXfrm>
    </dsp:sp>
    <dsp:sp modelId="{AB58EF38-ADB7-4656-9229-C715A57580BC}">
      <dsp:nvSpPr>
        <dsp:cNvPr id="0" name=""/>
        <dsp:cNvSpPr/>
      </dsp:nvSpPr>
      <dsp:spPr>
        <a:xfrm rot="5400000">
          <a:off x="5487683" y="937479"/>
          <a:ext cx="1166849" cy="5713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Експертні висновки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Зовнішній аудит</a:t>
          </a:r>
          <a:endParaRPr lang="en-US" sz="1700" kern="1200" dirty="0"/>
        </a:p>
      </dsp:txBody>
      <dsp:txXfrm rot="5400000">
        <a:off x="5487683" y="937479"/>
        <a:ext cx="1166849" cy="5713984"/>
      </dsp:txXfrm>
    </dsp:sp>
    <dsp:sp modelId="{3687DABB-CB69-415B-AE01-D33E211E0E48}">
      <dsp:nvSpPr>
        <dsp:cNvPr id="0" name=""/>
        <dsp:cNvSpPr/>
      </dsp:nvSpPr>
      <dsp:spPr>
        <a:xfrm>
          <a:off x="0" y="3065190"/>
          <a:ext cx="321411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Quality Control</a:t>
          </a:r>
          <a:endParaRPr lang="en-US" sz="3300" kern="1200" dirty="0"/>
        </a:p>
      </dsp:txBody>
      <dsp:txXfrm>
        <a:off x="0" y="3065190"/>
        <a:ext cx="3214116" cy="1458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FAF48F-D90F-43C1-BB87-F083C2FBC90A}">
      <dsp:nvSpPr>
        <dsp:cNvPr id="0" name=""/>
        <dsp:cNvSpPr/>
      </dsp:nvSpPr>
      <dsp:spPr>
        <a:xfrm>
          <a:off x="6163951" y="2803839"/>
          <a:ext cx="91440" cy="522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22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7244D-8AA9-4AA5-A276-0EB0E93CD5B6}">
      <dsp:nvSpPr>
        <dsp:cNvPr id="0" name=""/>
        <dsp:cNvSpPr/>
      </dsp:nvSpPr>
      <dsp:spPr>
        <a:xfrm>
          <a:off x="4563700" y="1141409"/>
          <a:ext cx="1645970" cy="52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78"/>
              </a:lnTo>
              <a:lnTo>
                <a:pt x="1645970" y="355878"/>
              </a:lnTo>
              <a:lnTo>
                <a:pt x="1645970" y="52222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9A503-466A-4070-93F1-8FB8D7EF98CD}">
      <dsp:nvSpPr>
        <dsp:cNvPr id="0" name=""/>
        <dsp:cNvSpPr/>
      </dsp:nvSpPr>
      <dsp:spPr>
        <a:xfrm>
          <a:off x="2917730" y="2803839"/>
          <a:ext cx="1097313" cy="52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78"/>
              </a:lnTo>
              <a:lnTo>
                <a:pt x="1097313" y="355878"/>
              </a:lnTo>
              <a:lnTo>
                <a:pt x="1097313" y="52222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00731-A302-467E-9981-83B439566551}">
      <dsp:nvSpPr>
        <dsp:cNvPr id="0" name=""/>
        <dsp:cNvSpPr/>
      </dsp:nvSpPr>
      <dsp:spPr>
        <a:xfrm>
          <a:off x="1820417" y="2803839"/>
          <a:ext cx="1097313" cy="522221"/>
        </a:xfrm>
        <a:custGeom>
          <a:avLst/>
          <a:gdLst/>
          <a:ahLst/>
          <a:cxnLst/>
          <a:rect l="0" t="0" r="0" b="0"/>
          <a:pathLst>
            <a:path>
              <a:moveTo>
                <a:pt x="1097313" y="0"/>
              </a:moveTo>
              <a:lnTo>
                <a:pt x="1097313" y="355878"/>
              </a:lnTo>
              <a:lnTo>
                <a:pt x="0" y="355878"/>
              </a:lnTo>
              <a:lnTo>
                <a:pt x="0" y="52222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34908-0833-4296-9A1E-4F598E6D99F6}">
      <dsp:nvSpPr>
        <dsp:cNvPr id="0" name=""/>
        <dsp:cNvSpPr/>
      </dsp:nvSpPr>
      <dsp:spPr>
        <a:xfrm>
          <a:off x="2917730" y="1141409"/>
          <a:ext cx="1645970" cy="522221"/>
        </a:xfrm>
        <a:custGeom>
          <a:avLst/>
          <a:gdLst/>
          <a:ahLst/>
          <a:cxnLst/>
          <a:rect l="0" t="0" r="0" b="0"/>
          <a:pathLst>
            <a:path>
              <a:moveTo>
                <a:pt x="1645970" y="0"/>
              </a:moveTo>
              <a:lnTo>
                <a:pt x="1645970" y="355878"/>
              </a:lnTo>
              <a:lnTo>
                <a:pt x="0" y="355878"/>
              </a:lnTo>
              <a:lnTo>
                <a:pt x="0" y="52222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294A1-6466-4132-9F77-8EA9AE7BC078}">
      <dsp:nvSpPr>
        <dsp:cNvPr id="0" name=""/>
        <dsp:cNvSpPr/>
      </dsp:nvSpPr>
      <dsp:spPr>
        <a:xfrm>
          <a:off x="3665899" y="1200"/>
          <a:ext cx="1795603" cy="1140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0F941-E996-4ECB-9B91-861316684E7E}">
      <dsp:nvSpPr>
        <dsp:cNvPr id="0" name=""/>
        <dsp:cNvSpPr/>
      </dsp:nvSpPr>
      <dsp:spPr>
        <a:xfrm>
          <a:off x="3865410" y="19073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Керівник</a:t>
          </a:r>
          <a:endParaRPr lang="en-US" sz="1800" kern="1200" dirty="0"/>
        </a:p>
      </dsp:txBody>
      <dsp:txXfrm>
        <a:off x="3865410" y="190736"/>
        <a:ext cx="1795603" cy="1140208"/>
      </dsp:txXfrm>
    </dsp:sp>
    <dsp:sp modelId="{A1986345-43DD-4327-950E-14AC26E3EB3F}">
      <dsp:nvSpPr>
        <dsp:cNvPr id="0" name=""/>
        <dsp:cNvSpPr/>
      </dsp:nvSpPr>
      <dsp:spPr>
        <a:xfrm>
          <a:off x="2019928" y="1663630"/>
          <a:ext cx="1795603" cy="1140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58D4A-B1F5-4727-9052-7145F86DE39E}">
      <dsp:nvSpPr>
        <dsp:cNvPr id="0" name=""/>
        <dsp:cNvSpPr/>
      </dsp:nvSpPr>
      <dsp:spPr>
        <a:xfrm>
          <a:off x="2219440" y="185316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Виконавці</a:t>
          </a:r>
          <a:endParaRPr lang="en-US" sz="1800" kern="1200" dirty="0"/>
        </a:p>
      </dsp:txBody>
      <dsp:txXfrm>
        <a:off x="2219440" y="1853166"/>
        <a:ext cx="1795603" cy="1140208"/>
      </dsp:txXfrm>
    </dsp:sp>
    <dsp:sp modelId="{81244410-7880-4100-9C01-C922259EB813}">
      <dsp:nvSpPr>
        <dsp:cNvPr id="0" name=""/>
        <dsp:cNvSpPr/>
      </dsp:nvSpPr>
      <dsp:spPr>
        <a:xfrm>
          <a:off x="922615" y="3326060"/>
          <a:ext cx="1795603" cy="1140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9E06-F65C-4C11-8D79-32231B01789F}">
      <dsp:nvSpPr>
        <dsp:cNvPr id="0" name=""/>
        <dsp:cNvSpPr/>
      </dsp:nvSpPr>
      <dsp:spPr>
        <a:xfrm>
          <a:off x="1122126" y="351559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Адміністра-тивні заходи</a:t>
          </a:r>
          <a:endParaRPr lang="en-US" sz="1800" kern="1200" dirty="0"/>
        </a:p>
      </dsp:txBody>
      <dsp:txXfrm>
        <a:off x="1122126" y="3515596"/>
        <a:ext cx="1795603" cy="1140208"/>
      </dsp:txXfrm>
    </dsp:sp>
    <dsp:sp modelId="{F3DE93FE-3DD6-4197-A936-D7DBE6250E48}">
      <dsp:nvSpPr>
        <dsp:cNvPr id="0" name=""/>
        <dsp:cNvSpPr/>
      </dsp:nvSpPr>
      <dsp:spPr>
        <a:xfrm>
          <a:off x="3117242" y="3326060"/>
          <a:ext cx="1795603" cy="1140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1AB83-1AF9-4233-927D-C38490DB895F}">
      <dsp:nvSpPr>
        <dsp:cNvPr id="0" name=""/>
        <dsp:cNvSpPr/>
      </dsp:nvSpPr>
      <dsp:spPr>
        <a:xfrm>
          <a:off x="3316753" y="351559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Навчальні заходи</a:t>
          </a:r>
          <a:endParaRPr lang="en-US" sz="1800" kern="1200" dirty="0"/>
        </a:p>
      </dsp:txBody>
      <dsp:txXfrm>
        <a:off x="3316753" y="3515596"/>
        <a:ext cx="1795603" cy="1140208"/>
      </dsp:txXfrm>
    </dsp:sp>
    <dsp:sp modelId="{B8E9245C-4CED-4BFB-B27D-AE4762F74E32}">
      <dsp:nvSpPr>
        <dsp:cNvPr id="0" name=""/>
        <dsp:cNvSpPr/>
      </dsp:nvSpPr>
      <dsp:spPr>
        <a:xfrm>
          <a:off x="5311869" y="1663630"/>
          <a:ext cx="1795603" cy="1140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4B184-8C00-4967-AA81-780C779BDF01}">
      <dsp:nvSpPr>
        <dsp:cNvPr id="0" name=""/>
        <dsp:cNvSpPr/>
      </dsp:nvSpPr>
      <dsp:spPr>
        <a:xfrm>
          <a:off x="5511380" y="185316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Секретар</a:t>
          </a:r>
          <a:endParaRPr lang="en-US" sz="1800" kern="1200" dirty="0"/>
        </a:p>
      </dsp:txBody>
      <dsp:txXfrm>
        <a:off x="5511380" y="1853166"/>
        <a:ext cx="1795603" cy="1140208"/>
      </dsp:txXfrm>
    </dsp:sp>
    <dsp:sp modelId="{8F9D8982-E1B3-4FF8-9DF8-27527F576E59}">
      <dsp:nvSpPr>
        <dsp:cNvPr id="0" name=""/>
        <dsp:cNvSpPr/>
      </dsp:nvSpPr>
      <dsp:spPr>
        <a:xfrm>
          <a:off x="5311869" y="3326060"/>
          <a:ext cx="1795603" cy="1140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7AD82-1C0F-49BD-8AA3-800736F6CD35}">
      <dsp:nvSpPr>
        <dsp:cNvPr id="0" name=""/>
        <dsp:cNvSpPr/>
      </dsp:nvSpPr>
      <dsp:spPr>
        <a:xfrm>
          <a:off x="5511380" y="3515596"/>
          <a:ext cx="1795603" cy="114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Комунікація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Документація</a:t>
          </a:r>
          <a:endParaRPr lang="en-US" sz="1800" kern="1200" dirty="0"/>
        </a:p>
      </dsp:txBody>
      <dsp:txXfrm>
        <a:off x="5511380" y="3515596"/>
        <a:ext cx="1795603" cy="11402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5A8E46-4937-47D3-9703-49010FAB1943}">
      <dsp:nvSpPr>
        <dsp:cNvPr id="0" name=""/>
        <dsp:cNvSpPr/>
      </dsp:nvSpPr>
      <dsp:spPr>
        <a:xfrm>
          <a:off x="685799" y="0"/>
          <a:ext cx="7772400" cy="43243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E554-2598-4AAC-8087-421A21FA56D8}">
      <dsp:nvSpPr>
        <dsp:cNvPr id="0" name=""/>
        <dsp:cNvSpPr/>
      </dsp:nvSpPr>
      <dsp:spPr>
        <a:xfrm>
          <a:off x="1953" y="1297304"/>
          <a:ext cx="2151915" cy="17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Ініціація: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2 – 3 місяці</a:t>
          </a:r>
          <a:endParaRPr lang="en-US" sz="2200" kern="1200" dirty="0"/>
        </a:p>
      </dsp:txBody>
      <dsp:txXfrm>
        <a:off x="1953" y="1297304"/>
        <a:ext cx="2151915" cy="1729740"/>
      </dsp:txXfrm>
    </dsp:sp>
    <dsp:sp modelId="{F61B9EBF-0D4D-4FE5-BF75-4B16E3FE6B33}">
      <dsp:nvSpPr>
        <dsp:cNvPr id="0" name=""/>
        <dsp:cNvSpPr/>
      </dsp:nvSpPr>
      <dsp:spPr>
        <a:xfrm>
          <a:off x="2331346" y="1297304"/>
          <a:ext cx="2151915" cy="1729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Підготовча стадія: до 9 місяців</a:t>
          </a:r>
          <a:endParaRPr lang="en-US" sz="2200" kern="1200" dirty="0"/>
        </a:p>
      </dsp:txBody>
      <dsp:txXfrm>
        <a:off x="2331346" y="1297304"/>
        <a:ext cx="2151915" cy="1729740"/>
      </dsp:txXfrm>
    </dsp:sp>
    <dsp:sp modelId="{279AB6AE-75A4-420D-8C1A-EE96EDDF32D1}">
      <dsp:nvSpPr>
        <dsp:cNvPr id="0" name=""/>
        <dsp:cNvSpPr/>
      </dsp:nvSpPr>
      <dsp:spPr>
        <a:xfrm>
          <a:off x="4660738" y="1297304"/>
          <a:ext cx="2151915" cy="17297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Виконавча стадія: до 18 місяців </a:t>
          </a:r>
          <a:endParaRPr lang="en-US" sz="2200" kern="1200" dirty="0"/>
        </a:p>
      </dsp:txBody>
      <dsp:txXfrm>
        <a:off x="4660738" y="1297304"/>
        <a:ext cx="2151915" cy="1729740"/>
      </dsp:txXfrm>
    </dsp:sp>
    <dsp:sp modelId="{540F5E96-2C5D-4B3C-8C7E-19592CB2A7CD}">
      <dsp:nvSpPr>
        <dsp:cNvPr id="0" name=""/>
        <dsp:cNvSpPr/>
      </dsp:nvSpPr>
      <dsp:spPr>
        <a:xfrm>
          <a:off x="6990131" y="1297304"/>
          <a:ext cx="2151915" cy="17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Завершення: 6 місяців</a:t>
          </a:r>
          <a:endParaRPr lang="en-US" sz="2200" kern="1200" dirty="0"/>
        </a:p>
      </dsp:txBody>
      <dsp:txXfrm>
        <a:off x="6990131" y="1297304"/>
        <a:ext cx="2151915" cy="17297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FAADE-A933-4E19-8B3B-90B82F8783D7}">
      <dsp:nvSpPr>
        <dsp:cNvPr id="0" name=""/>
        <dsp:cNvSpPr/>
      </dsp:nvSpPr>
      <dsp:spPr>
        <a:xfrm rot="16200000">
          <a:off x="1092448" y="-1092448"/>
          <a:ext cx="2099357" cy="4284253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Підготовка</a:t>
          </a:r>
          <a:endParaRPr lang="en-US" sz="2100" kern="1200" dirty="0"/>
        </a:p>
      </dsp:txBody>
      <dsp:txXfrm rot="16200000">
        <a:off x="1354867" y="-1354867"/>
        <a:ext cx="1574517" cy="4284253"/>
      </dsp:txXfrm>
    </dsp:sp>
    <dsp:sp modelId="{8CBB1C61-5315-4E69-8CEF-A1D001CEEDEE}">
      <dsp:nvSpPr>
        <dsp:cNvPr id="0" name=""/>
        <dsp:cNvSpPr/>
      </dsp:nvSpPr>
      <dsp:spPr>
        <a:xfrm>
          <a:off x="4284253" y="0"/>
          <a:ext cx="4284253" cy="209935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Розвиток</a:t>
          </a:r>
          <a:endParaRPr lang="en-US" sz="2100" kern="1200" dirty="0"/>
        </a:p>
      </dsp:txBody>
      <dsp:txXfrm>
        <a:off x="4284253" y="0"/>
        <a:ext cx="4284253" cy="1574517"/>
      </dsp:txXfrm>
    </dsp:sp>
    <dsp:sp modelId="{EFBB3752-2928-439F-904A-6D356C6E6CE1}">
      <dsp:nvSpPr>
        <dsp:cNvPr id="0" name=""/>
        <dsp:cNvSpPr/>
      </dsp:nvSpPr>
      <dsp:spPr>
        <a:xfrm rot="10800000">
          <a:off x="0" y="2099357"/>
          <a:ext cx="4284253" cy="209935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Розповсюдження та впровадження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результатів</a:t>
          </a:r>
          <a:endParaRPr lang="en-US" sz="2100" kern="1200" dirty="0"/>
        </a:p>
      </dsp:txBody>
      <dsp:txXfrm rot="10800000">
        <a:off x="0" y="2624196"/>
        <a:ext cx="4284253" cy="1574517"/>
      </dsp:txXfrm>
    </dsp:sp>
    <dsp:sp modelId="{299FA3F8-E137-4C4B-97F0-B29CBFC939EE}">
      <dsp:nvSpPr>
        <dsp:cNvPr id="0" name=""/>
        <dsp:cNvSpPr/>
      </dsp:nvSpPr>
      <dsp:spPr>
        <a:xfrm rot="5400000">
          <a:off x="5376701" y="1006908"/>
          <a:ext cx="2099357" cy="4284253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Контроль якості</a:t>
          </a:r>
          <a:endParaRPr lang="en-US" sz="2100" kern="1200" dirty="0"/>
        </a:p>
      </dsp:txBody>
      <dsp:txXfrm rot="5400000">
        <a:off x="5639120" y="1269328"/>
        <a:ext cx="1574517" cy="4284253"/>
      </dsp:txXfrm>
    </dsp:sp>
    <dsp:sp modelId="{13BCFD28-EFCD-41C3-88F4-E8C56DE6639A}">
      <dsp:nvSpPr>
        <dsp:cNvPr id="0" name=""/>
        <dsp:cNvSpPr/>
      </dsp:nvSpPr>
      <dsp:spPr>
        <a:xfrm>
          <a:off x="2998977" y="1574517"/>
          <a:ext cx="2570551" cy="104967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Управління</a:t>
          </a:r>
          <a:endParaRPr lang="en-US" sz="2100" kern="1200" dirty="0"/>
        </a:p>
      </dsp:txBody>
      <dsp:txXfrm>
        <a:off x="2998977" y="1574517"/>
        <a:ext cx="2570551" cy="104967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541EBB-27B1-4B27-B3CB-00722A5DC188}">
      <dsp:nvSpPr>
        <dsp:cNvPr id="0" name=""/>
        <dsp:cNvSpPr/>
      </dsp:nvSpPr>
      <dsp:spPr>
        <a:xfrm>
          <a:off x="3431782" y="2460682"/>
          <a:ext cx="2064535" cy="2064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Новий курс</a:t>
          </a:r>
          <a:endParaRPr lang="en-US" sz="3500" kern="1200" dirty="0"/>
        </a:p>
      </dsp:txBody>
      <dsp:txXfrm>
        <a:off x="3431782" y="2460682"/>
        <a:ext cx="2064535" cy="2064535"/>
      </dsp:txXfrm>
    </dsp:sp>
    <dsp:sp modelId="{A335BE53-7A88-44A3-B858-50117E62C2E8}">
      <dsp:nvSpPr>
        <dsp:cNvPr id="0" name=""/>
        <dsp:cNvSpPr/>
      </dsp:nvSpPr>
      <dsp:spPr>
        <a:xfrm rot="12900000">
          <a:off x="2102880" y="2099753"/>
          <a:ext cx="1583267" cy="588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AD401-1BCE-45D6-933D-383ABF3046EF}">
      <dsp:nvSpPr>
        <dsp:cNvPr id="0" name=""/>
        <dsp:cNvSpPr/>
      </dsp:nvSpPr>
      <dsp:spPr>
        <a:xfrm>
          <a:off x="1265391" y="1155364"/>
          <a:ext cx="1961309" cy="1569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Кількість  слухачів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(вхід/вихід)</a:t>
          </a:r>
          <a:endParaRPr lang="en-US" sz="1800" kern="1200" dirty="0"/>
        </a:p>
      </dsp:txBody>
      <dsp:txXfrm>
        <a:off x="1265391" y="1155364"/>
        <a:ext cx="1961309" cy="1569047"/>
      </dsp:txXfrm>
    </dsp:sp>
    <dsp:sp modelId="{5B1DAC9A-587A-4175-9E61-245661838DBC}">
      <dsp:nvSpPr>
        <dsp:cNvPr id="0" name=""/>
        <dsp:cNvSpPr/>
      </dsp:nvSpPr>
      <dsp:spPr>
        <a:xfrm rot="16200000">
          <a:off x="3672416" y="1282705"/>
          <a:ext cx="1583267" cy="588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C87E6-E7DE-48AE-B60F-B5BD1DE08EA1}">
      <dsp:nvSpPr>
        <dsp:cNvPr id="0" name=""/>
        <dsp:cNvSpPr/>
      </dsp:nvSpPr>
      <dsp:spPr>
        <a:xfrm>
          <a:off x="3483395" y="744"/>
          <a:ext cx="1961309" cy="1569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Кількість публікацій (подано/ надруковано)</a:t>
          </a:r>
          <a:endParaRPr lang="en-US" sz="1800" kern="1200" dirty="0"/>
        </a:p>
      </dsp:txBody>
      <dsp:txXfrm>
        <a:off x="3483395" y="744"/>
        <a:ext cx="1961309" cy="1569047"/>
      </dsp:txXfrm>
    </dsp:sp>
    <dsp:sp modelId="{9AC3D650-14AB-404E-8A3B-29D642856B5C}">
      <dsp:nvSpPr>
        <dsp:cNvPr id="0" name=""/>
        <dsp:cNvSpPr/>
      </dsp:nvSpPr>
      <dsp:spPr>
        <a:xfrm rot="19500000">
          <a:off x="5241952" y="2099753"/>
          <a:ext cx="1583267" cy="58839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4481B-7F38-4C04-A57F-4C6F73D516B4}">
      <dsp:nvSpPr>
        <dsp:cNvPr id="0" name=""/>
        <dsp:cNvSpPr/>
      </dsp:nvSpPr>
      <dsp:spPr>
        <a:xfrm>
          <a:off x="5701399" y="1155364"/>
          <a:ext cx="1961309" cy="1569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Кількість запитів у базах даних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(до/після)</a:t>
          </a:r>
          <a:endParaRPr lang="en-US" sz="1800" kern="1200" dirty="0"/>
        </a:p>
      </dsp:txBody>
      <dsp:txXfrm>
        <a:off x="5701399" y="1155364"/>
        <a:ext cx="1961309" cy="156904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AD07D4-DEBF-41A6-84FB-BBF73DAACF55}">
      <dsp:nvSpPr>
        <dsp:cNvPr id="0" name=""/>
        <dsp:cNvSpPr/>
      </dsp:nvSpPr>
      <dsp:spPr>
        <a:xfrm rot="5400000">
          <a:off x="5637363" y="-2198184"/>
          <a:ext cx="1161113" cy="5852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Партнери мають доступ до проектної документації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Усі беруть участь у процесі прийняття рішень</a:t>
          </a:r>
          <a:endParaRPr lang="en-US" sz="1700" kern="1200" dirty="0"/>
        </a:p>
      </dsp:txBody>
      <dsp:txXfrm rot="5400000">
        <a:off x="5637363" y="-2198184"/>
        <a:ext cx="1161113" cy="5852160"/>
      </dsp:txXfrm>
    </dsp:sp>
    <dsp:sp modelId="{94F18743-E8D6-4428-8EF4-0E3AB13867D7}">
      <dsp:nvSpPr>
        <dsp:cNvPr id="0" name=""/>
        <dsp:cNvSpPr/>
      </dsp:nvSpPr>
      <dsp:spPr>
        <a:xfrm>
          <a:off x="0" y="2199"/>
          <a:ext cx="3291840" cy="14513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Прозорість</a:t>
          </a:r>
          <a:endParaRPr lang="en-US" sz="2600" kern="1200" dirty="0"/>
        </a:p>
      </dsp:txBody>
      <dsp:txXfrm>
        <a:off x="0" y="2199"/>
        <a:ext cx="3291840" cy="1451391"/>
      </dsp:txXfrm>
    </dsp:sp>
    <dsp:sp modelId="{A159B216-35D7-47DE-BC6E-199604163E43}">
      <dsp:nvSpPr>
        <dsp:cNvPr id="0" name=""/>
        <dsp:cNvSpPr/>
      </dsp:nvSpPr>
      <dsp:spPr>
        <a:xfrm rot="5400000">
          <a:off x="5637363" y="-674223"/>
          <a:ext cx="1161113" cy="58521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Завдання розподілені відповідно до можливостей партнерів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Обов</a:t>
          </a:r>
          <a:r>
            <a:rPr lang="en-US" sz="1700" kern="1200" dirty="0" smtClean="0"/>
            <a:t>’</a:t>
          </a:r>
          <a:r>
            <a:rPr lang="uk-UA" sz="1700" kern="1200" dirty="0" smtClean="0"/>
            <a:t>язкове обговорення на </a:t>
          </a:r>
          <a:r>
            <a:rPr lang="en-US" sz="1700" kern="1200" dirty="0" smtClean="0"/>
            <a:t>Kick-Off Meeting</a:t>
          </a:r>
          <a:endParaRPr lang="en-US" sz="1700" kern="1200" dirty="0"/>
        </a:p>
      </dsp:txBody>
      <dsp:txXfrm rot="5400000">
        <a:off x="5637363" y="-674223"/>
        <a:ext cx="1161113" cy="5852160"/>
      </dsp:txXfrm>
    </dsp:sp>
    <dsp:sp modelId="{844B308A-FABC-4DB5-8768-7220862C23EE}">
      <dsp:nvSpPr>
        <dsp:cNvPr id="0" name=""/>
        <dsp:cNvSpPr/>
      </dsp:nvSpPr>
      <dsp:spPr>
        <a:xfrm>
          <a:off x="0" y="1526160"/>
          <a:ext cx="3291840" cy="14513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Розподіл обов</a:t>
          </a:r>
          <a:r>
            <a:rPr lang="en-US" sz="2600" kern="1200" dirty="0" smtClean="0"/>
            <a:t>’</a:t>
          </a:r>
          <a:r>
            <a:rPr lang="uk-UA" sz="2600" kern="1200" dirty="0" smtClean="0"/>
            <a:t>язків</a:t>
          </a:r>
          <a:endParaRPr lang="en-US" sz="2600" kern="1200" dirty="0"/>
        </a:p>
      </dsp:txBody>
      <dsp:txXfrm>
        <a:off x="0" y="1526160"/>
        <a:ext cx="3291840" cy="1451391"/>
      </dsp:txXfrm>
    </dsp:sp>
    <dsp:sp modelId="{F3BB4B44-FC08-4301-B67E-550FE7980989}">
      <dsp:nvSpPr>
        <dsp:cNvPr id="0" name=""/>
        <dsp:cNvSpPr/>
      </dsp:nvSpPr>
      <dsp:spPr>
        <a:xfrm rot="5400000">
          <a:off x="5637363" y="849737"/>
          <a:ext cx="1161113" cy="58521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u="sng" kern="1200" dirty="0" smtClean="0"/>
            <a:t>Everyone is involved </a:t>
          </a:r>
          <a:endParaRPr lang="en-US" sz="1700" b="1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Планування резервів та запобіжних заходів</a:t>
          </a:r>
          <a:endParaRPr lang="en-US" sz="1700" kern="1200" dirty="0"/>
        </a:p>
      </dsp:txBody>
      <dsp:txXfrm rot="5400000">
        <a:off x="5637363" y="849737"/>
        <a:ext cx="1161113" cy="5852160"/>
      </dsp:txXfrm>
    </dsp:sp>
    <dsp:sp modelId="{24CD9B29-5ADA-47D7-BDFF-50046DE42EFC}">
      <dsp:nvSpPr>
        <dsp:cNvPr id="0" name=""/>
        <dsp:cNvSpPr/>
      </dsp:nvSpPr>
      <dsp:spPr>
        <a:xfrm>
          <a:off x="0" y="3050122"/>
          <a:ext cx="3291840" cy="14513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Відповідальність</a:t>
          </a:r>
          <a:endParaRPr lang="en-US" sz="2600" kern="1200" dirty="0"/>
        </a:p>
      </dsp:txBody>
      <dsp:txXfrm>
        <a:off x="0" y="3050122"/>
        <a:ext cx="3291840" cy="14513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0EEC73-DD18-4418-A895-F2CB2784B1FC}">
      <dsp:nvSpPr>
        <dsp:cNvPr id="0" name=""/>
        <dsp:cNvSpPr/>
      </dsp:nvSpPr>
      <dsp:spPr>
        <a:xfrm>
          <a:off x="2517632" y="348110"/>
          <a:ext cx="4332041" cy="433204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Технічні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засоби</a:t>
          </a:r>
          <a:endParaRPr lang="en-US" sz="2500" kern="1200" dirty="0"/>
        </a:p>
      </dsp:txBody>
      <dsp:txXfrm>
        <a:off x="4872922" y="1147475"/>
        <a:ext cx="1469799" cy="1444013"/>
      </dsp:txXfrm>
    </dsp:sp>
    <dsp:sp modelId="{68B3036C-2AE8-4854-81CE-EBE7049E3AA0}">
      <dsp:nvSpPr>
        <dsp:cNvPr id="0" name=""/>
        <dsp:cNvSpPr/>
      </dsp:nvSpPr>
      <dsp:spPr>
        <a:xfrm>
          <a:off x="2294326" y="477040"/>
          <a:ext cx="4332041" cy="4332041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Люди</a:t>
          </a:r>
          <a:endParaRPr lang="en-US" sz="2500" kern="1200" dirty="0"/>
        </a:p>
      </dsp:txBody>
      <dsp:txXfrm>
        <a:off x="3480480" y="3210352"/>
        <a:ext cx="1959732" cy="1340869"/>
      </dsp:txXfrm>
    </dsp:sp>
    <dsp:sp modelId="{35DBAF0E-1F03-4DCE-A392-A465C5476485}">
      <dsp:nvSpPr>
        <dsp:cNvPr id="0" name=""/>
        <dsp:cNvSpPr/>
      </dsp:nvSpPr>
      <dsp:spPr>
        <a:xfrm>
          <a:off x="2294326" y="477040"/>
          <a:ext cx="4332041" cy="433204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Процеси</a:t>
          </a:r>
          <a:endParaRPr lang="en-US" sz="2500" kern="1200" dirty="0"/>
        </a:p>
      </dsp:txBody>
      <dsp:txXfrm>
        <a:off x="2758473" y="1327976"/>
        <a:ext cx="1469799" cy="1444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 smtClean="0"/>
              <a:t>Презентація</a:t>
            </a:r>
            <a:r>
              <a:rPr lang="ru-RU" dirty="0" smtClean="0"/>
              <a:t> курсу 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EDD0-7792-4166-A92B-3646A9A592D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3B1C0-0229-408D-ACF5-3E0769DEE3B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7D56C-2A55-40CE-A9A7-7F2B69CBFE57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C4F24-F837-4E92-A0DE-A6C0BBBD501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4C1D3-0090-450B-994A-AF9349ABD92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81E3D-DC9F-43D0-97DE-F9110A184726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412376-62F5-4521-96B3-2348253657B1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2611D-99D2-4686-8637-27314B9DFC9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A56BD-9A95-41C8-A3DB-26D1340F99C3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45280-8E4E-4230-9382-8439040327E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 smtClean="0"/>
              <a:t>Презентація</a:t>
            </a:r>
            <a:r>
              <a:rPr lang="ru-RU" dirty="0" smtClean="0"/>
              <a:t> курсу 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Контроль забезпечення якості реалізації проекту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Практичне заняття 11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teamwork"/>
          <p:cNvPicPr>
            <a:picLocks noChangeAspect="1" noChangeArrowheads="1"/>
          </p:cNvPicPr>
          <p:nvPr/>
        </p:nvPicPr>
        <p:blipFill>
          <a:blip r:embed="rId2" cstate="print">
            <a:lum bright="51000" contrast="-70000"/>
          </a:blip>
          <a:srcRect l="16063" r="9449"/>
          <a:stretch>
            <a:fillRect/>
          </a:stretch>
        </p:blipFill>
        <p:spPr bwMode="auto">
          <a:xfrm>
            <a:off x="0" y="-24133"/>
            <a:ext cx="9143999" cy="6882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66800"/>
          </a:xfrm>
          <a:solidFill>
            <a:srgbClr val="FFFFFF">
              <a:alpha val="5882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Case Study: </a:t>
            </a:r>
            <a:r>
              <a:rPr lang="uk-UA" dirty="0" smtClean="0"/>
              <a:t>Якість співробітництва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5915000" cy="4873728"/>
          </a:xfrm>
        </p:spPr>
        <p:txBody>
          <a:bodyPr/>
          <a:lstStyle/>
          <a:p>
            <a:r>
              <a:rPr lang="uk-UA" dirty="0" smtClean="0"/>
              <a:t>Ключ до формування ефективного консорціуму – </a:t>
            </a:r>
            <a:r>
              <a:rPr lang="uk-UA" b="1" u="sng" dirty="0" smtClean="0"/>
              <a:t>розподіл обов</a:t>
            </a:r>
            <a:r>
              <a:rPr lang="en-US" b="1" u="sng" dirty="0" smtClean="0"/>
              <a:t>’</a:t>
            </a:r>
            <a:r>
              <a:rPr lang="uk-UA" b="1" u="sng" dirty="0" smtClean="0"/>
              <a:t>язків</a:t>
            </a:r>
            <a:endParaRPr lang="en-US" b="1" u="sng" dirty="0" smtClean="0"/>
          </a:p>
          <a:p>
            <a:r>
              <a:rPr lang="uk-UA" dirty="0" smtClean="0"/>
              <a:t>Які саме європейські виші ви покликали б до консорціуму проекту і чому? </a:t>
            </a:r>
          </a:p>
          <a:p>
            <a:r>
              <a:rPr lang="uk-UA" dirty="0" smtClean="0"/>
              <a:t>Виші якого профілю доцільніше запросити з боку </a:t>
            </a:r>
            <a:r>
              <a:rPr lang="en-US" dirty="0" smtClean="0"/>
              <a:t>ENPI?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decision making process"/>
          <p:cNvPicPr>
            <a:picLocks noChangeAspect="1" noChangeArrowheads="1"/>
          </p:cNvPicPr>
          <p:nvPr/>
        </p:nvPicPr>
        <p:blipFill>
          <a:blip r:embed="rId2" cstate="print"/>
          <a:srcRect l="5624" r="19685"/>
          <a:stretch>
            <a:fillRect/>
          </a:stretch>
        </p:blipFill>
        <p:spPr bwMode="auto">
          <a:xfrm>
            <a:off x="0" y="-3846"/>
            <a:ext cx="9144000" cy="68618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Case Study: </a:t>
            </a:r>
            <a:r>
              <a:rPr lang="ru-RU" dirty="0" smtClean="0"/>
              <a:t>П</a:t>
            </a:r>
            <a:r>
              <a:rPr lang="uk-UA" smtClean="0"/>
              <a:t>рийняття </a:t>
            </a:r>
            <a:r>
              <a:rPr lang="uk-UA" dirty="0" smtClean="0"/>
              <a:t>рішень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68248"/>
            <a:ext cx="4906888" cy="5089752"/>
          </a:xfrm>
        </p:spPr>
        <p:txBody>
          <a:bodyPr/>
          <a:lstStyle/>
          <a:p>
            <a:r>
              <a:rPr lang="uk-UA" dirty="0" smtClean="0"/>
              <a:t>Забезпечення прозорості механізму прийняття рішень</a:t>
            </a:r>
          </a:p>
          <a:p>
            <a:r>
              <a:rPr lang="uk-UA" dirty="0" smtClean="0"/>
              <a:t>Централізована </a:t>
            </a:r>
            <a:r>
              <a:rPr lang="en-US" dirty="0" err="1" smtClean="0"/>
              <a:t>vs</a:t>
            </a:r>
            <a:r>
              <a:rPr lang="uk-UA" dirty="0" smtClean="0"/>
              <a:t> децентралізована модель управління</a:t>
            </a:r>
            <a:r>
              <a:rPr lang="en-US" dirty="0" smtClean="0"/>
              <a:t>: </a:t>
            </a:r>
            <a:r>
              <a:rPr lang="uk-UA" dirty="0" smtClean="0"/>
              <a:t>переваги та недоліки </a:t>
            </a:r>
          </a:p>
          <a:p>
            <a:r>
              <a:rPr lang="uk-UA" dirty="0" smtClean="0"/>
              <a:t>Комунікація із партнерами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Картинки по запросу decision making transpare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360087"/>
          </a:xfrm>
        </p:spPr>
        <p:txBody>
          <a:bodyPr/>
          <a:lstStyle/>
          <a:p>
            <a:r>
              <a:rPr lang="uk-UA" dirty="0" smtClean="0"/>
              <a:t>Реалістичний таймлайн </a:t>
            </a:r>
          </a:p>
          <a:p>
            <a:r>
              <a:rPr lang="uk-UA" dirty="0" smtClean="0"/>
              <a:t>Чітко визначені етапи</a:t>
            </a:r>
            <a:r>
              <a:rPr lang="en-US" dirty="0" smtClean="0"/>
              <a:t> </a:t>
            </a:r>
            <a:r>
              <a:rPr lang="uk-UA" dirty="0" smtClean="0"/>
              <a:t>реалізації </a:t>
            </a:r>
          </a:p>
          <a:p>
            <a:r>
              <a:rPr lang="uk-UA" dirty="0" smtClean="0"/>
              <a:t>Логічний проектний цикл</a:t>
            </a:r>
          </a:p>
          <a:p>
            <a:r>
              <a:rPr lang="uk-UA" dirty="0" smtClean="0"/>
              <a:t>Збалансованість заходів </a:t>
            </a:r>
          </a:p>
          <a:p>
            <a:r>
              <a:rPr lang="uk-UA" dirty="0" smtClean="0"/>
              <a:t>Усвідомлення ризиків та заходи щодо їх запобігання</a:t>
            </a:r>
          </a:p>
          <a:p>
            <a:r>
              <a:rPr lang="uk-UA" dirty="0" smtClean="0"/>
              <a:t>Адекватні стратегії менеджменту, </a:t>
            </a:r>
            <a:r>
              <a:rPr lang="en-US" dirty="0" smtClean="0"/>
              <a:t>PR</a:t>
            </a:r>
            <a:r>
              <a:rPr lang="ru-RU" dirty="0" smtClean="0"/>
              <a:t> та </a:t>
            </a:r>
            <a:r>
              <a:rPr lang="uk-UA" dirty="0" smtClean="0"/>
              <a:t>контролю якості </a:t>
            </a:r>
            <a:r>
              <a:rPr lang="en-US" dirty="0" smtClean="0"/>
              <a:t>(QA)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Якість реалізації задуму проекту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Таймлайн проекту: </a:t>
            </a:r>
            <a:br>
              <a:rPr lang="uk-UA" dirty="0" smtClean="0"/>
            </a:br>
            <a:r>
              <a:rPr lang="uk-UA" dirty="0" smtClean="0"/>
              <a:t>етапи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активн</a:t>
            </a:r>
            <a:r>
              <a:rPr lang="uk-UA" dirty="0" smtClean="0"/>
              <a:t>ість</a:t>
            </a:r>
            <a:endParaRPr lang="en-US" dirty="0"/>
          </a:p>
        </p:txBody>
      </p:sp>
      <p:pic>
        <p:nvPicPr>
          <p:cNvPr id="5" name="Picture 2" descr="Картинки по запросу жизненный цикл проек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477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Кожний етап:</a:t>
            </a:r>
          </a:p>
          <a:p>
            <a:pPr>
              <a:buFontTx/>
              <a:buChar char="-"/>
            </a:pPr>
            <a:r>
              <a:rPr lang="uk-UA" dirty="0" smtClean="0"/>
              <a:t>спрямований на вирішення специфічного завдання; </a:t>
            </a:r>
          </a:p>
          <a:p>
            <a:pPr>
              <a:buFontTx/>
              <a:buChar char="-"/>
            </a:pPr>
            <a:r>
              <a:rPr lang="uk-UA" dirty="0" smtClean="0"/>
              <a:t>передбачає здійснення заходів; </a:t>
            </a:r>
            <a:endParaRPr lang="en-US" dirty="0" smtClean="0"/>
          </a:p>
          <a:p>
            <a:pPr>
              <a:buFontTx/>
              <a:buChar char="-"/>
            </a:pPr>
            <a:r>
              <a:rPr lang="uk-UA" dirty="0" smtClean="0"/>
              <a:t>має індикатори прогресу та механізми контроля якості та запобігання ризиків; </a:t>
            </a:r>
          </a:p>
          <a:p>
            <a:pPr>
              <a:buFontTx/>
              <a:buChar char="-"/>
            </a:pPr>
            <a:r>
              <a:rPr lang="uk-UA" dirty="0" smtClean="0"/>
              <a:t>має матеріальний і нематеріальний результат (</a:t>
            </a:r>
            <a:r>
              <a:rPr lang="en-US" dirty="0" smtClean="0"/>
              <a:t>outputs and outcomes)  </a:t>
            </a:r>
            <a:endParaRPr lang="uk-U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Таймлайн проекту: планування</a:t>
            </a:r>
            <a:endParaRPr lang="en-US" dirty="0"/>
          </a:p>
        </p:txBody>
      </p:sp>
      <p:pic>
        <p:nvPicPr>
          <p:cNvPr id="5" name="Picture 2" descr="Картинки по запросу timeline"/>
          <p:cNvPicPr>
            <a:picLocks noChangeAspect="1" noChangeArrowheads="1"/>
          </p:cNvPicPr>
          <p:nvPr/>
        </p:nvPicPr>
        <p:blipFill>
          <a:blip r:embed="rId2" cstate="print"/>
          <a:srcRect t="24829" b="30347"/>
          <a:stretch>
            <a:fillRect/>
          </a:stretch>
        </p:blipFill>
        <p:spPr bwMode="auto">
          <a:xfrm>
            <a:off x="0" y="5229200"/>
            <a:ext cx="4556176" cy="762374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timeline"/>
          <p:cNvPicPr>
            <a:picLocks noChangeAspect="1" noChangeArrowheads="1"/>
          </p:cNvPicPr>
          <p:nvPr/>
        </p:nvPicPr>
        <p:blipFill>
          <a:blip r:embed="rId2" cstate="print"/>
          <a:srcRect l="6179" t="24829" b="30347"/>
          <a:stretch>
            <a:fillRect/>
          </a:stretch>
        </p:blipFill>
        <p:spPr bwMode="auto">
          <a:xfrm>
            <a:off x="4427984" y="5229200"/>
            <a:ext cx="4274637" cy="762374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timeline"/>
          <p:cNvPicPr>
            <a:picLocks noChangeAspect="1" noChangeArrowheads="1"/>
          </p:cNvPicPr>
          <p:nvPr/>
        </p:nvPicPr>
        <p:blipFill>
          <a:blip r:embed="rId2" cstate="print"/>
          <a:srcRect l="65910" t="24829" r="4119" b="30347"/>
          <a:stretch>
            <a:fillRect/>
          </a:stretch>
        </p:blipFill>
        <p:spPr bwMode="auto">
          <a:xfrm>
            <a:off x="7778450" y="5229200"/>
            <a:ext cx="1365550" cy="762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time management"/>
          <p:cNvPicPr>
            <a:picLocks noChangeAspect="1" noChangeArrowheads="1"/>
          </p:cNvPicPr>
          <p:nvPr/>
        </p:nvPicPr>
        <p:blipFill>
          <a:blip r:embed="rId2" cstate="print"/>
          <a:srcRect l="7839" r="27996"/>
          <a:stretch>
            <a:fillRect/>
          </a:stretch>
        </p:blipFill>
        <p:spPr bwMode="auto">
          <a:xfrm>
            <a:off x="-9942" y="0"/>
            <a:ext cx="9153942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066800"/>
          </a:xfrm>
        </p:spPr>
        <p:txBody>
          <a:bodyPr>
            <a:noAutofit/>
          </a:bodyPr>
          <a:lstStyle/>
          <a:p>
            <a:r>
              <a:rPr lang="uk-UA" sz="4000" dirty="0" smtClean="0"/>
              <a:t>Завдання 1:</a:t>
            </a:r>
            <a:br>
              <a:rPr lang="uk-UA" sz="4000" dirty="0" smtClean="0"/>
            </a:br>
            <a:r>
              <a:rPr lang="uk-UA" sz="4000" dirty="0" smtClean="0"/>
              <a:t>планування часу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6120680" cy="4657704"/>
          </a:xfrm>
        </p:spPr>
        <p:txBody>
          <a:bodyPr/>
          <a:lstStyle/>
          <a:p>
            <a:r>
              <a:rPr lang="uk-UA" dirty="0" smtClean="0"/>
              <a:t>Життєвий цикл проекту із впровадження нового курсу для аспірантів – </a:t>
            </a:r>
            <a:r>
              <a:rPr lang="uk-UA" b="1" dirty="0" smtClean="0"/>
              <a:t>три роки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Скільки часу варто виділити на: </a:t>
            </a:r>
          </a:p>
          <a:p>
            <a:pPr>
              <a:buFontTx/>
              <a:buChar char="-"/>
            </a:pPr>
            <a:r>
              <a:rPr lang="uk-UA" dirty="0" smtClean="0"/>
              <a:t>підготовчу стадію? </a:t>
            </a:r>
          </a:p>
          <a:p>
            <a:pPr>
              <a:buFontTx/>
              <a:buChar char="-"/>
            </a:pPr>
            <a:r>
              <a:rPr lang="uk-UA" dirty="0" smtClean="0"/>
              <a:t>виконавчу стадію? </a:t>
            </a:r>
          </a:p>
          <a:p>
            <a:pPr>
              <a:buFontTx/>
              <a:buChar char="-"/>
            </a:pPr>
            <a:r>
              <a:rPr lang="uk-UA" dirty="0" smtClean="0"/>
              <a:t>стадію завершення?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6660232" y="5157192"/>
            <a:ext cx="1607996" cy="14287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956376" y="1340768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 r="34016"/>
          <a:stretch>
            <a:fillRect/>
          </a:stretch>
        </p:blipFill>
        <p:spPr bwMode="auto">
          <a:xfrm>
            <a:off x="8172400" y="5157192"/>
            <a:ext cx="959985" cy="14287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48464" y="2060848"/>
            <a:ext cx="72008" cy="4464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3491880" y="5157192"/>
            <a:ext cx="1607996" cy="142875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788024" y="1340768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6" name="Picture 4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1905000" cy="14287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827584" y="2060848"/>
            <a:ext cx="72008" cy="4464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8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1907704" y="5157192"/>
            <a:ext cx="1607996" cy="1428750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5076056" y="5157192"/>
            <a:ext cx="1607996" cy="14287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1340768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Стартова конференція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23928" y="764704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Проміжний звіт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92280" y="69269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Фінальна конференція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00392" y="1628800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Звіт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95736" y="1340768"/>
            <a:ext cx="72008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31640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Веб-сайт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76256" y="2060848"/>
            <a:ext cx="72008" cy="4536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40152" y="141277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Результат впровадження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99992" y="2204864"/>
            <a:ext cx="72008" cy="4320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47864" y="184482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Продукт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596336" cy="1143000"/>
          </a:xfrm>
        </p:spPr>
        <p:txBody>
          <a:bodyPr/>
          <a:lstStyle/>
          <a:p>
            <a:r>
              <a:rPr lang="uk-UA" dirty="0" smtClean="0"/>
              <a:t>Планування: класифікація заходів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606551"/>
          <a:ext cx="8568506" cy="419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21835"/>
          <a:stretch>
            <a:fillRect/>
          </a:stretch>
        </p:blipFill>
        <p:spPr bwMode="auto">
          <a:xfrm>
            <a:off x="1799177" y="0"/>
            <a:ext cx="7344823" cy="341573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216071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r>
              <a:rPr lang="uk-UA" dirty="0" smtClean="0"/>
              <a:t>Дієві та обгрунтовані</a:t>
            </a:r>
          </a:p>
          <a:p>
            <a:r>
              <a:rPr lang="uk-UA" dirty="0" smtClean="0"/>
              <a:t>Надійні </a:t>
            </a:r>
          </a:p>
          <a:p>
            <a:r>
              <a:rPr lang="uk-UA" dirty="0" smtClean="0"/>
              <a:t>Вимірні</a:t>
            </a:r>
          </a:p>
          <a:p>
            <a:r>
              <a:rPr lang="uk-UA" dirty="0" smtClean="0"/>
              <a:t>Періодичні</a:t>
            </a:r>
          </a:p>
          <a:p>
            <a:r>
              <a:rPr lang="uk-UA" dirty="0" smtClean="0"/>
              <a:t>Чітко сформульовані </a:t>
            </a:r>
          </a:p>
          <a:p>
            <a:r>
              <a:rPr lang="uk-UA" dirty="0" smtClean="0"/>
              <a:t>Програмно важливі</a:t>
            </a:r>
            <a:endParaRPr lang="en-US" dirty="0" smtClean="0"/>
          </a:p>
          <a:p>
            <a:r>
              <a:rPr lang="uk-UA" dirty="0" smtClean="0"/>
              <a:t>Одне завдання = один індикатор прогресу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628800"/>
            <a:ext cx="7524328" cy="710952"/>
          </a:xfrm>
        </p:spPr>
        <p:txBody>
          <a:bodyPr/>
          <a:lstStyle/>
          <a:p>
            <a:pPr algn="l"/>
            <a:r>
              <a:rPr lang="uk-UA" dirty="0" smtClean="0"/>
              <a:t>Індикатори прогресу: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uk-UA" dirty="0" smtClean="0"/>
              <a:t>Індикатори прогресу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Якість управління проектом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450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артинки по запросу закон паре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24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РИЗИКАМИ</a:t>
            </a:r>
            <a:endParaRPr lang="en-US" dirty="0"/>
          </a:p>
        </p:txBody>
      </p:sp>
      <p:pic>
        <p:nvPicPr>
          <p:cNvPr id="5" name="Picture 2" descr="Картинки по запросу deming cycle"/>
          <p:cNvPicPr>
            <a:picLocks noChangeAspect="1" noChangeArrowheads="1"/>
          </p:cNvPicPr>
          <p:nvPr/>
        </p:nvPicPr>
        <p:blipFill>
          <a:blip r:embed="rId2" cstate="print"/>
          <a:srcRect l="15395"/>
          <a:stretch>
            <a:fillRect/>
          </a:stretch>
        </p:blipFill>
        <p:spPr bwMode="auto">
          <a:xfrm>
            <a:off x="0" y="2348880"/>
            <a:ext cx="5878671" cy="3352234"/>
          </a:xfrm>
          <a:prstGeom prst="rect">
            <a:avLst/>
          </a:prstGeom>
          <a:noFill/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344122"/>
            <a:ext cx="2438400" cy="24384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0" y="4360346"/>
            <a:ext cx="7524328" cy="936104"/>
          </a:xfrm>
          <a:prstGeom prst="line">
            <a:avLst/>
          </a:prstGeom>
          <a:ln w="444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Картинки по запросу babylon tower 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56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risk factors in project manag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58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ФАКТОРИ РИЗИКУ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34076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Картинки по запросу risk"/>
          <p:cNvPicPr>
            <a:picLocks noChangeAspect="1" noChangeArrowheads="1"/>
          </p:cNvPicPr>
          <p:nvPr/>
        </p:nvPicPr>
        <p:blipFill>
          <a:blip r:embed="rId2" cstate="print"/>
          <a:srcRect l="12150" r="30619"/>
          <a:stretch>
            <a:fillRect/>
          </a:stretch>
        </p:blipFill>
        <p:spPr bwMode="auto">
          <a:xfrm>
            <a:off x="0" y="-14570"/>
            <a:ext cx="9178800" cy="68725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work: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Ідентифікація ризиків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915000" cy="4325112"/>
          </a:xfrm>
        </p:spPr>
        <p:txBody>
          <a:bodyPr/>
          <a:lstStyle/>
          <a:p>
            <a:r>
              <a:rPr lang="uk-UA" dirty="0" smtClean="0"/>
              <a:t>Ідентифікуйте щонайменше три ризики для проекту за кожною з категорій:</a:t>
            </a:r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Група 1. </a:t>
            </a:r>
            <a:r>
              <a:rPr lang="uk-UA" dirty="0" smtClean="0"/>
              <a:t>Люди</a:t>
            </a:r>
          </a:p>
          <a:p>
            <a:pPr>
              <a:buNone/>
            </a:pPr>
            <a:r>
              <a:rPr lang="uk-UA" b="1" dirty="0" smtClean="0"/>
              <a:t>Група 2. </a:t>
            </a:r>
            <a:r>
              <a:rPr lang="uk-UA" dirty="0" smtClean="0"/>
              <a:t>Процеси</a:t>
            </a:r>
          </a:p>
          <a:p>
            <a:pPr>
              <a:buNone/>
            </a:pPr>
            <a:r>
              <a:rPr lang="uk-UA" b="1" dirty="0" smtClean="0"/>
              <a:t>Група 3. </a:t>
            </a:r>
            <a:r>
              <a:rPr lang="uk-UA" dirty="0" smtClean="0"/>
              <a:t>Технічне забезпечення</a:t>
            </a:r>
            <a:endParaRPr lang="en-US" dirty="0"/>
          </a:p>
        </p:txBody>
      </p:sp>
      <p:sp>
        <p:nvSpPr>
          <p:cNvPr id="54274" name="AutoShape 2" descr="Картинки по запросу ri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AutoShape 4" descr="Картинки по запросу ri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Незначні:</a:t>
            </a:r>
            <a:r>
              <a:rPr lang="uk-UA" dirty="0" smtClean="0"/>
              <a:t> дозволяють дотримуватися плану й кошторису </a:t>
            </a:r>
          </a:p>
          <a:p>
            <a:r>
              <a:rPr lang="uk-UA" b="1" dirty="0" smtClean="0"/>
              <a:t>Мінімальні:</a:t>
            </a:r>
            <a:r>
              <a:rPr lang="uk-UA" dirty="0" smtClean="0"/>
              <a:t> відставання від плану на 10%, перевищення витрат на 10% </a:t>
            </a:r>
          </a:p>
          <a:p>
            <a:r>
              <a:rPr lang="uk-UA" b="1" dirty="0" smtClean="0"/>
              <a:t>Помірні:</a:t>
            </a:r>
            <a:r>
              <a:rPr lang="uk-UA" dirty="0" smtClean="0"/>
              <a:t> відставання від плану на 30%, перевищення витрат на 30%  </a:t>
            </a:r>
          </a:p>
          <a:p>
            <a:r>
              <a:rPr lang="uk-UA" b="1" dirty="0" smtClean="0"/>
              <a:t>Значні:</a:t>
            </a:r>
            <a:r>
              <a:rPr lang="uk-UA" dirty="0" smtClean="0"/>
              <a:t> відставання від плану на 50%, перевищення витрат на 50% </a:t>
            </a:r>
          </a:p>
          <a:p>
            <a:r>
              <a:rPr lang="uk-UA" b="1" dirty="0" smtClean="0"/>
              <a:t>Катастрофічні:</a:t>
            </a:r>
            <a:r>
              <a:rPr lang="uk-UA" dirty="0" smtClean="0"/>
              <a:t> проект припиняється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Ризики: класифікація наслідків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РИЗИКІВ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0" y="1484784"/>
          <a:ext cx="9144000" cy="54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1224136"/>
                <a:gridCol w="1512168"/>
                <a:gridCol w="1728192"/>
                <a:gridCol w="1751856"/>
                <a:gridCol w="1524000"/>
              </a:tblGrid>
              <a:tr h="645236">
                <a:tc>
                  <a:txBody>
                    <a:bodyPr/>
                    <a:lstStyle/>
                    <a:p>
                      <a:pPr algn="ctr"/>
                      <a:r>
                        <a:rPr lang="uk-UA" sz="1600" b="0" dirty="0" smtClean="0"/>
                        <a:t>Вірогідність</a:t>
                      </a:r>
                      <a:endParaRPr lang="en-US" sz="1600" b="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Наслідки</a:t>
                      </a:r>
                      <a:endParaRPr 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592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Незначні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Мінімальні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Помірні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Значні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Катастро-фічні</a:t>
                      </a:r>
                      <a:endParaRPr lang="en-US" sz="1600" b="1" dirty="0"/>
                    </a:p>
                  </a:txBody>
                  <a:tcPr/>
                </a:tc>
              </a:tr>
              <a:tr h="8259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&gt;90%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Екстремальний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Екстремальний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Екстремаль-ний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259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50-90%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Помірний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Екстремальний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Екстремаль-ний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128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10-50%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Низький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Помірний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Екстремальний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Екстремаль-ний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128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3-10%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Низький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Низький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Помірний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Екстремаль-ний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888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Низький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Низький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Помірний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Високий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84784"/>
            <a:ext cx="6912768" cy="4525963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Якість команди</a:t>
            </a:r>
          </a:p>
          <a:p>
            <a:r>
              <a:rPr lang="uk-UA" dirty="0" smtClean="0"/>
              <a:t>Якість співробітництва</a:t>
            </a:r>
          </a:p>
          <a:p>
            <a:r>
              <a:rPr lang="uk-UA" dirty="0" smtClean="0"/>
              <a:t>Якість реалізації задуму</a:t>
            </a:r>
          </a:p>
          <a:p>
            <a:r>
              <a:rPr lang="uk-UA" dirty="0" smtClean="0"/>
              <a:t>Якість управління проектом</a:t>
            </a:r>
          </a:p>
          <a:p>
            <a:r>
              <a:rPr lang="uk-UA" dirty="0" smtClean="0"/>
              <a:t>Якість результату</a:t>
            </a:r>
          </a:p>
          <a:p>
            <a:r>
              <a:rPr lang="uk-UA" dirty="0" smtClean="0"/>
              <a:t>Якість впливу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Erasmus+ KA2 Capacity Building:</a:t>
            </a:r>
            <a:br>
              <a:rPr lang="en-US" sz="3000" dirty="0" smtClean="0"/>
            </a:br>
            <a:r>
              <a:rPr lang="uk-UA" sz="3000" dirty="0" smtClean="0"/>
              <a:t>виміри якості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52736" y="6492875"/>
            <a:ext cx="6840760" cy="36512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Презентація</a:t>
            </a:r>
            <a:r>
              <a:rPr lang="ru-RU" dirty="0" smtClean="0">
                <a:solidFill>
                  <a:srgbClr val="FFFF00"/>
                </a:solidFill>
              </a:rPr>
              <a:t> курсу 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Основи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європейської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проектної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діяльності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8" y="1628800"/>
            <a:ext cx="2889242" cy="4122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44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Картинки по запросу short status in hindi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r="9719"/>
          <a:stretch>
            <a:fillRect/>
          </a:stretch>
        </p:blipFill>
        <p:spPr bwMode="auto">
          <a:xfrm>
            <a:off x="-1" y="0"/>
            <a:ext cx="9280463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Case Study: </a:t>
            </a:r>
            <a:r>
              <a:rPr lang="uk-UA" dirty="0" smtClean="0">
                <a:solidFill>
                  <a:schemeClr val="bg1"/>
                </a:solidFill>
              </a:rPr>
              <a:t>Оцінка ризиків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5770984" cy="573325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uk-UA" dirty="0" smtClean="0">
                <a:solidFill>
                  <a:schemeClr val="bg1"/>
                </a:solidFill>
              </a:rPr>
              <a:t>Наскільки ризикованими для реалізації проекту є такі обставини: 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три з п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smtClean="0">
                <a:solidFill>
                  <a:schemeClr val="bg1"/>
                </a:solidFill>
              </a:rPr>
              <a:t>яти вишів-учасників консорціуму (</a:t>
            </a:r>
            <a:r>
              <a:rPr lang="en-US" dirty="0" smtClean="0">
                <a:solidFill>
                  <a:schemeClr val="bg1"/>
                </a:solidFill>
              </a:rPr>
              <a:t>ENPI) </a:t>
            </a:r>
            <a:r>
              <a:rPr lang="uk-UA" dirty="0" smtClean="0">
                <a:solidFill>
                  <a:schemeClr val="bg1"/>
                </a:solidFill>
              </a:rPr>
              <a:t>не мають досвіду участі у міжнародних проектах; 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Міністерство освіти однієї з країн жорстко регламентує навчальний план для аспірантів;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середній рівень мовної підготовки науковців у двох  країнах-партнерах занадто низький для впровадження курсу </a:t>
            </a:r>
            <a:r>
              <a:rPr lang="en-US" dirty="0" smtClean="0">
                <a:solidFill>
                  <a:schemeClr val="bg1"/>
                </a:solidFill>
              </a:rPr>
              <a:t>Academic Writing?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nokia 808 pu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2358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032" y="476672"/>
            <a:ext cx="5626968" cy="4325112"/>
          </a:xfrm>
        </p:spPr>
        <p:txBody>
          <a:bodyPr/>
          <a:lstStyle/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Taking risks to reach your goal:</a:t>
            </a:r>
          </a:p>
          <a:p>
            <a:pPr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Is it something you </a:t>
            </a:r>
            <a:r>
              <a:rPr lang="en-US" b="1" u="sng" dirty="0" smtClean="0">
                <a:solidFill>
                  <a:schemeClr val="bg1"/>
                </a:solidFill>
              </a:rPr>
              <a:t>NEED</a:t>
            </a:r>
            <a:r>
              <a:rPr lang="en-US" dirty="0" smtClean="0">
                <a:solidFill>
                  <a:schemeClr val="bg1"/>
                </a:solidFill>
              </a:rPr>
              <a:t> to do</a:t>
            </a:r>
          </a:p>
          <a:p>
            <a:pPr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smtClean="0">
                <a:solidFill>
                  <a:schemeClr val="bg1"/>
                </a:solidFill>
              </a:rPr>
              <a:t>r </a:t>
            </a:r>
            <a:r>
              <a:rPr lang="en-US" dirty="0" smtClean="0">
                <a:solidFill>
                  <a:schemeClr val="bg1"/>
                </a:solidFill>
              </a:rPr>
              <a:t>something you </a:t>
            </a:r>
            <a:r>
              <a:rPr lang="en-US" b="1" u="sng" dirty="0" smtClean="0">
                <a:solidFill>
                  <a:schemeClr val="bg1"/>
                </a:solidFill>
              </a:rPr>
              <a:t>WANT</a:t>
            </a:r>
            <a:r>
              <a:rPr lang="en-US" dirty="0" smtClean="0">
                <a:solidFill>
                  <a:schemeClr val="bg1"/>
                </a:solidFill>
              </a:rPr>
              <a:t> to do?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РИЗИКАМИ</a:t>
            </a:r>
            <a:endParaRPr lang="en-US" dirty="0"/>
          </a:p>
        </p:txBody>
      </p:sp>
      <p:pic>
        <p:nvPicPr>
          <p:cNvPr id="5" name="Picture 2" descr="Картинки по запросу risk management project manag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3178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828092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“Щораніше, то найкраще”</a:t>
            </a:r>
          </a:p>
          <a:p>
            <a:r>
              <a:rPr lang="uk-UA" dirty="0" smtClean="0"/>
              <a:t>Відкрите обговорення</a:t>
            </a:r>
          </a:p>
          <a:p>
            <a:r>
              <a:rPr lang="en-US" dirty="0" smtClean="0"/>
              <a:t>SWOT-</a:t>
            </a:r>
            <a:r>
              <a:rPr lang="uk-UA" dirty="0" smtClean="0"/>
              <a:t>матриця: ризик – не лише загроза, але й можливість</a:t>
            </a:r>
          </a:p>
          <a:p>
            <a:r>
              <a:rPr lang="uk-UA" dirty="0" smtClean="0"/>
              <a:t>Відповідальність </a:t>
            </a:r>
          </a:p>
          <a:p>
            <a:r>
              <a:rPr lang="uk-UA" dirty="0" smtClean="0"/>
              <a:t>Пріоритетність </a:t>
            </a:r>
          </a:p>
          <a:p>
            <a:r>
              <a:rPr lang="uk-UA" dirty="0" smtClean="0"/>
              <a:t>Аналіз ризиків</a:t>
            </a:r>
          </a:p>
          <a:p>
            <a:r>
              <a:rPr lang="uk-UA" dirty="0" smtClean="0"/>
              <a:t>Планування результатів</a:t>
            </a:r>
          </a:p>
          <a:p>
            <a:r>
              <a:rPr lang="uk-UA" dirty="0" smtClean="0"/>
              <a:t>Реєстрація ризиків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ефективного управління ризиками</a:t>
            </a:r>
            <a:endParaRPr lang="en-US" dirty="0"/>
          </a:p>
        </p:txBody>
      </p:sp>
      <p:pic>
        <p:nvPicPr>
          <p:cNvPr id="5" name="Picture 2" descr="Three red dice reading: Manage your r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14096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28800"/>
            <a:ext cx="5184576" cy="4525963"/>
          </a:xfrm>
        </p:spPr>
        <p:txBody>
          <a:bodyPr/>
          <a:lstStyle/>
          <a:p>
            <a:r>
              <a:rPr lang="uk-UA" dirty="0" smtClean="0"/>
              <a:t>Новий етап виконання проекту = нові ризики</a:t>
            </a:r>
          </a:p>
          <a:p>
            <a:r>
              <a:rPr lang="uk-UA" dirty="0" smtClean="0"/>
              <a:t>Характер ризиків змінюється відповідно до поточної ситуації</a:t>
            </a:r>
          </a:p>
          <a:p>
            <a:r>
              <a:rPr lang="uk-UA" dirty="0" smtClean="0"/>
              <a:t>Важливо передбачати можливі наслідки кожної зміни у плані </a:t>
            </a:r>
          </a:p>
          <a:p>
            <a:r>
              <a:rPr lang="uk-UA" dirty="0" smtClean="0"/>
              <a:t>Ресурсний резерв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CHAIN METHODOLOGY</a:t>
            </a:r>
            <a:endParaRPr lang="en-US" dirty="0"/>
          </a:p>
        </p:txBody>
      </p:sp>
      <p:pic>
        <p:nvPicPr>
          <p:cNvPr id="5" name="Picture 2" descr="Картинки по запросу лошадь захромала командир уб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445509" cy="453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060848"/>
            <a:ext cx="5040560" cy="4525963"/>
          </a:xfrm>
        </p:spPr>
        <p:txBody>
          <a:bodyPr/>
          <a:lstStyle/>
          <a:p>
            <a:r>
              <a:rPr lang="uk-UA" dirty="0" smtClean="0"/>
              <a:t>Запропонуйте варіанти мінімізації або уникнення ризику:</a:t>
            </a:r>
          </a:p>
          <a:p>
            <a:pPr>
              <a:buNone/>
            </a:pPr>
            <a:endParaRPr lang="uk-UA" dirty="0" smtClean="0"/>
          </a:p>
          <a:p>
            <a:pPr lvl="0" algn="ctr">
              <a:buNone/>
            </a:pPr>
            <a:r>
              <a:rPr lang="uk-UA" i="1" dirty="0" smtClean="0"/>
              <a:t>Низька успішність навчання за курсом </a:t>
            </a:r>
          </a:p>
          <a:p>
            <a:pPr lvl="0" algn="ctr">
              <a:buNone/>
            </a:pPr>
            <a:r>
              <a:rPr lang="uk-UA" i="1" dirty="0" smtClean="0"/>
              <a:t>у пілотних групах слухачів 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Завдання 2: Управл</a:t>
            </a:r>
            <a:r>
              <a:rPr lang="uk-UA" dirty="0" smtClean="0"/>
              <a:t>іння ризиками</a:t>
            </a:r>
            <a:endParaRPr lang="en-US" dirty="0"/>
          </a:p>
        </p:txBody>
      </p:sp>
      <p:pic>
        <p:nvPicPr>
          <p:cNvPr id="5" name="Picture 2" descr="Картинки по запросу risk"/>
          <p:cNvPicPr>
            <a:picLocks noChangeAspect="1" noChangeArrowheads="1"/>
          </p:cNvPicPr>
          <p:nvPr/>
        </p:nvPicPr>
        <p:blipFill>
          <a:blip r:embed="rId2" cstate="print"/>
          <a:srcRect l="2913" t="3884"/>
          <a:stretch>
            <a:fillRect/>
          </a:stretch>
        </p:blipFill>
        <p:spPr bwMode="auto">
          <a:xfrm>
            <a:off x="5543452" y="2204786"/>
            <a:ext cx="3600548" cy="356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Картинки по запросу mark zuckerberg 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68961"/>
            <a:ext cx="3815351" cy="3789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2987824" y="1772816"/>
            <a:ext cx="5760640" cy="3600400"/>
          </a:xfrm>
          <a:prstGeom prst="wedgeEllipseCallout">
            <a:avLst>
              <a:gd name="adj1" fmla="val -55864"/>
              <a:gd name="adj2" fmla="val 27469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75856" y="2249424"/>
            <a:ext cx="5040560" cy="2547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У світі,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 так швидко змінюється,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найбільший ризик –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 жодним чином не ризикувати.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Стратегія контролю якості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9992" y="1606941"/>
            <a:ext cx="4536504" cy="4414348"/>
          </a:xfrm>
        </p:spPr>
        <p:txBody>
          <a:bodyPr/>
          <a:lstStyle/>
          <a:p>
            <a:r>
              <a:rPr lang="uk-UA" dirty="0" smtClean="0"/>
              <a:t>Метод безперервного покращення якості</a:t>
            </a:r>
          </a:p>
          <a:p>
            <a:r>
              <a:rPr lang="uk-UA" dirty="0" smtClean="0"/>
              <a:t>Виконується на кожному етапі та на всіх рівнях реалізації проекту </a:t>
            </a:r>
          </a:p>
          <a:p>
            <a:r>
              <a:rPr lang="uk-UA" dirty="0" smtClean="0"/>
              <a:t>Результати використовуються для проміжного та фінального звітування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Цикл Демінга</a:t>
            </a:r>
            <a:endParaRPr lang="en-US" dirty="0"/>
          </a:p>
        </p:txBody>
      </p:sp>
      <p:pic>
        <p:nvPicPr>
          <p:cNvPr id="5" name="Picture 2" descr="Картинки по запросу deming cycle"/>
          <p:cNvPicPr>
            <a:picLocks noChangeAspect="1" noChangeArrowheads="1"/>
          </p:cNvPicPr>
          <p:nvPr/>
        </p:nvPicPr>
        <p:blipFill>
          <a:blip r:embed="rId2" cstate="print">
            <a:lum bright="23000"/>
          </a:blip>
          <a:srcRect b="2953"/>
          <a:stretch>
            <a:fillRect/>
          </a:stretch>
        </p:blipFill>
        <p:spPr bwMode="auto">
          <a:xfrm>
            <a:off x="395536" y="1628800"/>
            <a:ext cx="4005862" cy="4283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060848"/>
            <a:ext cx="6264696" cy="4072055"/>
          </a:xfrm>
        </p:spPr>
        <p:txBody>
          <a:bodyPr/>
          <a:lstStyle/>
          <a:p>
            <a:r>
              <a:rPr lang="uk-UA" dirty="0" smtClean="0"/>
              <a:t>Частина </a:t>
            </a:r>
            <a:r>
              <a:rPr lang="en-US" dirty="0" smtClean="0"/>
              <a:t>D </a:t>
            </a:r>
            <a:r>
              <a:rPr lang="ru-RU" dirty="0" smtClean="0"/>
              <a:t>апл</a:t>
            </a:r>
            <a:r>
              <a:rPr lang="uk-UA" dirty="0" smtClean="0"/>
              <a:t>ікаційної форми:</a:t>
            </a:r>
          </a:p>
          <a:p>
            <a:pPr>
              <a:buNone/>
            </a:pPr>
            <a:r>
              <a:rPr lang="uk-UA" dirty="0" smtClean="0"/>
              <a:t>- Стисла інформація про кожну з організацій-учасниць </a:t>
            </a:r>
          </a:p>
          <a:p>
            <a:pPr>
              <a:buNone/>
            </a:pPr>
            <a:r>
              <a:rPr lang="uk-UA" dirty="0" smtClean="0"/>
              <a:t>- Опис робочих груп кожної з організацій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Якість команди</a:t>
            </a:r>
            <a:endParaRPr lang="en-US" sz="4000" dirty="0"/>
          </a:p>
        </p:txBody>
      </p:sp>
      <p:pic>
        <p:nvPicPr>
          <p:cNvPr id="6" name="Picture 2" descr="Картинки по запросу incogn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617473" cy="3926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Структура робочої групи: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9552" y="1340768"/>
          <a:ext cx="8229600" cy="465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5472608" cy="4525963"/>
          </a:xfrm>
        </p:spPr>
        <p:txBody>
          <a:bodyPr/>
          <a:lstStyle/>
          <a:p>
            <a:r>
              <a:rPr lang="uk-UA" dirty="0" smtClean="0"/>
              <a:t>Кваліфікація за фахом </a:t>
            </a:r>
          </a:p>
          <a:p>
            <a:r>
              <a:rPr lang="uk-UA" dirty="0" smtClean="0"/>
              <a:t>Досвід участі у проектах</a:t>
            </a:r>
          </a:p>
          <a:p>
            <a:r>
              <a:rPr lang="uk-UA" dirty="0" smtClean="0"/>
              <a:t>Досвід командної роботи </a:t>
            </a:r>
          </a:p>
          <a:p>
            <a:r>
              <a:rPr lang="uk-UA" dirty="0" smtClean="0"/>
              <a:t>Навички та вміння відповідно до функції у робочій групі </a:t>
            </a:r>
          </a:p>
          <a:p>
            <a:r>
              <a:rPr lang="uk-UA" dirty="0" smtClean="0"/>
              <a:t>Релевантні публікації </a:t>
            </a:r>
          </a:p>
          <a:p>
            <a:r>
              <a:rPr lang="uk-UA" dirty="0" smtClean="0"/>
              <a:t>Іноземні мови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Case Study: </a:t>
            </a:r>
            <a:r>
              <a:rPr lang="uk-UA" sz="3000" dirty="0" smtClean="0"/>
              <a:t>Якість робочої групи</a:t>
            </a:r>
            <a:endParaRPr lang="en-US" sz="3000" dirty="0"/>
          </a:p>
        </p:txBody>
      </p:sp>
      <p:pic>
        <p:nvPicPr>
          <p:cNvPr id="5" name="Picture 2" descr="Картинки по запросу who is"/>
          <p:cNvPicPr>
            <a:picLocks noChangeAspect="1" noChangeArrowheads="1"/>
          </p:cNvPicPr>
          <p:nvPr/>
        </p:nvPicPr>
        <p:blipFill>
          <a:blip r:embed="rId2" cstate="print"/>
          <a:srcRect l="25230" r="25230"/>
          <a:stretch>
            <a:fillRect/>
          </a:stretch>
        </p:blipFill>
        <p:spPr bwMode="auto">
          <a:xfrm>
            <a:off x="5940152" y="1628800"/>
            <a:ext cx="3024336" cy="4283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Підгрунтя співробітництва: наявність усталених зв</a:t>
            </a:r>
            <a:r>
              <a:rPr lang="en-US" dirty="0" smtClean="0"/>
              <a:t>’</a:t>
            </a:r>
            <a:r>
              <a:rPr lang="ru-RU" dirty="0" smtClean="0"/>
              <a:t>язк</a:t>
            </a:r>
            <a:r>
              <a:rPr lang="uk-UA" dirty="0" smtClean="0"/>
              <a:t>ів між партнерами; </a:t>
            </a:r>
          </a:p>
          <a:p>
            <a:r>
              <a:rPr lang="uk-UA" dirty="0" smtClean="0"/>
              <a:t>Діверсіфікація консорціуму;</a:t>
            </a:r>
          </a:p>
          <a:p>
            <a:r>
              <a:rPr lang="uk-UA" dirty="0" smtClean="0"/>
              <a:t>Управління проектом та комунікація:</a:t>
            </a:r>
          </a:p>
          <a:p>
            <a:pPr>
              <a:buFontTx/>
              <a:buChar char="-"/>
            </a:pPr>
            <a:r>
              <a:rPr lang="uk-UA" dirty="0" smtClean="0"/>
              <a:t>розподіл обов</a:t>
            </a:r>
            <a:r>
              <a:rPr lang="en-US" dirty="0" smtClean="0"/>
              <a:t>’</a:t>
            </a:r>
            <a:r>
              <a:rPr lang="uk-UA" dirty="0" smtClean="0"/>
              <a:t>язків та ресурсів; </a:t>
            </a:r>
          </a:p>
          <a:p>
            <a:pPr>
              <a:buFontTx/>
              <a:buChar char="-"/>
            </a:pPr>
            <a:r>
              <a:rPr lang="uk-UA" dirty="0" smtClean="0"/>
              <a:t>права на інтелектуальну власність;</a:t>
            </a:r>
          </a:p>
          <a:p>
            <a:pPr>
              <a:buFontTx/>
              <a:buChar char="-"/>
            </a:pPr>
            <a:r>
              <a:rPr lang="uk-UA" dirty="0" smtClean="0"/>
              <a:t>механізми прийняття рішень; </a:t>
            </a:r>
          </a:p>
          <a:p>
            <a:pPr>
              <a:buFontTx/>
              <a:buChar char="-"/>
            </a:pPr>
            <a:r>
              <a:rPr lang="uk-UA" dirty="0" smtClean="0"/>
              <a:t>усталеність комунікації;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dirty="0" smtClean="0"/>
              <a:t>Якість співробітництва</a:t>
            </a:r>
            <a:endParaRPr lang="en-US" sz="38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335</TotalTime>
  <Words>1036</Words>
  <Application>Microsoft Office PowerPoint</Application>
  <PresentationFormat>On-screen Show (4:3)</PresentationFormat>
  <Paragraphs>267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шаблон для презентацій за проектом Жана Моне</vt:lpstr>
      <vt:lpstr>Открытая</vt:lpstr>
      <vt:lpstr>Контроль забезпечення якості реалізації проекту</vt:lpstr>
      <vt:lpstr>Slide 2</vt:lpstr>
      <vt:lpstr>Erasmus+ KA2 Capacity Building: виміри якості</vt:lpstr>
      <vt:lpstr>Стратегія контролю якості</vt:lpstr>
      <vt:lpstr>Цикл Демінга</vt:lpstr>
      <vt:lpstr>Якість команди</vt:lpstr>
      <vt:lpstr>Структура робочої групи:</vt:lpstr>
      <vt:lpstr>Case Study: Якість робочої групи</vt:lpstr>
      <vt:lpstr>Якість співробітництва</vt:lpstr>
      <vt:lpstr>Case Study: Якість співробітництва</vt:lpstr>
      <vt:lpstr>Case Study: Прийняття рішень</vt:lpstr>
      <vt:lpstr>Slide 12</vt:lpstr>
      <vt:lpstr>Якість реалізації задуму проекту</vt:lpstr>
      <vt:lpstr>Таймлайн проекту:  етапи vs активність</vt:lpstr>
      <vt:lpstr>Таймлайн проекту: планування</vt:lpstr>
      <vt:lpstr>Завдання 1: планування часу</vt:lpstr>
      <vt:lpstr>Slide 17</vt:lpstr>
      <vt:lpstr>Планування: класифікація заходів</vt:lpstr>
      <vt:lpstr>Індикатори прогресу:</vt:lpstr>
      <vt:lpstr>Case Study: Індикатори прогресу</vt:lpstr>
      <vt:lpstr>Якість управління проектом</vt:lpstr>
      <vt:lpstr>Slide 22</vt:lpstr>
      <vt:lpstr>УПРАВЛІННЯ РИЗИКАМИ</vt:lpstr>
      <vt:lpstr>Slide 24</vt:lpstr>
      <vt:lpstr>Slide 25</vt:lpstr>
      <vt:lpstr>ФАКТОРИ РИЗИКУ</vt:lpstr>
      <vt:lpstr>Group work:  Ідентифікація ризиків</vt:lpstr>
      <vt:lpstr>Ризики: класифікація наслідків</vt:lpstr>
      <vt:lpstr>МАТРИЦЯ РИЗИКІВ</vt:lpstr>
      <vt:lpstr>Case Study: Оцінка ризиків</vt:lpstr>
      <vt:lpstr>Slide 31</vt:lpstr>
      <vt:lpstr>УПРАВЛІННЯ РИЗИКАМИ</vt:lpstr>
      <vt:lpstr>Принципи ефективного управління ризиками</vt:lpstr>
      <vt:lpstr>EVENT CHAIN METHODOLOGY</vt:lpstr>
      <vt:lpstr>Завдання 2: Управління ризиками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the_mockturtle</cp:lastModifiedBy>
  <cp:revision>8</cp:revision>
  <dcterms:created xsi:type="dcterms:W3CDTF">2017-12-14T18:44:42Z</dcterms:created>
  <dcterms:modified xsi:type="dcterms:W3CDTF">2018-01-03T19:50:33Z</dcterms:modified>
</cp:coreProperties>
</file>