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92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04B3-39AD-4859-A074-6092F8451F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C0A13-C908-430A-B320-576703CE9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03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20F6F3-1459-45AB-955D-616F90DE985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19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86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9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954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49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62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2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9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919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04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4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13A4A-E891-4A05-A044-A4624494924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79777-7DAC-4433-AA14-699593ACC9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55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1692275" y="214313"/>
            <a:ext cx="7151688" cy="2926655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latin typeface="Times New Roman" pitchFamily="18" charset="0"/>
              </a:rPr>
              <a:t>Запорізький національний університет, кафедра фізіології, імунології і біохімії з курсом цивільного захисту та медицини</a:t>
            </a:r>
            <a:br>
              <a:rPr lang="uk-UA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2276872"/>
            <a:ext cx="8569325" cy="3168824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ІМУНОЛОГІЯ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 робота №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імунітету та його властивості.</a:t>
            </a: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Імунна система ссавців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26" name="Picture 2" descr="C:\Users\Андрей\Desktop\znu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3" y="260648"/>
            <a:ext cx="1150476" cy="1080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23850" y="5229225"/>
            <a:ext cx="7993063" cy="13684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uk-UA" sz="2000" dirty="0">
              <a:solidFill>
                <a:srgbClr val="002060"/>
              </a:solidFill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sz="24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96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Питання до лабораторного заняття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Предмет, задачі, досягнення та перспективи імунології</a:t>
            </a:r>
          </a:p>
          <a:p>
            <a:r>
              <a:rPr lang="uk-UA" dirty="0" smtClean="0"/>
              <a:t>Імунітет як вчення про гомеостаз.</a:t>
            </a:r>
          </a:p>
          <a:p>
            <a:r>
              <a:rPr lang="uk-UA" dirty="0" smtClean="0"/>
              <a:t>Імунна система ссавців</a:t>
            </a:r>
          </a:p>
          <a:p>
            <a:r>
              <a:rPr lang="uk-UA" dirty="0" smtClean="0"/>
              <a:t>Центральні та периферичні органи імунної системи</a:t>
            </a:r>
          </a:p>
          <a:p>
            <a:r>
              <a:rPr lang="uk-UA" dirty="0" smtClean="0"/>
              <a:t>Основні та допоміжні клітини імунної системи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2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Імунологія – це…?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92896"/>
            <a:ext cx="3898776" cy="3273227"/>
          </a:xfrm>
        </p:spPr>
        <p:txBody>
          <a:bodyPr/>
          <a:lstStyle/>
          <a:p>
            <a:r>
              <a:rPr lang="uk-UA" dirty="0" smtClean="0"/>
              <a:t>Предмет…?</a:t>
            </a:r>
          </a:p>
          <a:p>
            <a:r>
              <a:rPr lang="uk-UA" dirty="0" smtClean="0"/>
              <a:t>Завдання…?</a:t>
            </a:r>
          </a:p>
          <a:p>
            <a:r>
              <a:rPr lang="uk-UA" dirty="0" smtClean="0"/>
              <a:t>Досягнення…?</a:t>
            </a:r>
          </a:p>
          <a:p>
            <a:r>
              <a:rPr lang="uk-UA" dirty="0" smtClean="0"/>
              <a:t>Перспективи…?</a:t>
            </a:r>
            <a:endParaRPr lang="ru-RU" dirty="0"/>
          </a:p>
        </p:txBody>
      </p:sp>
      <p:pic>
        <p:nvPicPr>
          <p:cNvPr id="1026" name="Picture 2" descr="C:\Users\Acer\Deskto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470" y="2420888"/>
            <a:ext cx="4211960" cy="2807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77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740318"/>
            <a:ext cx="3754760" cy="250629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Імунітет – це…?</a:t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>
                <a:solidFill>
                  <a:srgbClr val="FF0000"/>
                </a:solidFill>
              </a:rPr>
              <a:t/>
            </a:r>
            <a:br>
              <a:rPr lang="uk-UA" b="1" dirty="0">
                <a:solidFill>
                  <a:srgbClr val="FF0000"/>
                </a:solidFill>
              </a:rPr>
            </a:br>
            <a:r>
              <a:rPr lang="uk-UA" sz="4000" b="1" dirty="0" smtClean="0">
                <a:solidFill>
                  <a:srgbClr val="FF0000"/>
                </a:solidFill>
              </a:rPr>
              <a:t>Основні задачі…?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1378" y="908720"/>
            <a:ext cx="3775077" cy="19179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dirty="0" smtClean="0"/>
              <a:t>Гомеостаз – це…?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 smtClean="0"/>
              <a:t>Основні компоненти…?</a:t>
            </a:r>
            <a:endParaRPr lang="ru-RU" sz="2800" dirty="0"/>
          </a:p>
        </p:txBody>
      </p:sp>
      <p:pic>
        <p:nvPicPr>
          <p:cNvPr id="2050" name="Picture 2" descr="C:\Users\Acer\Desktop\imunite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717032"/>
            <a:ext cx="4629542" cy="255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cer\Desktop\5ac1739074102bb3abd2ba222e2298a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3826838" cy="198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033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Імунна система ссавців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Acer\Desktop\image1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641414" cy="443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95736" y="6021288"/>
            <a:ext cx="446449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/>
              <a:t>ФУНКЦІЇ…?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79583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cer\Desktop\unnamed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632848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294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cer\Desktop\slide-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465"/>
            <a:ext cx="9149961" cy="6853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834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76</Words>
  <Application>Microsoft Office PowerPoint</Application>
  <PresentationFormat>Экран (4:3)</PresentationFormat>
  <Paragraphs>24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Запорізький національний університет, кафедра фізіології, імунології і біохімії з курсом цивільного захисту та медицини     </vt:lpstr>
      <vt:lpstr>Питання до лабораторного заняття</vt:lpstr>
      <vt:lpstr>Імунологія – це…?</vt:lpstr>
      <vt:lpstr>Імунітет – це…?  Основні задачі…?</vt:lpstr>
      <vt:lpstr>Імунна система ссавців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Запорізький національний університет, кафедра фізіології, імунології і біохімії з курсом цивільного захисту та медицини</dc:title>
  <dc:creator>Oleksandra Bekasova</dc:creator>
  <cp:lastModifiedBy>Oleksandra Bekasova</cp:lastModifiedBy>
  <cp:revision>2</cp:revision>
  <dcterms:created xsi:type="dcterms:W3CDTF">2021-01-18T14:38:09Z</dcterms:created>
  <dcterms:modified xsi:type="dcterms:W3CDTF">2021-01-18T14:55:00Z</dcterms:modified>
</cp:coreProperties>
</file>