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B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iia Gencheva" userId="ba66cf438123fe05" providerId="LiveId" clId="{236962AD-8BE3-4837-86DC-FCC3130ACEDB}"/>
    <pc:docChg chg="delSld">
      <pc:chgData name="Viktoriia Gencheva" userId="ba66cf438123fe05" providerId="LiveId" clId="{236962AD-8BE3-4837-86DC-FCC3130ACEDB}" dt="2021-04-01T06:08:39.206" v="5" actId="2696"/>
      <pc:docMkLst>
        <pc:docMk/>
      </pc:docMkLst>
      <pc:sldChg chg="del">
        <pc:chgData name="Viktoriia Gencheva" userId="ba66cf438123fe05" providerId="LiveId" clId="{236962AD-8BE3-4837-86DC-FCC3130ACEDB}" dt="2021-04-01T06:08:27.016" v="0" actId="2696"/>
        <pc:sldMkLst>
          <pc:docMk/>
          <pc:sldMk cId="0" sldId="259"/>
        </pc:sldMkLst>
      </pc:sldChg>
      <pc:sldChg chg="del">
        <pc:chgData name="Viktoriia Gencheva" userId="ba66cf438123fe05" providerId="LiveId" clId="{236962AD-8BE3-4837-86DC-FCC3130ACEDB}" dt="2021-04-01T06:08:29.789" v="1" actId="2696"/>
        <pc:sldMkLst>
          <pc:docMk/>
          <pc:sldMk cId="0" sldId="260"/>
        </pc:sldMkLst>
      </pc:sldChg>
      <pc:sldChg chg="del">
        <pc:chgData name="Viktoriia Gencheva" userId="ba66cf438123fe05" providerId="LiveId" clId="{236962AD-8BE3-4837-86DC-FCC3130ACEDB}" dt="2021-04-01T06:08:31.764" v="2" actId="2696"/>
        <pc:sldMkLst>
          <pc:docMk/>
          <pc:sldMk cId="0" sldId="261"/>
        </pc:sldMkLst>
      </pc:sldChg>
      <pc:sldChg chg="del">
        <pc:chgData name="Viktoriia Gencheva" userId="ba66cf438123fe05" providerId="LiveId" clId="{236962AD-8BE3-4837-86DC-FCC3130ACEDB}" dt="2021-04-01T06:08:34.756" v="3" actId="2696"/>
        <pc:sldMkLst>
          <pc:docMk/>
          <pc:sldMk cId="0" sldId="263"/>
        </pc:sldMkLst>
      </pc:sldChg>
      <pc:sldChg chg="del">
        <pc:chgData name="Viktoriia Gencheva" userId="ba66cf438123fe05" providerId="LiveId" clId="{236962AD-8BE3-4837-86DC-FCC3130ACEDB}" dt="2021-04-01T06:08:36.961" v="4" actId="2696"/>
        <pc:sldMkLst>
          <pc:docMk/>
          <pc:sldMk cId="0" sldId="264"/>
        </pc:sldMkLst>
      </pc:sldChg>
      <pc:sldChg chg="del">
        <pc:chgData name="Viktoriia Gencheva" userId="ba66cf438123fe05" providerId="LiveId" clId="{236962AD-8BE3-4837-86DC-FCC3130ACEDB}" dt="2021-04-01T06:08:39.206" v="5" actId="2696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3DB98-3FB5-4FD4-9B10-11FCC680AFD5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3DB98-3FB5-4FD4-9B10-11FCC680AFD5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A61C-AE7E-4D6D-96DD-52FF3492F5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9144000" cy="1071569"/>
          </a:xfrm>
        </p:spPr>
        <p:txBody>
          <a:bodyPr>
            <a:normAutofit/>
          </a:bodyPr>
          <a:lstStyle/>
          <a:p>
            <a:r>
              <a:rPr lang="uk-UA" sz="3000" b="1" cap="all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Дія </a:t>
            </a:r>
            <a:r>
              <a:rPr lang="uk-UA" sz="3000" b="1" cap="all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фосфоліпаз</a:t>
            </a:r>
            <a:r>
              <a:rPr lang="uk-UA" sz="3000" b="1" cap="all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підшлункової залози </a:t>
            </a:r>
            <a:br>
              <a:rPr lang="uk-UA" sz="3000" b="1" cap="all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</a:br>
            <a:r>
              <a:rPr lang="uk-UA" sz="3000" b="1" cap="all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sz="3000" b="1" cap="all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гліцерофосфоліпіди</a:t>
            </a:r>
            <a:r>
              <a:rPr lang="uk-UA" sz="3000" b="1" cap="all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яєчного жовтка</a:t>
            </a:r>
            <a:endParaRPr lang="ru-RU" sz="3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6124"/>
            <a:ext cx="9144000" cy="35718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uk-UA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Мета роботи:</a:t>
            </a:r>
            <a:r>
              <a:rPr lang="uk-UA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дослідити дію фосфоліпази підшлункової залози </a:t>
            </a:r>
            <a:b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гліцерофосфоліпіди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яєчного жовтка на моделі </a:t>
            </a:r>
            <a:r>
              <a:rPr lang="uk-UA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uk-UA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vitro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Практичне значення роботи:</a:t>
            </a:r>
            <a:r>
              <a:rPr lang="uk-UA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 ході лабораторного дослідження виявити </a:t>
            </a:r>
            <a:b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дію фосфоліпази підшлункової залози </a:t>
            </a:r>
            <a:b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uk-UA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гліцерофосфоліпіди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яєчного жовтка.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3155777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uk-UA" sz="40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ід</a:t>
            </a:r>
            <a:r>
              <a:rPr lang="uk-UA" sz="4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роботи</a:t>
            </a:r>
            <a:endParaRPr lang="ru-RU" sz="4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7150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 пробірка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(контрольна): </a:t>
            </a:r>
          </a:p>
          <a:p>
            <a:pPr algn="ctr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5 крапель суспензії яєчного жовтка + </a:t>
            </a:r>
          </a:p>
          <a:p>
            <a:pPr algn="ctr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2 краплі води.</a:t>
            </a:r>
          </a:p>
          <a:p>
            <a:pPr algn="ctr">
              <a:buNone/>
            </a:pPr>
            <a:endParaRPr lang="uk-UA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2 пробірка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(дослідна): </a:t>
            </a:r>
          </a:p>
          <a:p>
            <a:pPr algn="ctr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5 крапель суспензії яєчного жовтка + </a:t>
            </a:r>
          </a:p>
          <a:p>
            <a:pPr algn="ctr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2 краплі розчину панкреатину.</a:t>
            </a:r>
          </a:p>
          <a:p>
            <a:pPr algn="ctr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Обидві пробірки </a:t>
            </a:r>
            <a:r>
              <a:rPr lang="uk-UA" dirty="0">
                <a:latin typeface="Arial" pitchFamily="34" charset="0"/>
                <a:cs typeface="Arial" pitchFamily="34" charset="0"/>
              </a:rPr>
              <a:t>поміщають у термостат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при температурі 38 </a:t>
            </a:r>
            <a:r>
              <a:rPr lang="uk-UA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uk-UA" dirty="0">
                <a:latin typeface="Arial" pitchFamily="34" charset="0"/>
                <a:cs typeface="Arial" pitchFamily="34" charset="0"/>
              </a:rPr>
              <a:t>С на 30 хвилин. </a:t>
            </a: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Після інкубації в </a:t>
            </a: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обидві пробірки </a:t>
            </a:r>
            <a:r>
              <a:rPr lang="uk-UA" dirty="0">
                <a:latin typeface="Arial" pitchFamily="34" charset="0"/>
                <a:cs typeface="Arial" pitchFamily="34" charset="0"/>
              </a:rPr>
              <a:t>наливають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по 5 крапель </a:t>
            </a:r>
            <a:r>
              <a:rPr lang="uk-UA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молібденового реактиву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нагрівають їх на полум’ї пальника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та охолоджують водою під краном.</a:t>
            </a: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br>
              <a:rPr lang="uk-UA" sz="2400" dirty="0">
                <a:latin typeface="Arial" pitchFamily="34" charset="0"/>
                <a:cs typeface="Arial" pitchFamily="34" charset="0"/>
              </a:rPr>
            </a:br>
            <a:r>
              <a:rPr lang="uk-UA" sz="2400" dirty="0">
                <a:latin typeface="Arial" pitchFamily="34" charset="0"/>
                <a:cs typeface="Arial" pitchFamily="34" charset="0"/>
              </a:rPr>
              <a:t>Спостерігають появу в 2 пробірці </a:t>
            </a:r>
            <a:r>
              <a:rPr lang="uk-UA" sz="2400" u="sng" dirty="0">
                <a:latin typeface="Arial" pitchFamily="34" charset="0"/>
                <a:cs typeface="Arial" pitchFamily="34" charset="0"/>
              </a:rPr>
              <a:t>інтенсивного жовтого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або </a:t>
            </a:r>
            <a:r>
              <a:rPr lang="uk-UA" sz="2400" u="sng" dirty="0">
                <a:latin typeface="Arial" pitchFamily="34" charset="0"/>
                <a:cs typeface="Arial" pitchFamily="34" charset="0"/>
              </a:rPr>
              <a:t>оранжевого забарвлення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, що свідчить про наявність залишку </a:t>
            </a:r>
            <a:r>
              <a:rPr lang="uk-UA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фосфорної кислоти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у структурі фосфоліпідів, </a:t>
            </a:r>
            <a:br>
              <a:rPr lang="uk-UA" sz="2400" dirty="0">
                <a:latin typeface="Arial" pitchFamily="34" charset="0"/>
                <a:cs typeface="Arial" pitchFamily="34" charset="0"/>
              </a:rPr>
            </a:br>
            <a:r>
              <a:rPr lang="uk-UA" sz="2400" dirty="0">
                <a:latin typeface="Arial" pitchFamily="34" charset="0"/>
                <a:cs typeface="Arial" pitchFamily="34" charset="0"/>
              </a:rPr>
              <a:t>яка була відщеплена за рахунок </a:t>
            </a:r>
            <a:r>
              <a:rPr lang="uk-UA" sz="2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дії панкреатину.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pic>
        <p:nvPicPr>
          <p:cNvPr id="1026" name="Picture 2" descr="D:\Documents\moi dokumenty\Speckurs XPVZHO\Praktika Speckurs XPVZHO\Foto Lab Speckurs XPVZHO\пробірка (без панкреатину)жовте забарвлення, пробірка (з панкреатином)оранжеве або інтенсивно жовте забарвлення ЗЛІВА НАПРАВО 20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95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uk-UA" sz="8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8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uk-UA" sz="8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8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Будьте щасливі!</a:t>
            </a:r>
            <a:endParaRPr lang="ru-RU" sz="8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161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Дія фосфоліпаз підшлункової залози  на гліцерофосфоліпіди яєчного жовтка</vt:lpstr>
      <vt:lpstr>Хід роботи</vt:lpstr>
      <vt:lpstr> Спостерігають появу в 2 пробірці інтенсивного жовтого або оранжевого забарвлення, що свідчить про наявність залишку фосфорної кислоти у структурі фосфоліпідів,  яка була відщеплена за рахунок дії панкреатину. 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Viktoriia Gencheva</cp:lastModifiedBy>
  <cp:revision>14</cp:revision>
  <dcterms:created xsi:type="dcterms:W3CDTF">2020-04-28T14:47:29Z</dcterms:created>
  <dcterms:modified xsi:type="dcterms:W3CDTF">2021-04-01T06:08:57Z</dcterms:modified>
</cp:coreProperties>
</file>