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71" r:id="rId5"/>
    <p:sldId id="258" r:id="rId6"/>
    <p:sldId id="259" r:id="rId7"/>
    <p:sldId id="261" r:id="rId8"/>
    <p:sldId id="262" r:id="rId9"/>
    <p:sldId id="263" r:id="rId10"/>
    <p:sldId id="265" r:id="rId11"/>
    <p:sldId id="260" r:id="rId12"/>
    <p:sldId id="267" r:id="rId13"/>
    <p:sldId id="272" r:id="rId14"/>
    <p:sldId id="268" r:id="rId15"/>
    <p:sldId id="269" r:id="rId16"/>
    <p:sldId id="264" r:id="rId17"/>
    <p:sldId id="273" r:id="rId18"/>
    <p:sldId id="274" r:id="rId19"/>
    <p:sldId id="276" r:id="rId20"/>
    <p:sldId id="27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1550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DA95F-813A-491E-9E0E-09168674D59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CDCE7-4EBB-485F-8153-936E6DCFC2B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dirty="0" smtClean="0"/>
            <a:t>Вперше увів в обіг Й. </a:t>
          </a:r>
          <a:r>
            <a:rPr lang="uk-UA" dirty="0" err="1" smtClean="0"/>
            <a:t>Гердер</a:t>
          </a:r>
          <a:r>
            <a:rPr lang="uk-UA" dirty="0" smtClean="0"/>
            <a:t> у 18 столітті</a:t>
          </a:r>
          <a:endParaRPr lang="ru-RU" dirty="0"/>
        </a:p>
      </dgm:t>
    </dgm:pt>
    <dgm:pt modelId="{982E6E13-E438-4AAA-A9B9-1FF2AAB4BF40}" type="parTrans" cxnId="{319ABD3A-CCDC-4225-978D-E7E14391EF3C}">
      <dgm:prSet/>
      <dgm:spPr/>
      <dgm:t>
        <a:bodyPr/>
        <a:lstStyle/>
        <a:p>
          <a:endParaRPr lang="ru-RU"/>
        </a:p>
      </dgm:t>
    </dgm:pt>
    <dgm:pt modelId="{B841EAE9-D1EE-4C42-B227-277D54964BFC}" type="sibTrans" cxnId="{319ABD3A-CCDC-4225-978D-E7E14391EF3C}">
      <dgm:prSet/>
      <dgm:spPr/>
      <dgm:t>
        <a:bodyPr/>
        <a:lstStyle/>
        <a:p>
          <a:endParaRPr lang="ru-RU"/>
        </a:p>
      </dgm:t>
    </dgm:pt>
    <dgm:pt modelId="{718842DD-2B4E-4246-B6B1-8E68053C857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dirty="0" smtClean="0"/>
            <a:t>19 століття – досліджували «національний характер»</a:t>
          </a:r>
          <a:endParaRPr lang="ru-RU" dirty="0"/>
        </a:p>
      </dgm:t>
    </dgm:pt>
    <dgm:pt modelId="{EECC8F16-2852-46A7-8B86-69CCFB7E387D}" type="parTrans" cxnId="{9EE1C054-3503-45C4-94DA-E9C3C418147F}">
      <dgm:prSet/>
      <dgm:spPr/>
      <dgm:t>
        <a:bodyPr/>
        <a:lstStyle/>
        <a:p>
          <a:endParaRPr lang="ru-RU"/>
        </a:p>
      </dgm:t>
    </dgm:pt>
    <dgm:pt modelId="{56DEFB8C-900D-4862-A90E-1748E84F0415}" type="sibTrans" cxnId="{9EE1C054-3503-45C4-94DA-E9C3C418147F}">
      <dgm:prSet/>
      <dgm:spPr/>
      <dgm:t>
        <a:bodyPr/>
        <a:lstStyle/>
        <a:p>
          <a:endParaRPr lang="ru-RU"/>
        </a:p>
      </dgm:t>
    </dgm:pt>
    <dgm:pt modelId="{4CB95AF2-B5DC-40CA-B3E2-88B8A1C079A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dirty="0" smtClean="0"/>
            <a:t>Систематично його почали використовувати у 1950-х роках</a:t>
          </a:r>
          <a:endParaRPr lang="ru-RU" dirty="0"/>
        </a:p>
      </dgm:t>
    </dgm:pt>
    <dgm:pt modelId="{9E04D27A-B642-4B88-8573-B126A974394D}" type="parTrans" cxnId="{667D1653-8EDB-4B3F-B689-37E14009C797}">
      <dgm:prSet/>
      <dgm:spPr/>
      <dgm:t>
        <a:bodyPr/>
        <a:lstStyle/>
        <a:p>
          <a:endParaRPr lang="ru-RU"/>
        </a:p>
      </dgm:t>
    </dgm:pt>
    <dgm:pt modelId="{DA171C0D-19CA-428C-9E85-0089589D1B5D}" type="sibTrans" cxnId="{667D1653-8EDB-4B3F-B689-37E14009C797}">
      <dgm:prSet/>
      <dgm:spPr/>
      <dgm:t>
        <a:bodyPr/>
        <a:lstStyle/>
        <a:p>
          <a:endParaRPr lang="ru-RU"/>
        </a:p>
      </dgm:t>
    </dgm:pt>
    <dgm:pt modelId="{7F70CEC0-B8BD-4CC4-B68B-4AFD7C95634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dirty="0" smtClean="0"/>
            <a:t>Поміркуйте, чому? Тобто які події цьому сприяли?</a:t>
          </a:r>
          <a:endParaRPr lang="ru-RU" dirty="0"/>
        </a:p>
      </dgm:t>
    </dgm:pt>
    <dgm:pt modelId="{EC6EA177-79C3-49AD-9FBB-84199D6DBD4B}" type="parTrans" cxnId="{5ED254E9-76E2-4199-960E-E148221AF62A}">
      <dgm:prSet/>
      <dgm:spPr/>
      <dgm:t>
        <a:bodyPr/>
        <a:lstStyle/>
        <a:p>
          <a:endParaRPr lang="ru-RU"/>
        </a:p>
      </dgm:t>
    </dgm:pt>
    <dgm:pt modelId="{9EE245AD-2D35-4BAE-9595-94543AADC98C}" type="sibTrans" cxnId="{5ED254E9-76E2-4199-960E-E148221AF62A}">
      <dgm:prSet/>
      <dgm:spPr/>
      <dgm:t>
        <a:bodyPr/>
        <a:lstStyle/>
        <a:p>
          <a:endParaRPr lang="ru-RU"/>
        </a:p>
      </dgm:t>
    </dgm:pt>
    <dgm:pt modelId="{70AC688E-A9A2-4254-831C-8C6E83965F93}" type="pres">
      <dgm:prSet presAssocID="{426DA95F-813A-491E-9E0E-09168674D59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E4C25F-D2DD-412B-9009-2AA02693AA9C}" type="pres">
      <dgm:prSet presAssocID="{E22CDCE7-4EBB-485F-8153-936E6DCFC2B0}" presName="circle1" presStyleLbl="node1" presStyleIdx="0" presStyleCnt="4"/>
      <dgm:spPr/>
    </dgm:pt>
    <dgm:pt modelId="{FA19D135-E17B-4A18-9B93-80698450B325}" type="pres">
      <dgm:prSet presAssocID="{E22CDCE7-4EBB-485F-8153-936E6DCFC2B0}" presName="space" presStyleCnt="0"/>
      <dgm:spPr/>
    </dgm:pt>
    <dgm:pt modelId="{3C68CFC5-86A8-45B9-AB7F-771B74A8C10F}" type="pres">
      <dgm:prSet presAssocID="{E22CDCE7-4EBB-485F-8153-936E6DCFC2B0}" presName="rect1" presStyleLbl="alignAcc1" presStyleIdx="0" presStyleCnt="4"/>
      <dgm:spPr/>
      <dgm:t>
        <a:bodyPr/>
        <a:lstStyle/>
        <a:p>
          <a:endParaRPr lang="ru-RU"/>
        </a:p>
      </dgm:t>
    </dgm:pt>
    <dgm:pt modelId="{82685EF1-996A-42C5-9010-C21F144254EF}" type="pres">
      <dgm:prSet presAssocID="{718842DD-2B4E-4246-B6B1-8E68053C8575}" presName="vertSpace2" presStyleLbl="node1" presStyleIdx="0" presStyleCnt="4"/>
      <dgm:spPr/>
    </dgm:pt>
    <dgm:pt modelId="{7A465C2B-C1FA-4C7C-8D16-5EEC07369541}" type="pres">
      <dgm:prSet presAssocID="{718842DD-2B4E-4246-B6B1-8E68053C8575}" presName="circle2" presStyleLbl="node1" presStyleIdx="1" presStyleCnt="4"/>
      <dgm:spPr/>
    </dgm:pt>
    <dgm:pt modelId="{83571243-6489-46A0-BF4A-885787E470F3}" type="pres">
      <dgm:prSet presAssocID="{718842DD-2B4E-4246-B6B1-8E68053C8575}" presName="rect2" presStyleLbl="alignAcc1" presStyleIdx="1" presStyleCnt="4"/>
      <dgm:spPr/>
      <dgm:t>
        <a:bodyPr/>
        <a:lstStyle/>
        <a:p>
          <a:endParaRPr lang="ru-RU"/>
        </a:p>
      </dgm:t>
    </dgm:pt>
    <dgm:pt modelId="{ADAD3071-AAE2-4FED-8869-6D8588A47E93}" type="pres">
      <dgm:prSet presAssocID="{4CB95AF2-B5DC-40CA-B3E2-88B8A1C079A9}" presName="vertSpace3" presStyleLbl="node1" presStyleIdx="1" presStyleCnt="4"/>
      <dgm:spPr/>
    </dgm:pt>
    <dgm:pt modelId="{2E58888C-6FD9-4536-BF4A-853012DDB76A}" type="pres">
      <dgm:prSet presAssocID="{4CB95AF2-B5DC-40CA-B3E2-88B8A1C079A9}" presName="circle3" presStyleLbl="node1" presStyleIdx="2" presStyleCnt="4"/>
      <dgm:spPr/>
    </dgm:pt>
    <dgm:pt modelId="{90C4B634-C367-4F29-9575-57893236021E}" type="pres">
      <dgm:prSet presAssocID="{4CB95AF2-B5DC-40CA-B3E2-88B8A1C079A9}" presName="rect3" presStyleLbl="alignAcc1" presStyleIdx="2" presStyleCnt="4"/>
      <dgm:spPr/>
      <dgm:t>
        <a:bodyPr/>
        <a:lstStyle/>
        <a:p>
          <a:endParaRPr lang="ru-RU"/>
        </a:p>
      </dgm:t>
    </dgm:pt>
    <dgm:pt modelId="{0E32DA81-4B72-4A11-87AF-C60D9891586B}" type="pres">
      <dgm:prSet presAssocID="{7F70CEC0-B8BD-4CC4-B68B-4AFD7C956342}" presName="vertSpace4" presStyleLbl="node1" presStyleIdx="2" presStyleCnt="4"/>
      <dgm:spPr/>
    </dgm:pt>
    <dgm:pt modelId="{6BDD9958-6CC6-4FAC-95F4-B9DC26E136DA}" type="pres">
      <dgm:prSet presAssocID="{7F70CEC0-B8BD-4CC4-B68B-4AFD7C956342}" presName="circle4" presStyleLbl="node1" presStyleIdx="3" presStyleCnt="4"/>
      <dgm:spPr/>
    </dgm:pt>
    <dgm:pt modelId="{3136D33D-C35C-4578-B65A-B4761B7353B8}" type="pres">
      <dgm:prSet presAssocID="{7F70CEC0-B8BD-4CC4-B68B-4AFD7C956342}" presName="rect4" presStyleLbl="alignAcc1" presStyleIdx="3" presStyleCnt="4"/>
      <dgm:spPr/>
      <dgm:t>
        <a:bodyPr/>
        <a:lstStyle/>
        <a:p>
          <a:endParaRPr lang="ru-RU"/>
        </a:p>
      </dgm:t>
    </dgm:pt>
    <dgm:pt modelId="{3B4A1C33-9F21-48C4-A8A7-124686258D7C}" type="pres">
      <dgm:prSet presAssocID="{E22CDCE7-4EBB-485F-8153-936E6DCFC2B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DDE0-9A24-4055-983E-8D777AE52756}" type="pres">
      <dgm:prSet presAssocID="{718842DD-2B4E-4246-B6B1-8E68053C857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AF868-2B0B-46DD-BDCA-B6FE31B4C964}" type="pres">
      <dgm:prSet presAssocID="{4CB95AF2-B5DC-40CA-B3E2-88B8A1C079A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AB825-A58F-4851-A6EF-6359620453B6}" type="pres">
      <dgm:prSet presAssocID="{7F70CEC0-B8BD-4CC4-B68B-4AFD7C95634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30CDD-25A8-44CE-B81D-9BAF137B5E9E}" type="presOf" srcId="{718842DD-2B4E-4246-B6B1-8E68053C8575}" destId="{8E1DDDE0-9A24-4055-983E-8D777AE52756}" srcOrd="1" destOrd="0" presId="urn:microsoft.com/office/officeart/2005/8/layout/target3"/>
    <dgm:cxn modelId="{FD4859EF-BC87-4D54-ABA8-A2B555213288}" type="presOf" srcId="{4CB95AF2-B5DC-40CA-B3E2-88B8A1C079A9}" destId="{C2EAF868-2B0B-46DD-BDCA-B6FE31B4C964}" srcOrd="1" destOrd="0" presId="urn:microsoft.com/office/officeart/2005/8/layout/target3"/>
    <dgm:cxn modelId="{D41FD5EE-5602-424D-A2BE-6D7BC67729AC}" type="presOf" srcId="{E22CDCE7-4EBB-485F-8153-936E6DCFC2B0}" destId="{3B4A1C33-9F21-48C4-A8A7-124686258D7C}" srcOrd="1" destOrd="0" presId="urn:microsoft.com/office/officeart/2005/8/layout/target3"/>
    <dgm:cxn modelId="{DC82C07C-E284-46E9-B51F-9EAE7D0F4E27}" type="presOf" srcId="{718842DD-2B4E-4246-B6B1-8E68053C8575}" destId="{83571243-6489-46A0-BF4A-885787E470F3}" srcOrd="0" destOrd="0" presId="urn:microsoft.com/office/officeart/2005/8/layout/target3"/>
    <dgm:cxn modelId="{A1FBB68C-21A8-4A62-AEF8-EFA3096EA6B9}" type="presOf" srcId="{7F70CEC0-B8BD-4CC4-B68B-4AFD7C956342}" destId="{3136D33D-C35C-4578-B65A-B4761B7353B8}" srcOrd="0" destOrd="0" presId="urn:microsoft.com/office/officeart/2005/8/layout/target3"/>
    <dgm:cxn modelId="{DFA5C873-FC02-4B5B-BEDF-34658FE58A07}" type="presOf" srcId="{7F70CEC0-B8BD-4CC4-B68B-4AFD7C956342}" destId="{09CAB825-A58F-4851-A6EF-6359620453B6}" srcOrd="1" destOrd="0" presId="urn:microsoft.com/office/officeart/2005/8/layout/target3"/>
    <dgm:cxn modelId="{A7F442FC-92F0-4B08-8E98-72A392F68BBD}" type="presOf" srcId="{4CB95AF2-B5DC-40CA-B3E2-88B8A1C079A9}" destId="{90C4B634-C367-4F29-9575-57893236021E}" srcOrd="0" destOrd="0" presId="urn:microsoft.com/office/officeart/2005/8/layout/target3"/>
    <dgm:cxn modelId="{667D1653-8EDB-4B3F-B689-37E14009C797}" srcId="{426DA95F-813A-491E-9E0E-09168674D59C}" destId="{4CB95AF2-B5DC-40CA-B3E2-88B8A1C079A9}" srcOrd="2" destOrd="0" parTransId="{9E04D27A-B642-4B88-8573-B126A974394D}" sibTransId="{DA171C0D-19CA-428C-9E85-0089589D1B5D}"/>
    <dgm:cxn modelId="{9EE1C054-3503-45C4-94DA-E9C3C418147F}" srcId="{426DA95F-813A-491E-9E0E-09168674D59C}" destId="{718842DD-2B4E-4246-B6B1-8E68053C8575}" srcOrd="1" destOrd="0" parTransId="{EECC8F16-2852-46A7-8B86-69CCFB7E387D}" sibTransId="{56DEFB8C-900D-4862-A90E-1748E84F0415}"/>
    <dgm:cxn modelId="{5ED254E9-76E2-4199-960E-E148221AF62A}" srcId="{426DA95F-813A-491E-9E0E-09168674D59C}" destId="{7F70CEC0-B8BD-4CC4-B68B-4AFD7C956342}" srcOrd="3" destOrd="0" parTransId="{EC6EA177-79C3-49AD-9FBB-84199D6DBD4B}" sibTransId="{9EE245AD-2D35-4BAE-9595-94543AADC98C}"/>
    <dgm:cxn modelId="{319ABD3A-CCDC-4225-978D-E7E14391EF3C}" srcId="{426DA95F-813A-491E-9E0E-09168674D59C}" destId="{E22CDCE7-4EBB-485F-8153-936E6DCFC2B0}" srcOrd="0" destOrd="0" parTransId="{982E6E13-E438-4AAA-A9B9-1FF2AAB4BF40}" sibTransId="{B841EAE9-D1EE-4C42-B227-277D54964BFC}"/>
    <dgm:cxn modelId="{857B122A-D42B-4ED7-9DF2-E33B0BA61203}" type="presOf" srcId="{426DA95F-813A-491E-9E0E-09168674D59C}" destId="{70AC688E-A9A2-4254-831C-8C6E83965F93}" srcOrd="0" destOrd="0" presId="urn:microsoft.com/office/officeart/2005/8/layout/target3"/>
    <dgm:cxn modelId="{38C388C3-258E-40EA-AC47-3329814969AF}" type="presOf" srcId="{E22CDCE7-4EBB-485F-8153-936E6DCFC2B0}" destId="{3C68CFC5-86A8-45B9-AB7F-771B74A8C10F}" srcOrd="0" destOrd="0" presId="urn:microsoft.com/office/officeart/2005/8/layout/target3"/>
    <dgm:cxn modelId="{C28B2714-3487-4AAB-A68E-059B6F9D4C5B}" type="presParOf" srcId="{70AC688E-A9A2-4254-831C-8C6E83965F93}" destId="{CFE4C25F-D2DD-412B-9009-2AA02693AA9C}" srcOrd="0" destOrd="0" presId="urn:microsoft.com/office/officeart/2005/8/layout/target3"/>
    <dgm:cxn modelId="{D8CB48BF-275F-4BA7-8821-08AA76C37A0B}" type="presParOf" srcId="{70AC688E-A9A2-4254-831C-8C6E83965F93}" destId="{FA19D135-E17B-4A18-9B93-80698450B325}" srcOrd="1" destOrd="0" presId="urn:microsoft.com/office/officeart/2005/8/layout/target3"/>
    <dgm:cxn modelId="{24E8EBBA-705C-403A-8CEE-E944CECB40F4}" type="presParOf" srcId="{70AC688E-A9A2-4254-831C-8C6E83965F93}" destId="{3C68CFC5-86A8-45B9-AB7F-771B74A8C10F}" srcOrd="2" destOrd="0" presId="urn:microsoft.com/office/officeart/2005/8/layout/target3"/>
    <dgm:cxn modelId="{AEE4BE04-961B-47DF-B157-F763FCE7F397}" type="presParOf" srcId="{70AC688E-A9A2-4254-831C-8C6E83965F93}" destId="{82685EF1-996A-42C5-9010-C21F144254EF}" srcOrd="3" destOrd="0" presId="urn:microsoft.com/office/officeart/2005/8/layout/target3"/>
    <dgm:cxn modelId="{A70A2DFF-BC6D-46F5-8DA3-3BF6FD77EA2F}" type="presParOf" srcId="{70AC688E-A9A2-4254-831C-8C6E83965F93}" destId="{7A465C2B-C1FA-4C7C-8D16-5EEC07369541}" srcOrd="4" destOrd="0" presId="urn:microsoft.com/office/officeart/2005/8/layout/target3"/>
    <dgm:cxn modelId="{CCAAE996-424D-4A9D-8955-06F5311001AE}" type="presParOf" srcId="{70AC688E-A9A2-4254-831C-8C6E83965F93}" destId="{83571243-6489-46A0-BF4A-885787E470F3}" srcOrd="5" destOrd="0" presId="urn:microsoft.com/office/officeart/2005/8/layout/target3"/>
    <dgm:cxn modelId="{A78375AB-CDF6-4378-AFA4-B06866CEC826}" type="presParOf" srcId="{70AC688E-A9A2-4254-831C-8C6E83965F93}" destId="{ADAD3071-AAE2-4FED-8869-6D8588A47E93}" srcOrd="6" destOrd="0" presId="urn:microsoft.com/office/officeart/2005/8/layout/target3"/>
    <dgm:cxn modelId="{3F920376-7D85-43C7-B1B9-5C70D3C63D95}" type="presParOf" srcId="{70AC688E-A9A2-4254-831C-8C6E83965F93}" destId="{2E58888C-6FD9-4536-BF4A-853012DDB76A}" srcOrd="7" destOrd="0" presId="urn:microsoft.com/office/officeart/2005/8/layout/target3"/>
    <dgm:cxn modelId="{D6C51397-ED06-4B0B-95E6-574DD1EDCBBF}" type="presParOf" srcId="{70AC688E-A9A2-4254-831C-8C6E83965F93}" destId="{90C4B634-C367-4F29-9575-57893236021E}" srcOrd="8" destOrd="0" presId="urn:microsoft.com/office/officeart/2005/8/layout/target3"/>
    <dgm:cxn modelId="{600A1C49-0552-4EC0-8E10-422A6B970D85}" type="presParOf" srcId="{70AC688E-A9A2-4254-831C-8C6E83965F93}" destId="{0E32DA81-4B72-4A11-87AF-C60D9891586B}" srcOrd="9" destOrd="0" presId="urn:microsoft.com/office/officeart/2005/8/layout/target3"/>
    <dgm:cxn modelId="{482AD268-28FE-433D-8C55-E7118F0502A3}" type="presParOf" srcId="{70AC688E-A9A2-4254-831C-8C6E83965F93}" destId="{6BDD9958-6CC6-4FAC-95F4-B9DC26E136DA}" srcOrd="10" destOrd="0" presId="urn:microsoft.com/office/officeart/2005/8/layout/target3"/>
    <dgm:cxn modelId="{A7B6EC70-B370-4A5B-8E02-2D9744F1B569}" type="presParOf" srcId="{70AC688E-A9A2-4254-831C-8C6E83965F93}" destId="{3136D33D-C35C-4578-B65A-B4761B7353B8}" srcOrd="11" destOrd="0" presId="urn:microsoft.com/office/officeart/2005/8/layout/target3"/>
    <dgm:cxn modelId="{FC888C6B-B293-4AB1-8AD8-C197B4ECA43F}" type="presParOf" srcId="{70AC688E-A9A2-4254-831C-8C6E83965F93}" destId="{3B4A1C33-9F21-48C4-A8A7-124686258D7C}" srcOrd="12" destOrd="0" presId="urn:microsoft.com/office/officeart/2005/8/layout/target3"/>
    <dgm:cxn modelId="{ACB6A910-7299-4E67-ABF2-C5E7F4C6529F}" type="presParOf" srcId="{70AC688E-A9A2-4254-831C-8C6E83965F93}" destId="{8E1DDDE0-9A24-4055-983E-8D777AE52756}" srcOrd="13" destOrd="0" presId="urn:microsoft.com/office/officeart/2005/8/layout/target3"/>
    <dgm:cxn modelId="{786DDAF4-4DD3-4AA9-8CEF-7C87809068B9}" type="presParOf" srcId="{70AC688E-A9A2-4254-831C-8C6E83965F93}" destId="{C2EAF868-2B0B-46DD-BDCA-B6FE31B4C964}" srcOrd="14" destOrd="0" presId="urn:microsoft.com/office/officeart/2005/8/layout/target3"/>
    <dgm:cxn modelId="{289DD5F4-9E6B-4C2C-A1B6-DC0A38C9BF5E}" type="presParOf" srcId="{70AC688E-A9A2-4254-831C-8C6E83965F93}" destId="{09CAB825-A58F-4851-A6EF-6359620453B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C9C42-89B0-4461-8F23-DE045A65C5FD}" type="doc">
      <dgm:prSet loTypeId="urn:microsoft.com/office/officeart/2005/8/layout/target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4205DDE-66ED-4FB5-AE5F-4E613AC21AC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dirty="0" smtClean="0"/>
            <a:t>Вивчення політичних систем – чому досвід одних країн не підходить іншим? </a:t>
          </a:r>
        </a:p>
        <a:p>
          <a:pPr rtl="0"/>
          <a:r>
            <a:rPr lang="uk-UA" dirty="0" smtClean="0"/>
            <a:t>Інститути функціонують нормально тоді, коли введені до адекватного культурного середовища</a:t>
          </a:r>
          <a:endParaRPr lang="ru-RU" dirty="0"/>
        </a:p>
      </dgm:t>
    </dgm:pt>
    <dgm:pt modelId="{C9EC2267-A11D-4273-BCB2-8DD4521BC9DB}" type="parTrans" cxnId="{3CC8EA4F-7EE2-494F-A9EA-CFAB76672806}">
      <dgm:prSet/>
      <dgm:spPr/>
      <dgm:t>
        <a:bodyPr/>
        <a:lstStyle/>
        <a:p>
          <a:endParaRPr lang="ru-RU"/>
        </a:p>
      </dgm:t>
    </dgm:pt>
    <dgm:pt modelId="{1DF13007-71D9-40A8-B02E-C4F079E74F96}" type="sibTrans" cxnId="{3CC8EA4F-7EE2-494F-A9EA-CFAB76672806}">
      <dgm:prSet/>
      <dgm:spPr/>
      <dgm:t>
        <a:bodyPr/>
        <a:lstStyle/>
        <a:p>
          <a:endParaRPr lang="ru-RU"/>
        </a:p>
      </dgm:t>
    </dgm:pt>
    <dgm:pt modelId="{9575D62D-C242-4698-82EF-CB2FA25BDB56}">
      <dgm:prSet/>
      <dgm:spPr/>
      <dgm:t>
        <a:bodyPr/>
        <a:lstStyle/>
        <a:p>
          <a:pPr rtl="0"/>
          <a:r>
            <a:rPr lang="uk-UA" smtClean="0"/>
            <a:t>Посилення впливу інших наук – культурологія, антропологія</a:t>
          </a:r>
          <a:endParaRPr lang="ru-RU"/>
        </a:p>
      </dgm:t>
    </dgm:pt>
    <dgm:pt modelId="{97065319-4A34-4EB8-BA0B-A3882C391375}" type="parTrans" cxnId="{AF2D8D39-90B7-4EE0-91F3-ADA191F04E8E}">
      <dgm:prSet/>
      <dgm:spPr/>
      <dgm:t>
        <a:bodyPr/>
        <a:lstStyle/>
        <a:p>
          <a:endParaRPr lang="ru-RU"/>
        </a:p>
      </dgm:t>
    </dgm:pt>
    <dgm:pt modelId="{C4B844F2-DD4F-45AD-968D-44D7E9EAFBD3}" type="sibTrans" cxnId="{AF2D8D39-90B7-4EE0-91F3-ADA191F04E8E}">
      <dgm:prSet/>
      <dgm:spPr/>
      <dgm:t>
        <a:bodyPr/>
        <a:lstStyle/>
        <a:p>
          <a:endParaRPr lang="ru-RU"/>
        </a:p>
      </dgm:t>
    </dgm:pt>
    <dgm:pt modelId="{3882C18F-9925-4B13-96B7-DD570672A281}" type="pres">
      <dgm:prSet presAssocID="{F95C9C42-89B0-4461-8F23-DE045A65C5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2503B-6561-4A91-9D16-84B4EC5B883F}" type="pres">
      <dgm:prSet presAssocID="{B4205DDE-66ED-4FB5-AE5F-4E613AC21AC2}" presName="circle1" presStyleLbl="node1" presStyleIdx="0" presStyleCnt="2"/>
      <dgm:spPr/>
    </dgm:pt>
    <dgm:pt modelId="{C1D7C5BC-4010-47E5-A3CB-C09FCFE58C26}" type="pres">
      <dgm:prSet presAssocID="{B4205DDE-66ED-4FB5-AE5F-4E613AC21AC2}" presName="space" presStyleCnt="0"/>
      <dgm:spPr/>
    </dgm:pt>
    <dgm:pt modelId="{25AD076C-A8BC-40B6-AFFA-242F1B315A46}" type="pres">
      <dgm:prSet presAssocID="{B4205DDE-66ED-4FB5-AE5F-4E613AC21AC2}" presName="rect1" presStyleLbl="alignAcc1" presStyleIdx="0" presStyleCnt="2" custScaleX="141004"/>
      <dgm:spPr/>
      <dgm:t>
        <a:bodyPr/>
        <a:lstStyle/>
        <a:p>
          <a:endParaRPr lang="ru-RU"/>
        </a:p>
      </dgm:t>
    </dgm:pt>
    <dgm:pt modelId="{EAE7E999-95C1-422E-964B-9856D3D45B86}" type="pres">
      <dgm:prSet presAssocID="{9575D62D-C242-4698-82EF-CB2FA25BDB56}" presName="vertSpace2" presStyleLbl="node1" presStyleIdx="0" presStyleCnt="2"/>
      <dgm:spPr/>
    </dgm:pt>
    <dgm:pt modelId="{F95533AD-95C3-4943-98B5-712AE784BD35}" type="pres">
      <dgm:prSet presAssocID="{9575D62D-C242-4698-82EF-CB2FA25BDB56}" presName="circle2" presStyleLbl="node1" presStyleIdx="1" presStyleCnt="2"/>
      <dgm:spPr/>
    </dgm:pt>
    <dgm:pt modelId="{3B8A47B6-B137-4543-AD67-BE75B90461D4}" type="pres">
      <dgm:prSet presAssocID="{9575D62D-C242-4698-82EF-CB2FA25BDB56}" presName="rect2" presStyleLbl="alignAcc1" presStyleIdx="1" presStyleCnt="2"/>
      <dgm:spPr/>
      <dgm:t>
        <a:bodyPr/>
        <a:lstStyle/>
        <a:p>
          <a:endParaRPr lang="ru-RU"/>
        </a:p>
      </dgm:t>
    </dgm:pt>
    <dgm:pt modelId="{DBD5065C-BAA4-4B4E-912A-1E6B02A8315A}" type="pres">
      <dgm:prSet presAssocID="{B4205DDE-66ED-4FB5-AE5F-4E613AC21AC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10C07-C29C-403A-B3B4-6E1B27015C41}" type="pres">
      <dgm:prSet presAssocID="{9575D62D-C242-4698-82EF-CB2FA25BDB5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D8D39-90B7-4EE0-91F3-ADA191F04E8E}" srcId="{F95C9C42-89B0-4461-8F23-DE045A65C5FD}" destId="{9575D62D-C242-4698-82EF-CB2FA25BDB56}" srcOrd="1" destOrd="0" parTransId="{97065319-4A34-4EB8-BA0B-A3882C391375}" sibTransId="{C4B844F2-DD4F-45AD-968D-44D7E9EAFBD3}"/>
    <dgm:cxn modelId="{3CC8EA4F-7EE2-494F-A9EA-CFAB76672806}" srcId="{F95C9C42-89B0-4461-8F23-DE045A65C5FD}" destId="{B4205DDE-66ED-4FB5-AE5F-4E613AC21AC2}" srcOrd="0" destOrd="0" parTransId="{C9EC2267-A11D-4273-BCB2-8DD4521BC9DB}" sibTransId="{1DF13007-71D9-40A8-B02E-C4F079E74F96}"/>
    <dgm:cxn modelId="{DECD718C-B075-44F3-B907-A7259E37C6F3}" type="presOf" srcId="{F95C9C42-89B0-4461-8F23-DE045A65C5FD}" destId="{3882C18F-9925-4B13-96B7-DD570672A281}" srcOrd="0" destOrd="0" presId="urn:microsoft.com/office/officeart/2005/8/layout/target3"/>
    <dgm:cxn modelId="{2344FE0C-D801-4077-83E4-F22EECAE303E}" type="presOf" srcId="{B4205DDE-66ED-4FB5-AE5F-4E613AC21AC2}" destId="{25AD076C-A8BC-40B6-AFFA-242F1B315A46}" srcOrd="0" destOrd="0" presId="urn:microsoft.com/office/officeart/2005/8/layout/target3"/>
    <dgm:cxn modelId="{A6EB47DC-78AF-4C2D-9A92-C3DB0FFE0418}" type="presOf" srcId="{9575D62D-C242-4698-82EF-CB2FA25BDB56}" destId="{3B8A47B6-B137-4543-AD67-BE75B90461D4}" srcOrd="0" destOrd="0" presId="urn:microsoft.com/office/officeart/2005/8/layout/target3"/>
    <dgm:cxn modelId="{5F15DA65-79B4-451F-847D-D0F90F16C170}" type="presOf" srcId="{9575D62D-C242-4698-82EF-CB2FA25BDB56}" destId="{83710C07-C29C-403A-B3B4-6E1B27015C41}" srcOrd="1" destOrd="0" presId="urn:microsoft.com/office/officeart/2005/8/layout/target3"/>
    <dgm:cxn modelId="{C46723E0-855C-4BDB-87F6-0B9E46612C08}" type="presOf" srcId="{B4205DDE-66ED-4FB5-AE5F-4E613AC21AC2}" destId="{DBD5065C-BAA4-4B4E-912A-1E6B02A8315A}" srcOrd="1" destOrd="0" presId="urn:microsoft.com/office/officeart/2005/8/layout/target3"/>
    <dgm:cxn modelId="{7EEAFACE-1D10-48AC-9593-31ABC6345A61}" type="presParOf" srcId="{3882C18F-9925-4B13-96B7-DD570672A281}" destId="{2262503B-6561-4A91-9D16-84B4EC5B883F}" srcOrd="0" destOrd="0" presId="urn:microsoft.com/office/officeart/2005/8/layout/target3"/>
    <dgm:cxn modelId="{09FDE44E-07A6-4280-81A8-E375277AA099}" type="presParOf" srcId="{3882C18F-9925-4B13-96B7-DD570672A281}" destId="{C1D7C5BC-4010-47E5-A3CB-C09FCFE58C26}" srcOrd="1" destOrd="0" presId="urn:microsoft.com/office/officeart/2005/8/layout/target3"/>
    <dgm:cxn modelId="{63AF5A5D-F69D-42FF-8C62-409AF0A78216}" type="presParOf" srcId="{3882C18F-9925-4B13-96B7-DD570672A281}" destId="{25AD076C-A8BC-40B6-AFFA-242F1B315A46}" srcOrd="2" destOrd="0" presId="urn:microsoft.com/office/officeart/2005/8/layout/target3"/>
    <dgm:cxn modelId="{E2FAD6FA-5231-4344-9BDA-E99B495BE8C2}" type="presParOf" srcId="{3882C18F-9925-4B13-96B7-DD570672A281}" destId="{EAE7E999-95C1-422E-964B-9856D3D45B86}" srcOrd="3" destOrd="0" presId="urn:microsoft.com/office/officeart/2005/8/layout/target3"/>
    <dgm:cxn modelId="{C9FE73D8-254D-441F-A831-72400882915A}" type="presParOf" srcId="{3882C18F-9925-4B13-96B7-DD570672A281}" destId="{F95533AD-95C3-4943-98B5-712AE784BD35}" srcOrd="4" destOrd="0" presId="urn:microsoft.com/office/officeart/2005/8/layout/target3"/>
    <dgm:cxn modelId="{05224803-1144-476B-950B-9E0637EEEF44}" type="presParOf" srcId="{3882C18F-9925-4B13-96B7-DD570672A281}" destId="{3B8A47B6-B137-4543-AD67-BE75B90461D4}" srcOrd="5" destOrd="0" presId="urn:microsoft.com/office/officeart/2005/8/layout/target3"/>
    <dgm:cxn modelId="{DFBAA921-FC4F-48CB-84CE-5F456C15852B}" type="presParOf" srcId="{3882C18F-9925-4B13-96B7-DD570672A281}" destId="{DBD5065C-BAA4-4B4E-912A-1E6B02A8315A}" srcOrd="6" destOrd="0" presId="urn:microsoft.com/office/officeart/2005/8/layout/target3"/>
    <dgm:cxn modelId="{70612CE1-6E5E-407C-B0C5-EF086DF2532F}" type="presParOf" srcId="{3882C18F-9925-4B13-96B7-DD570672A281}" destId="{83710C07-C29C-403A-B3B4-6E1B27015C4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E0E0F-8EB3-458D-8293-A622DF7FCD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162F7-817C-4BCB-AEFD-70E61A90399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dirty="0" smtClean="0"/>
            <a:t>Об’єктивний</a:t>
          </a:r>
          <a:endParaRPr lang="ru-RU" dirty="0"/>
        </a:p>
      </dgm:t>
    </dgm:pt>
    <dgm:pt modelId="{2C8F5E69-EA5D-40E3-A495-CFEA81F6171C}" type="parTrans" cxnId="{D37A743D-9865-419C-AE20-8FD537474291}">
      <dgm:prSet/>
      <dgm:spPr/>
      <dgm:t>
        <a:bodyPr/>
        <a:lstStyle/>
        <a:p>
          <a:endParaRPr lang="ru-RU"/>
        </a:p>
      </dgm:t>
    </dgm:pt>
    <dgm:pt modelId="{944C26B8-EEE9-45DE-9469-5A63C21AC544}" type="sibTrans" cxnId="{D37A743D-9865-419C-AE20-8FD537474291}">
      <dgm:prSet/>
      <dgm:spPr/>
      <dgm:t>
        <a:bodyPr/>
        <a:lstStyle/>
        <a:p>
          <a:endParaRPr lang="ru-RU"/>
        </a:p>
      </dgm:t>
    </dgm:pt>
    <dgm:pt modelId="{9E407049-D3AC-45FE-B9C6-F6E6E80D9212}">
      <dgm:prSet/>
      <dgm:spPr/>
      <dgm:t>
        <a:bodyPr/>
        <a:lstStyle/>
        <a:p>
          <a:pPr rtl="0"/>
          <a:r>
            <a:rPr lang="uk-UA" smtClean="0"/>
            <a:t>Суб’єктивний</a:t>
          </a:r>
          <a:endParaRPr lang="ru-RU"/>
        </a:p>
      </dgm:t>
    </dgm:pt>
    <dgm:pt modelId="{CBECA7D8-AC62-4873-857E-5CF4F31E6D86}" type="parTrans" cxnId="{BD111F83-C59D-4940-8684-0437A4E08F67}">
      <dgm:prSet/>
      <dgm:spPr/>
      <dgm:t>
        <a:bodyPr/>
        <a:lstStyle/>
        <a:p>
          <a:endParaRPr lang="ru-RU"/>
        </a:p>
      </dgm:t>
    </dgm:pt>
    <dgm:pt modelId="{35BEB1BB-ED26-4BFE-AE42-4741AEB7779D}" type="sibTrans" cxnId="{BD111F83-C59D-4940-8684-0437A4E08F67}">
      <dgm:prSet/>
      <dgm:spPr/>
      <dgm:t>
        <a:bodyPr/>
        <a:lstStyle/>
        <a:p>
          <a:endParaRPr lang="ru-RU"/>
        </a:p>
      </dgm:t>
    </dgm:pt>
    <dgm:pt modelId="{7402D3A8-5D79-4121-8837-81F24FFF1A8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dirty="0" smtClean="0"/>
            <a:t>Комбінований </a:t>
          </a:r>
          <a:endParaRPr lang="ru-RU" dirty="0"/>
        </a:p>
      </dgm:t>
    </dgm:pt>
    <dgm:pt modelId="{1F906573-2D99-43DC-9D4B-51B33F79B9DC}" type="parTrans" cxnId="{0FDEF4D2-B20D-45F5-9203-0E7B9F5C5449}">
      <dgm:prSet/>
      <dgm:spPr/>
      <dgm:t>
        <a:bodyPr/>
        <a:lstStyle/>
        <a:p>
          <a:endParaRPr lang="ru-RU"/>
        </a:p>
      </dgm:t>
    </dgm:pt>
    <dgm:pt modelId="{A1283D5D-56EE-4A10-BF5D-8CCE93394CE7}" type="sibTrans" cxnId="{0FDEF4D2-B20D-45F5-9203-0E7B9F5C5449}">
      <dgm:prSet/>
      <dgm:spPr/>
      <dgm:t>
        <a:bodyPr/>
        <a:lstStyle/>
        <a:p>
          <a:endParaRPr lang="ru-RU"/>
        </a:p>
      </dgm:t>
    </dgm:pt>
    <dgm:pt modelId="{002E87ED-7702-4D3C-A294-06ADCB4EE256}" type="pres">
      <dgm:prSet presAssocID="{F26E0E0F-8EB3-458D-8293-A622DF7FCD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9BAD4-0524-4D53-9031-F8C97CC5F415}" type="pres">
      <dgm:prSet presAssocID="{F26E0E0F-8EB3-458D-8293-A622DF7FCD45}" presName="arrow" presStyleLbl="bgShp" presStyleIdx="0" presStyleCnt="1"/>
      <dgm:spPr/>
    </dgm:pt>
    <dgm:pt modelId="{0516050A-66AB-41A1-9936-83318A4452E0}" type="pres">
      <dgm:prSet presAssocID="{F26E0E0F-8EB3-458D-8293-A622DF7FCD45}" presName="linearProcess" presStyleCnt="0"/>
      <dgm:spPr/>
    </dgm:pt>
    <dgm:pt modelId="{E9DCB864-9AD6-4068-BD12-21053703FA91}" type="pres">
      <dgm:prSet presAssocID="{6A7162F7-817C-4BCB-AEFD-70E61A90399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A2B40-B26F-46CF-84AE-AC1B6D9837E8}" type="pres">
      <dgm:prSet presAssocID="{944C26B8-EEE9-45DE-9469-5A63C21AC544}" presName="sibTrans" presStyleCnt="0"/>
      <dgm:spPr/>
    </dgm:pt>
    <dgm:pt modelId="{53C42698-F17D-474A-B265-24B147E0CF32}" type="pres">
      <dgm:prSet presAssocID="{9E407049-D3AC-45FE-B9C6-F6E6E80D92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2F4D-51D7-4FE0-AA1C-7AE1FFF368F1}" type="pres">
      <dgm:prSet presAssocID="{35BEB1BB-ED26-4BFE-AE42-4741AEB7779D}" presName="sibTrans" presStyleCnt="0"/>
      <dgm:spPr/>
    </dgm:pt>
    <dgm:pt modelId="{FCB049EC-AB55-4CC6-AA43-D6F544413D69}" type="pres">
      <dgm:prSet presAssocID="{7402D3A8-5D79-4121-8837-81F24FFF1A8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091C6-2E49-47BF-A8B5-135752B564E2}" type="presOf" srcId="{F26E0E0F-8EB3-458D-8293-A622DF7FCD45}" destId="{002E87ED-7702-4D3C-A294-06ADCB4EE256}" srcOrd="0" destOrd="0" presId="urn:microsoft.com/office/officeart/2005/8/layout/hProcess9"/>
    <dgm:cxn modelId="{BD111F83-C59D-4940-8684-0437A4E08F67}" srcId="{F26E0E0F-8EB3-458D-8293-A622DF7FCD45}" destId="{9E407049-D3AC-45FE-B9C6-F6E6E80D9212}" srcOrd="1" destOrd="0" parTransId="{CBECA7D8-AC62-4873-857E-5CF4F31E6D86}" sibTransId="{35BEB1BB-ED26-4BFE-AE42-4741AEB7779D}"/>
    <dgm:cxn modelId="{17C6CE63-AA8A-464F-9DD1-88D781178C98}" type="presOf" srcId="{6A7162F7-817C-4BCB-AEFD-70E61A90399F}" destId="{E9DCB864-9AD6-4068-BD12-21053703FA91}" srcOrd="0" destOrd="0" presId="urn:microsoft.com/office/officeart/2005/8/layout/hProcess9"/>
    <dgm:cxn modelId="{09B328EA-34E3-4B3F-8049-EC10B46DA4B3}" type="presOf" srcId="{9E407049-D3AC-45FE-B9C6-F6E6E80D9212}" destId="{53C42698-F17D-474A-B265-24B147E0CF32}" srcOrd="0" destOrd="0" presId="urn:microsoft.com/office/officeart/2005/8/layout/hProcess9"/>
    <dgm:cxn modelId="{D37A743D-9865-419C-AE20-8FD537474291}" srcId="{F26E0E0F-8EB3-458D-8293-A622DF7FCD45}" destId="{6A7162F7-817C-4BCB-AEFD-70E61A90399F}" srcOrd="0" destOrd="0" parTransId="{2C8F5E69-EA5D-40E3-A495-CFEA81F6171C}" sibTransId="{944C26B8-EEE9-45DE-9469-5A63C21AC544}"/>
    <dgm:cxn modelId="{0FDEF4D2-B20D-45F5-9203-0E7B9F5C5449}" srcId="{F26E0E0F-8EB3-458D-8293-A622DF7FCD45}" destId="{7402D3A8-5D79-4121-8837-81F24FFF1A88}" srcOrd="2" destOrd="0" parTransId="{1F906573-2D99-43DC-9D4B-51B33F79B9DC}" sibTransId="{A1283D5D-56EE-4A10-BF5D-8CCE93394CE7}"/>
    <dgm:cxn modelId="{68EAE988-135B-41B1-8A22-90B7A5AC63FB}" type="presOf" srcId="{7402D3A8-5D79-4121-8837-81F24FFF1A88}" destId="{FCB049EC-AB55-4CC6-AA43-D6F544413D69}" srcOrd="0" destOrd="0" presId="urn:microsoft.com/office/officeart/2005/8/layout/hProcess9"/>
    <dgm:cxn modelId="{EB37974F-D720-49CA-AF42-E2553E02C769}" type="presParOf" srcId="{002E87ED-7702-4D3C-A294-06ADCB4EE256}" destId="{C379BAD4-0524-4D53-9031-F8C97CC5F415}" srcOrd="0" destOrd="0" presId="urn:microsoft.com/office/officeart/2005/8/layout/hProcess9"/>
    <dgm:cxn modelId="{66082FC7-561C-4A42-B667-D673E2C58364}" type="presParOf" srcId="{002E87ED-7702-4D3C-A294-06ADCB4EE256}" destId="{0516050A-66AB-41A1-9936-83318A4452E0}" srcOrd="1" destOrd="0" presId="urn:microsoft.com/office/officeart/2005/8/layout/hProcess9"/>
    <dgm:cxn modelId="{9FCDE9C9-BF8A-4231-BD8A-1F092C3D9C18}" type="presParOf" srcId="{0516050A-66AB-41A1-9936-83318A4452E0}" destId="{E9DCB864-9AD6-4068-BD12-21053703FA91}" srcOrd="0" destOrd="0" presId="urn:microsoft.com/office/officeart/2005/8/layout/hProcess9"/>
    <dgm:cxn modelId="{CA7EDC37-DBA4-488D-95FB-816E954E1F07}" type="presParOf" srcId="{0516050A-66AB-41A1-9936-83318A4452E0}" destId="{B26A2B40-B26F-46CF-84AE-AC1B6D9837E8}" srcOrd="1" destOrd="0" presId="urn:microsoft.com/office/officeart/2005/8/layout/hProcess9"/>
    <dgm:cxn modelId="{84F9B608-C33B-432B-9EE4-03F192C1DAB2}" type="presParOf" srcId="{0516050A-66AB-41A1-9936-83318A4452E0}" destId="{53C42698-F17D-474A-B265-24B147E0CF32}" srcOrd="2" destOrd="0" presId="urn:microsoft.com/office/officeart/2005/8/layout/hProcess9"/>
    <dgm:cxn modelId="{94CE6CEF-A635-41B3-8403-23DF6D45593B}" type="presParOf" srcId="{0516050A-66AB-41A1-9936-83318A4452E0}" destId="{169C2F4D-51D7-4FE0-AA1C-7AE1FFF368F1}" srcOrd="3" destOrd="0" presId="urn:microsoft.com/office/officeart/2005/8/layout/hProcess9"/>
    <dgm:cxn modelId="{643A8901-1B14-4FE1-BE3A-928C78FD075C}" type="presParOf" srcId="{0516050A-66AB-41A1-9936-83318A4452E0}" destId="{FCB049EC-AB55-4CC6-AA43-D6F544413D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02AF1-EA9E-4CCF-9959-34B3F3F66DC4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4CA13-91E3-4319-A240-536A499DC82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uk-UA" smtClean="0"/>
            <a:t>ПК – сукупність психологічних орієнтацій людей стосовно політичних об’єктів, знання, почуття, оцінки політичних явищ</a:t>
          </a:r>
          <a:endParaRPr lang="ru-RU"/>
        </a:p>
      </dgm:t>
    </dgm:pt>
    <dgm:pt modelId="{C725958B-D3C4-46FD-A655-E4C8DFBC3371}" type="parTrans" cxnId="{D22ABBE1-613C-42C8-A0EF-177501B1D384}">
      <dgm:prSet/>
      <dgm:spPr/>
      <dgm:t>
        <a:bodyPr/>
        <a:lstStyle/>
        <a:p>
          <a:endParaRPr lang="ru-RU"/>
        </a:p>
      </dgm:t>
    </dgm:pt>
    <dgm:pt modelId="{3A490116-768B-4951-844E-7D77D56001CC}" type="sibTrans" cxnId="{D22ABBE1-613C-42C8-A0EF-177501B1D384}">
      <dgm:prSet/>
      <dgm:spPr/>
      <dgm:t>
        <a:bodyPr/>
        <a:lstStyle/>
        <a:p>
          <a:endParaRPr lang="ru-RU"/>
        </a:p>
      </dgm:t>
    </dgm:pt>
    <dgm:pt modelId="{A75ABD3C-77DA-4BA7-BC60-30A0242B67B4}">
      <dgm:prSet/>
      <dgm:spPr/>
      <dgm:t>
        <a:bodyPr/>
        <a:lstStyle/>
        <a:p>
          <a:pPr rtl="0"/>
          <a:r>
            <a:rPr lang="uk-UA" smtClean="0"/>
            <a:t>Суб’єктивний підхід</a:t>
          </a:r>
          <a:endParaRPr lang="ru-RU"/>
        </a:p>
      </dgm:t>
    </dgm:pt>
    <dgm:pt modelId="{8AD9EBAA-1574-4114-8A68-D10B8F27F7B4}" type="parTrans" cxnId="{0F069AB3-A356-45AE-B2E8-DCD401FBF90C}">
      <dgm:prSet/>
      <dgm:spPr/>
      <dgm:t>
        <a:bodyPr/>
        <a:lstStyle/>
        <a:p>
          <a:endParaRPr lang="ru-RU"/>
        </a:p>
      </dgm:t>
    </dgm:pt>
    <dgm:pt modelId="{033FACD7-483A-4DDC-AC48-141244F4EE10}" type="sibTrans" cxnId="{0F069AB3-A356-45AE-B2E8-DCD401FBF90C}">
      <dgm:prSet/>
      <dgm:spPr/>
      <dgm:t>
        <a:bodyPr/>
        <a:lstStyle/>
        <a:p>
          <a:endParaRPr lang="ru-RU"/>
        </a:p>
      </dgm:t>
    </dgm:pt>
    <dgm:pt modelId="{135428BA-A031-490D-8FFD-FAB8EFB2FC81}" type="pres">
      <dgm:prSet presAssocID="{05502AF1-EA9E-4CCF-9959-34B3F3F66DC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3F5A7D-21A6-42A4-8AD6-37FBC34CF36B}" type="pres">
      <dgm:prSet presAssocID="{4AA4CA13-91E3-4319-A240-536A499DC822}" presName="circle1" presStyleLbl="node1" presStyleIdx="0" presStyleCnt="2"/>
      <dgm:spPr/>
    </dgm:pt>
    <dgm:pt modelId="{5F192F45-C1FE-4F0E-9C38-22245CD85CBF}" type="pres">
      <dgm:prSet presAssocID="{4AA4CA13-91E3-4319-A240-536A499DC822}" presName="space" presStyleCnt="0"/>
      <dgm:spPr/>
    </dgm:pt>
    <dgm:pt modelId="{9ECDA6EC-D4B2-49D8-8A72-5C462C935737}" type="pres">
      <dgm:prSet presAssocID="{4AA4CA13-91E3-4319-A240-536A499DC822}" presName="rect1" presStyleLbl="alignAcc1" presStyleIdx="0" presStyleCnt="2"/>
      <dgm:spPr/>
      <dgm:t>
        <a:bodyPr/>
        <a:lstStyle/>
        <a:p>
          <a:endParaRPr lang="ru-RU"/>
        </a:p>
      </dgm:t>
    </dgm:pt>
    <dgm:pt modelId="{847104E7-5A7C-4FA5-8079-3592CEC705B3}" type="pres">
      <dgm:prSet presAssocID="{A75ABD3C-77DA-4BA7-BC60-30A0242B67B4}" presName="vertSpace2" presStyleLbl="node1" presStyleIdx="0" presStyleCnt="2"/>
      <dgm:spPr/>
    </dgm:pt>
    <dgm:pt modelId="{E70F05C4-ECC5-496B-B7CE-B113C4A5983F}" type="pres">
      <dgm:prSet presAssocID="{A75ABD3C-77DA-4BA7-BC60-30A0242B67B4}" presName="circle2" presStyleLbl="node1" presStyleIdx="1" presStyleCnt="2"/>
      <dgm:spPr/>
    </dgm:pt>
    <dgm:pt modelId="{23BFFB77-EBB8-44F5-A41D-BE274EDCA48F}" type="pres">
      <dgm:prSet presAssocID="{A75ABD3C-77DA-4BA7-BC60-30A0242B67B4}" presName="rect2" presStyleLbl="alignAcc1" presStyleIdx="1" presStyleCnt="2"/>
      <dgm:spPr/>
      <dgm:t>
        <a:bodyPr/>
        <a:lstStyle/>
        <a:p>
          <a:endParaRPr lang="ru-RU"/>
        </a:p>
      </dgm:t>
    </dgm:pt>
    <dgm:pt modelId="{C1AFEB87-9CC5-43B9-8519-EA786C4E4387}" type="pres">
      <dgm:prSet presAssocID="{4AA4CA13-91E3-4319-A240-536A499DC82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C5371-1FA0-412B-A0AB-990FC9A5184F}" type="pres">
      <dgm:prSet presAssocID="{A75ABD3C-77DA-4BA7-BC60-30A0242B67B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BDC07-0992-4A59-9F93-DE6FF05F5960}" type="presOf" srcId="{4AA4CA13-91E3-4319-A240-536A499DC822}" destId="{C1AFEB87-9CC5-43B9-8519-EA786C4E4387}" srcOrd="1" destOrd="0" presId="urn:microsoft.com/office/officeart/2005/8/layout/target3"/>
    <dgm:cxn modelId="{0F069AB3-A356-45AE-B2E8-DCD401FBF90C}" srcId="{05502AF1-EA9E-4CCF-9959-34B3F3F66DC4}" destId="{A75ABD3C-77DA-4BA7-BC60-30A0242B67B4}" srcOrd="1" destOrd="0" parTransId="{8AD9EBAA-1574-4114-8A68-D10B8F27F7B4}" sibTransId="{033FACD7-483A-4DDC-AC48-141244F4EE10}"/>
    <dgm:cxn modelId="{6DE2994F-0B2C-469B-96A2-43CD7307BB1F}" type="presOf" srcId="{A75ABD3C-77DA-4BA7-BC60-30A0242B67B4}" destId="{269C5371-1FA0-412B-A0AB-990FC9A5184F}" srcOrd="1" destOrd="0" presId="urn:microsoft.com/office/officeart/2005/8/layout/target3"/>
    <dgm:cxn modelId="{D22ABBE1-613C-42C8-A0EF-177501B1D384}" srcId="{05502AF1-EA9E-4CCF-9959-34B3F3F66DC4}" destId="{4AA4CA13-91E3-4319-A240-536A499DC822}" srcOrd="0" destOrd="0" parTransId="{C725958B-D3C4-46FD-A655-E4C8DFBC3371}" sibTransId="{3A490116-768B-4951-844E-7D77D56001CC}"/>
    <dgm:cxn modelId="{BFD55414-4586-48E9-AB9F-28F3C0F926CD}" type="presOf" srcId="{4AA4CA13-91E3-4319-A240-536A499DC822}" destId="{9ECDA6EC-D4B2-49D8-8A72-5C462C935737}" srcOrd="0" destOrd="0" presId="urn:microsoft.com/office/officeart/2005/8/layout/target3"/>
    <dgm:cxn modelId="{29A4BEAC-C020-4AFA-A301-636E5E9ADD02}" type="presOf" srcId="{05502AF1-EA9E-4CCF-9959-34B3F3F66DC4}" destId="{135428BA-A031-490D-8FFD-FAB8EFB2FC81}" srcOrd="0" destOrd="0" presId="urn:microsoft.com/office/officeart/2005/8/layout/target3"/>
    <dgm:cxn modelId="{23D4A04A-EA5F-47B4-9B23-F62697E0C0D8}" type="presOf" srcId="{A75ABD3C-77DA-4BA7-BC60-30A0242B67B4}" destId="{23BFFB77-EBB8-44F5-A41D-BE274EDCA48F}" srcOrd="0" destOrd="0" presId="urn:microsoft.com/office/officeart/2005/8/layout/target3"/>
    <dgm:cxn modelId="{B3E64384-7F4A-4F68-BE4C-2FAD6C11FE8F}" type="presParOf" srcId="{135428BA-A031-490D-8FFD-FAB8EFB2FC81}" destId="{1E3F5A7D-21A6-42A4-8AD6-37FBC34CF36B}" srcOrd="0" destOrd="0" presId="urn:microsoft.com/office/officeart/2005/8/layout/target3"/>
    <dgm:cxn modelId="{EA6BBAE1-431C-445E-98F8-16F436D4A241}" type="presParOf" srcId="{135428BA-A031-490D-8FFD-FAB8EFB2FC81}" destId="{5F192F45-C1FE-4F0E-9C38-22245CD85CBF}" srcOrd="1" destOrd="0" presId="urn:microsoft.com/office/officeart/2005/8/layout/target3"/>
    <dgm:cxn modelId="{DD97BCBF-D645-4AEF-811A-0A46E27DCD24}" type="presParOf" srcId="{135428BA-A031-490D-8FFD-FAB8EFB2FC81}" destId="{9ECDA6EC-D4B2-49D8-8A72-5C462C935737}" srcOrd="2" destOrd="0" presId="urn:microsoft.com/office/officeart/2005/8/layout/target3"/>
    <dgm:cxn modelId="{F6B263A8-0E46-4068-8FB4-65800DEA7E55}" type="presParOf" srcId="{135428BA-A031-490D-8FFD-FAB8EFB2FC81}" destId="{847104E7-5A7C-4FA5-8079-3592CEC705B3}" srcOrd="3" destOrd="0" presId="urn:microsoft.com/office/officeart/2005/8/layout/target3"/>
    <dgm:cxn modelId="{EDA9F6C9-CCDA-4A6D-B4CC-34BC0647FC43}" type="presParOf" srcId="{135428BA-A031-490D-8FFD-FAB8EFB2FC81}" destId="{E70F05C4-ECC5-496B-B7CE-B113C4A5983F}" srcOrd="4" destOrd="0" presId="urn:microsoft.com/office/officeart/2005/8/layout/target3"/>
    <dgm:cxn modelId="{83912662-BC5B-4E94-B966-F0EE4691E96C}" type="presParOf" srcId="{135428BA-A031-490D-8FFD-FAB8EFB2FC81}" destId="{23BFFB77-EBB8-44F5-A41D-BE274EDCA48F}" srcOrd="5" destOrd="0" presId="urn:microsoft.com/office/officeart/2005/8/layout/target3"/>
    <dgm:cxn modelId="{02B76B3C-4F61-4E13-8436-3D4B56AB9621}" type="presParOf" srcId="{135428BA-A031-490D-8FFD-FAB8EFB2FC81}" destId="{C1AFEB87-9CC5-43B9-8519-EA786C4E4387}" srcOrd="6" destOrd="0" presId="urn:microsoft.com/office/officeart/2005/8/layout/target3"/>
    <dgm:cxn modelId="{23059BBC-F53A-4811-958B-E69DD40B14AE}" type="presParOf" srcId="{135428BA-A031-490D-8FFD-FAB8EFB2FC81}" destId="{269C5371-1FA0-412B-A0AB-990FC9A5184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6A5781-0CB1-44A0-A407-A4B615C1BA8F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CAA637-B436-4EC5-B1A8-6A062DA42F1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dirty="0" smtClean="0"/>
            <a:t>ПК - сукупність індивідуальних позицій і орієнтацій учасників даної політичної системи, суб’єктивна сфера, яка утворює основу для політичних дій і надає їм значення</a:t>
          </a:r>
          <a:endParaRPr lang="ru-RU" dirty="0"/>
        </a:p>
      </dgm:t>
    </dgm:pt>
    <dgm:pt modelId="{536612C7-9827-4C09-B331-8A8B0D689FA1}" type="parTrans" cxnId="{DFB98E85-9B25-4FE2-9695-F4EA7AA6FB96}">
      <dgm:prSet/>
      <dgm:spPr/>
      <dgm:t>
        <a:bodyPr/>
        <a:lstStyle/>
        <a:p>
          <a:endParaRPr lang="ru-RU"/>
        </a:p>
      </dgm:t>
    </dgm:pt>
    <dgm:pt modelId="{D3022BCE-70A8-4D88-8E3B-316849AFCC53}" type="sibTrans" cxnId="{DFB98E85-9B25-4FE2-9695-F4EA7AA6FB96}">
      <dgm:prSet/>
      <dgm:spPr/>
      <dgm:t>
        <a:bodyPr/>
        <a:lstStyle/>
        <a:p>
          <a:endParaRPr lang="ru-RU"/>
        </a:p>
      </dgm:t>
    </dgm:pt>
    <dgm:pt modelId="{5C1477D9-FF73-42B3-AAAF-07114BB1EB64}">
      <dgm:prSet/>
      <dgm:spPr/>
      <dgm:t>
        <a:bodyPr/>
        <a:lstStyle/>
        <a:p>
          <a:pPr rtl="0"/>
          <a:r>
            <a:rPr lang="uk-UA" dirty="0" smtClean="0"/>
            <a:t> </a:t>
          </a:r>
          <a:endParaRPr lang="ru-RU" dirty="0"/>
        </a:p>
      </dgm:t>
    </dgm:pt>
    <dgm:pt modelId="{85D69EC6-A28E-4913-A18D-7FF5010EECC7}" type="parTrans" cxnId="{9246A3E1-7812-45B5-A020-64CE1900EDE9}">
      <dgm:prSet/>
      <dgm:spPr/>
      <dgm:t>
        <a:bodyPr/>
        <a:lstStyle/>
        <a:p>
          <a:endParaRPr lang="ru-RU"/>
        </a:p>
      </dgm:t>
    </dgm:pt>
    <dgm:pt modelId="{18B812B7-DCFB-437D-81E2-D68DDF1FEEF7}" type="sibTrans" cxnId="{9246A3E1-7812-45B5-A020-64CE1900EDE9}">
      <dgm:prSet/>
      <dgm:spPr/>
      <dgm:t>
        <a:bodyPr/>
        <a:lstStyle/>
        <a:p>
          <a:endParaRPr lang="ru-RU"/>
        </a:p>
      </dgm:t>
    </dgm:pt>
    <dgm:pt modelId="{991F8942-72F5-4B02-9989-83B1D9FAA769}" type="pres">
      <dgm:prSet presAssocID="{B26A5781-0CB1-44A0-A407-A4B615C1BA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B4BBE5-D457-4DEE-81AC-89252DCEB3E8}" type="pres">
      <dgm:prSet presAssocID="{61CAA637-B436-4EC5-B1A8-6A062DA42F18}" presName="circle1" presStyleLbl="node1" presStyleIdx="0" presStyleCnt="2"/>
      <dgm:spPr/>
    </dgm:pt>
    <dgm:pt modelId="{E7E63674-DDC2-4A00-B4EF-AD1760291D96}" type="pres">
      <dgm:prSet presAssocID="{61CAA637-B436-4EC5-B1A8-6A062DA42F18}" presName="space" presStyleCnt="0"/>
      <dgm:spPr/>
    </dgm:pt>
    <dgm:pt modelId="{0E9A2A40-5EF5-4E43-8087-49F08C71572F}" type="pres">
      <dgm:prSet presAssocID="{61CAA637-B436-4EC5-B1A8-6A062DA42F18}" presName="rect1" presStyleLbl="alignAcc1" presStyleIdx="0" presStyleCnt="2"/>
      <dgm:spPr/>
      <dgm:t>
        <a:bodyPr/>
        <a:lstStyle/>
        <a:p>
          <a:endParaRPr lang="ru-RU"/>
        </a:p>
      </dgm:t>
    </dgm:pt>
    <dgm:pt modelId="{9F65C0F6-3836-440B-BBDD-2F79BA69CD88}" type="pres">
      <dgm:prSet presAssocID="{5C1477D9-FF73-42B3-AAAF-07114BB1EB64}" presName="vertSpace2" presStyleLbl="node1" presStyleIdx="0" presStyleCnt="2"/>
      <dgm:spPr/>
    </dgm:pt>
    <dgm:pt modelId="{DBF0A99A-9250-4C65-A6FD-275650F9BB8C}" type="pres">
      <dgm:prSet presAssocID="{5C1477D9-FF73-42B3-AAAF-07114BB1EB64}" presName="circle2" presStyleLbl="node1" presStyleIdx="1" presStyleCnt="2"/>
      <dgm:spPr/>
    </dgm:pt>
    <dgm:pt modelId="{0D9C5D76-D8AA-41C9-AF2A-2CA589292436}" type="pres">
      <dgm:prSet presAssocID="{5C1477D9-FF73-42B3-AAAF-07114BB1EB64}" presName="rect2" presStyleLbl="alignAcc1" presStyleIdx="1" presStyleCnt="2"/>
      <dgm:spPr/>
      <dgm:t>
        <a:bodyPr/>
        <a:lstStyle/>
        <a:p>
          <a:endParaRPr lang="ru-RU"/>
        </a:p>
      </dgm:t>
    </dgm:pt>
    <dgm:pt modelId="{50BF62F0-A0AD-4C5E-835B-A125FD921F55}" type="pres">
      <dgm:prSet presAssocID="{61CAA637-B436-4EC5-B1A8-6A062DA42F1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91A8F-4440-45A2-8A1B-7159AE1F589D}" type="pres">
      <dgm:prSet presAssocID="{5C1477D9-FF73-42B3-AAAF-07114BB1EB6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46A3E1-7812-45B5-A020-64CE1900EDE9}" srcId="{B26A5781-0CB1-44A0-A407-A4B615C1BA8F}" destId="{5C1477D9-FF73-42B3-AAAF-07114BB1EB64}" srcOrd="1" destOrd="0" parTransId="{85D69EC6-A28E-4913-A18D-7FF5010EECC7}" sibTransId="{18B812B7-DCFB-437D-81E2-D68DDF1FEEF7}"/>
    <dgm:cxn modelId="{EC59F2AC-B79B-4E38-9A99-8ACB00E88CFB}" type="presOf" srcId="{B26A5781-0CB1-44A0-A407-A4B615C1BA8F}" destId="{991F8942-72F5-4B02-9989-83B1D9FAA769}" srcOrd="0" destOrd="0" presId="urn:microsoft.com/office/officeart/2005/8/layout/target3"/>
    <dgm:cxn modelId="{DFB98E85-9B25-4FE2-9695-F4EA7AA6FB96}" srcId="{B26A5781-0CB1-44A0-A407-A4B615C1BA8F}" destId="{61CAA637-B436-4EC5-B1A8-6A062DA42F18}" srcOrd="0" destOrd="0" parTransId="{536612C7-9827-4C09-B331-8A8B0D689FA1}" sibTransId="{D3022BCE-70A8-4D88-8E3B-316849AFCC53}"/>
    <dgm:cxn modelId="{0219E85A-0AA3-475E-9E9E-B0138E6C5FBB}" type="presOf" srcId="{5C1477D9-FF73-42B3-AAAF-07114BB1EB64}" destId="{0D9C5D76-D8AA-41C9-AF2A-2CA589292436}" srcOrd="0" destOrd="0" presId="urn:microsoft.com/office/officeart/2005/8/layout/target3"/>
    <dgm:cxn modelId="{04E5C511-9265-4A99-845C-24B4C3BEF4C6}" type="presOf" srcId="{61CAA637-B436-4EC5-B1A8-6A062DA42F18}" destId="{50BF62F0-A0AD-4C5E-835B-A125FD921F55}" srcOrd="1" destOrd="0" presId="urn:microsoft.com/office/officeart/2005/8/layout/target3"/>
    <dgm:cxn modelId="{A9D542C6-701E-48FE-9335-9993FEADF9F9}" type="presOf" srcId="{61CAA637-B436-4EC5-B1A8-6A062DA42F18}" destId="{0E9A2A40-5EF5-4E43-8087-49F08C71572F}" srcOrd="0" destOrd="0" presId="urn:microsoft.com/office/officeart/2005/8/layout/target3"/>
    <dgm:cxn modelId="{3A3BCD77-C591-428A-8B6D-F6710821DD4A}" type="presOf" srcId="{5C1477D9-FF73-42B3-AAAF-07114BB1EB64}" destId="{74691A8F-4440-45A2-8A1B-7159AE1F589D}" srcOrd="1" destOrd="0" presId="urn:microsoft.com/office/officeart/2005/8/layout/target3"/>
    <dgm:cxn modelId="{22BD6B38-3C56-43ED-9EDB-0AC59A990AEB}" type="presParOf" srcId="{991F8942-72F5-4B02-9989-83B1D9FAA769}" destId="{1AB4BBE5-D457-4DEE-81AC-89252DCEB3E8}" srcOrd="0" destOrd="0" presId="urn:microsoft.com/office/officeart/2005/8/layout/target3"/>
    <dgm:cxn modelId="{75BB1B77-6578-4D44-87F5-3D7E06389915}" type="presParOf" srcId="{991F8942-72F5-4B02-9989-83B1D9FAA769}" destId="{E7E63674-DDC2-4A00-B4EF-AD1760291D96}" srcOrd="1" destOrd="0" presId="urn:microsoft.com/office/officeart/2005/8/layout/target3"/>
    <dgm:cxn modelId="{56D3DEB0-3F46-44F7-8A92-F3405B7F6EED}" type="presParOf" srcId="{991F8942-72F5-4B02-9989-83B1D9FAA769}" destId="{0E9A2A40-5EF5-4E43-8087-49F08C71572F}" srcOrd="2" destOrd="0" presId="urn:microsoft.com/office/officeart/2005/8/layout/target3"/>
    <dgm:cxn modelId="{65DA7A49-066D-4F4D-BF47-FD7471D6E0C6}" type="presParOf" srcId="{991F8942-72F5-4B02-9989-83B1D9FAA769}" destId="{9F65C0F6-3836-440B-BBDD-2F79BA69CD88}" srcOrd="3" destOrd="0" presId="urn:microsoft.com/office/officeart/2005/8/layout/target3"/>
    <dgm:cxn modelId="{BF559D5D-DB5C-45C2-9393-D93A5C350541}" type="presParOf" srcId="{991F8942-72F5-4B02-9989-83B1D9FAA769}" destId="{DBF0A99A-9250-4C65-A6FD-275650F9BB8C}" srcOrd="4" destOrd="0" presId="urn:microsoft.com/office/officeart/2005/8/layout/target3"/>
    <dgm:cxn modelId="{A679DFD5-87C3-4822-B79B-177E16075ABD}" type="presParOf" srcId="{991F8942-72F5-4B02-9989-83B1D9FAA769}" destId="{0D9C5D76-D8AA-41C9-AF2A-2CA589292436}" srcOrd="5" destOrd="0" presId="urn:microsoft.com/office/officeart/2005/8/layout/target3"/>
    <dgm:cxn modelId="{124C247E-040A-4EC0-87B6-2A61B4ED1C61}" type="presParOf" srcId="{991F8942-72F5-4B02-9989-83B1D9FAA769}" destId="{50BF62F0-A0AD-4C5E-835B-A125FD921F55}" srcOrd="6" destOrd="0" presId="urn:microsoft.com/office/officeart/2005/8/layout/target3"/>
    <dgm:cxn modelId="{25212FA8-6818-408C-A550-AF2BA7C3259D}" type="presParOf" srcId="{991F8942-72F5-4B02-9989-83B1D9FAA769}" destId="{74691A8F-4440-45A2-8A1B-7159AE1F589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E52677-EBE1-41BD-BB23-AB89A34AD03E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98F99-2ADE-45CB-AB44-26A305A5060E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dirty="0" smtClean="0"/>
            <a:t>Сукупність політичної свідомості (тобто цінностей, установок, оцінок)</a:t>
          </a:r>
          <a:endParaRPr lang="ru-RU" dirty="0"/>
        </a:p>
      </dgm:t>
    </dgm:pt>
    <dgm:pt modelId="{28F2A43D-DB06-4537-B59C-26F3D69764C3}" type="parTrans" cxnId="{832037E9-0479-4D2C-8969-140B72FF04CB}">
      <dgm:prSet/>
      <dgm:spPr/>
      <dgm:t>
        <a:bodyPr/>
        <a:lstStyle/>
        <a:p>
          <a:endParaRPr lang="ru-RU"/>
        </a:p>
      </dgm:t>
    </dgm:pt>
    <dgm:pt modelId="{378A10DD-A5D0-404B-BD45-7E6F4F19653E}" type="sibTrans" cxnId="{832037E9-0479-4D2C-8969-140B72FF04CB}">
      <dgm:prSet/>
      <dgm:spPr/>
      <dgm:t>
        <a:bodyPr/>
        <a:lstStyle/>
        <a:p>
          <a:endParaRPr lang="ru-RU"/>
        </a:p>
      </dgm:t>
    </dgm:pt>
    <dgm:pt modelId="{E8F71FD9-1549-4D42-A282-2386A7128BE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uk-UA" dirty="0" smtClean="0"/>
            <a:t>політичної поведінки</a:t>
          </a:r>
          <a:endParaRPr lang="ru-RU" dirty="0"/>
        </a:p>
      </dgm:t>
    </dgm:pt>
    <dgm:pt modelId="{B65A56B4-91EF-4DEE-A091-771AD89E86A1}" type="parTrans" cxnId="{2DEDD6E0-084B-4B33-9B1B-390CA39B0B7C}">
      <dgm:prSet/>
      <dgm:spPr/>
      <dgm:t>
        <a:bodyPr/>
        <a:lstStyle/>
        <a:p>
          <a:endParaRPr lang="ru-RU"/>
        </a:p>
      </dgm:t>
    </dgm:pt>
    <dgm:pt modelId="{88C97360-F20A-43DE-878B-CC29EAF5EF13}" type="sibTrans" cxnId="{2DEDD6E0-084B-4B33-9B1B-390CA39B0B7C}">
      <dgm:prSet/>
      <dgm:spPr/>
      <dgm:t>
        <a:bodyPr/>
        <a:lstStyle/>
        <a:p>
          <a:endParaRPr lang="ru-RU"/>
        </a:p>
      </dgm:t>
    </dgm:pt>
    <dgm:pt modelId="{8A69245B-AE06-4186-955F-5A4B122120F1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dirty="0" smtClean="0"/>
            <a:t>культури функціонування політичних інститутів</a:t>
          </a:r>
          <a:endParaRPr lang="ru-RU" dirty="0"/>
        </a:p>
      </dgm:t>
    </dgm:pt>
    <dgm:pt modelId="{CF47E7CA-782C-487B-AD5E-818862656DD5}" type="parTrans" cxnId="{847BED7B-078B-4C0E-9327-9969BC56094E}">
      <dgm:prSet/>
      <dgm:spPr/>
      <dgm:t>
        <a:bodyPr/>
        <a:lstStyle/>
        <a:p>
          <a:endParaRPr lang="ru-RU"/>
        </a:p>
      </dgm:t>
    </dgm:pt>
    <dgm:pt modelId="{2BE251D0-2FAC-4487-B70A-0AE12E6BB9DE}" type="sibTrans" cxnId="{847BED7B-078B-4C0E-9327-9969BC56094E}">
      <dgm:prSet/>
      <dgm:spPr/>
      <dgm:t>
        <a:bodyPr/>
        <a:lstStyle/>
        <a:p>
          <a:endParaRPr lang="ru-RU"/>
        </a:p>
      </dgm:t>
    </dgm:pt>
    <dgm:pt modelId="{C0797356-170D-4D82-86CA-40E1C9DB9868}" type="pres">
      <dgm:prSet presAssocID="{5BE52677-EBE1-41BD-BB23-AB89A34AD03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8D8024-5736-465A-B8C4-013621E8EA18}" type="pres">
      <dgm:prSet presAssocID="{EEF98F99-2ADE-45CB-AB44-26A305A5060E}" presName="circ1" presStyleLbl="vennNode1" presStyleIdx="0" presStyleCnt="3"/>
      <dgm:spPr/>
      <dgm:t>
        <a:bodyPr/>
        <a:lstStyle/>
        <a:p>
          <a:endParaRPr lang="ru-RU"/>
        </a:p>
      </dgm:t>
    </dgm:pt>
    <dgm:pt modelId="{7424DE59-A589-4475-BFE7-6145628D3BE8}" type="pres">
      <dgm:prSet presAssocID="{EEF98F99-2ADE-45CB-AB44-26A305A506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E578D-5BE8-4647-A1AC-3955FFC03575}" type="pres">
      <dgm:prSet presAssocID="{E8F71FD9-1549-4D42-A282-2386A7128BE3}" presName="circ2" presStyleLbl="vennNode1" presStyleIdx="1" presStyleCnt="3"/>
      <dgm:spPr/>
      <dgm:t>
        <a:bodyPr/>
        <a:lstStyle/>
        <a:p>
          <a:endParaRPr lang="ru-RU"/>
        </a:p>
      </dgm:t>
    </dgm:pt>
    <dgm:pt modelId="{6528AA15-FD2A-4D51-8D6B-C086D714CE23}" type="pres">
      <dgm:prSet presAssocID="{E8F71FD9-1549-4D42-A282-2386A7128B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5EFB3-17CD-4CDC-89FA-5DE93ABA710B}" type="pres">
      <dgm:prSet presAssocID="{8A69245B-AE06-4186-955F-5A4B122120F1}" presName="circ3" presStyleLbl="vennNode1" presStyleIdx="2" presStyleCnt="3"/>
      <dgm:spPr/>
      <dgm:t>
        <a:bodyPr/>
        <a:lstStyle/>
        <a:p>
          <a:endParaRPr lang="ru-RU"/>
        </a:p>
      </dgm:t>
    </dgm:pt>
    <dgm:pt modelId="{307A709C-0C44-4AFC-B95D-3F182930C5BD}" type="pres">
      <dgm:prSet presAssocID="{8A69245B-AE06-4186-955F-5A4B122120F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AA2B0-F3BB-4DA4-953D-BF6BE80D4961}" type="presOf" srcId="{E8F71FD9-1549-4D42-A282-2386A7128BE3}" destId="{6528AA15-FD2A-4D51-8D6B-C086D714CE23}" srcOrd="1" destOrd="0" presId="urn:microsoft.com/office/officeart/2005/8/layout/venn1"/>
    <dgm:cxn modelId="{F4665584-2758-497F-9EAC-D200485D5BC6}" type="presOf" srcId="{8A69245B-AE06-4186-955F-5A4B122120F1}" destId="{307A709C-0C44-4AFC-B95D-3F182930C5BD}" srcOrd="1" destOrd="0" presId="urn:microsoft.com/office/officeart/2005/8/layout/venn1"/>
    <dgm:cxn modelId="{B3575972-890A-4BC8-982F-F79FEA4FA7D1}" type="presOf" srcId="{8A69245B-AE06-4186-955F-5A4B122120F1}" destId="{BB05EFB3-17CD-4CDC-89FA-5DE93ABA710B}" srcOrd="0" destOrd="0" presId="urn:microsoft.com/office/officeart/2005/8/layout/venn1"/>
    <dgm:cxn modelId="{588400BE-9F41-4286-955A-E289068E28FF}" type="presOf" srcId="{E8F71FD9-1549-4D42-A282-2386A7128BE3}" destId="{2ADE578D-5BE8-4647-A1AC-3955FFC03575}" srcOrd="0" destOrd="0" presId="urn:microsoft.com/office/officeart/2005/8/layout/venn1"/>
    <dgm:cxn modelId="{D999AEC4-B26D-4573-9F6E-504E243EEEA6}" type="presOf" srcId="{EEF98F99-2ADE-45CB-AB44-26A305A5060E}" destId="{BC8D8024-5736-465A-B8C4-013621E8EA18}" srcOrd="0" destOrd="0" presId="urn:microsoft.com/office/officeart/2005/8/layout/venn1"/>
    <dgm:cxn modelId="{832037E9-0479-4D2C-8969-140B72FF04CB}" srcId="{5BE52677-EBE1-41BD-BB23-AB89A34AD03E}" destId="{EEF98F99-2ADE-45CB-AB44-26A305A5060E}" srcOrd="0" destOrd="0" parTransId="{28F2A43D-DB06-4537-B59C-26F3D69764C3}" sibTransId="{378A10DD-A5D0-404B-BD45-7E6F4F19653E}"/>
    <dgm:cxn modelId="{5E7D26B6-7365-4047-AFFB-0EB2040A871F}" type="presOf" srcId="{5BE52677-EBE1-41BD-BB23-AB89A34AD03E}" destId="{C0797356-170D-4D82-86CA-40E1C9DB9868}" srcOrd="0" destOrd="0" presId="urn:microsoft.com/office/officeart/2005/8/layout/venn1"/>
    <dgm:cxn modelId="{847BED7B-078B-4C0E-9327-9969BC56094E}" srcId="{5BE52677-EBE1-41BD-BB23-AB89A34AD03E}" destId="{8A69245B-AE06-4186-955F-5A4B122120F1}" srcOrd="2" destOrd="0" parTransId="{CF47E7CA-782C-487B-AD5E-818862656DD5}" sibTransId="{2BE251D0-2FAC-4487-B70A-0AE12E6BB9DE}"/>
    <dgm:cxn modelId="{2DEDD6E0-084B-4B33-9B1B-390CA39B0B7C}" srcId="{5BE52677-EBE1-41BD-BB23-AB89A34AD03E}" destId="{E8F71FD9-1549-4D42-A282-2386A7128BE3}" srcOrd="1" destOrd="0" parTransId="{B65A56B4-91EF-4DEE-A091-771AD89E86A1}" sibTransId="{88C97360-F20A-43DE-878B-CC29EAF5EF13}"/>
    <dgm:cxn modelId="{E8020CED-4C57-4D0B-9430-44AEB70C4476}" type="presOf" srcId="{EEF98F99-2ADE-45CB-AB44-26A305A5060E}" destId="{7424DE59-A589-4475-BFE7-6145628D3BE8}" srcOrd="1" destOrd="0" presId="urn:microsoft.com/office/officeart/2005/8/layout/venn1"/>
    <dgm:cxn modelId="{A5B97D4A-81A4-4E78-819C-EAAC1D0B29B9}" type="presParOf" srcId="{C0797356-170D-4D82-86CA-40E1C9DB9868}" destId="{BC8D8024-5736-465A-B8C4-013621E8EA18}" srcOrd="0" destOrd="0" presId="urn:microsoft.com/office/officeart/2005/8/layout/venn1"/>
    <dgm:cxn modelId="{DF163096-7F23-4F28-B2A0-00C6D740A247}" type="presParOf" srcId="{C0797356-170D-4D82-86CA-40E1C9DB9868}" destId="{7424DE59-A589-4475-BFE7-6145628D3BE8}" srcOrd="1" destOrd="0" presId="urn:microsoft.com/office/officeart/2005/8/layout/venn1"/>
    <dgm:cxn modelId="{CD06D208-7095-4DA4-85F7-5346CD0A3CA3}" type="presParOf" srcId="{C0797356-170D-4D82-86CA-40E1C9DB9868}" destId="{2ADE578D-5BE8-4647-A1AC-3955FFC03575}" srcOrd="2" destOrd="0" presId="urn:microsoft.com/office/officeart/2005/8/layout/venn1"/>
    <dgm:cxn modelId="{1C632DC1-38AD-4546-B5A6-047706895452}" type="presParOf" srcId="{C0797356-170D-4D82-86CA-40E1C9DB9868}" destId="{6528AA15-FD2A-4D51-8D6B-C086D714CE23}" srcOrd="3" destOrd="0" presId="urn:microsoft.com/office/officeart/2005/8/layout/venn1"/>
    <dgm:cxn modelId="{B5574C0B-30BA-4943-88E4-A5B54874B551}" type="presParOf" srcId="{C0797356-170D-4D82-86CA-40E1C9DB9868}" destId="{BB05EFB3-17CD-4CDC-89FA-5DE93ABA710B}" srcOrd="4" destOrd="0" presId="urn:microsoft.com/office/officeart/2005/8/layout/venn1"/>
    <dgm:cxn modelId="{4CACD5FB-F499-4066-BF6F-A8A71CA13275}" type="presParOf" srcId="{C0797356-170D-4D82-86CA-40E1C9DB9868}" destId="{307A709C-0C44-4AFC-B95D-3F182930C5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FBFB53-C1AA-4E54-9008-E492ACBDDB6B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30005C9-3007-4412-A329-952DAA302490}">
      <dgm:prSet/>
      <dgm:spPr/>
      <dgm:t>
        <a:bodyPr/>
        <a:lstStyle/>
        <a:p>
          <a:pPr rtl="0"/>
          <a:r>
            <a:rPr lang="uk-UA" smtClean="0"/>
            <a:t>Елемент загальнонаціональної культури, пов'язаний з політикою</a:t>
          </a:r>
          <a:endParaRPr lang="ru-RU"/>
        </a:p>
      </dgm:t>
    </dgm:pt>
    <dgm:pt modelId="{B3937D9C-7C44-47BE-95E7-C8EE2168DDDB}" type="parTrans" cxnId="{939FA3DE-A484-4358-A25E-F9F07E8A5BBE}">
      <dgm:prSet/>
      <dgm:spPr/>
      <dgm:t>
        <a:bodyPr/>
        <a:lstStyle/>
        <a:p>
          <a:endParaRPr lang="ru-RU"/>
        </a:p>
      </dgm:t>
    </dgm:pt>
    <dgm:pt modelId="{3FA74C5C-0E43-442D-A608-F9528D28E47A}" type="sibTrans" cxnId="{939FA3DE-A484-4358-A25E-F9F07E8A5BBE}">
      <dgm:prSet/>
      <dgm:spPr/>
      <dgm:t>
        <a:bodyPr/>
        <a:lstStyle/>
        <a:p>
          <a:endParaRPr lang="ru-RU"/>
        </a:p>
      </dgm:t>
    </dgm:pt>
    <dgm:pt modelId="{F1BF5E30-F832-48DF-A912-D5FDC2324E7D}">
      <dgm:prSet/>
      <dgm:spPr/>
      <dgm:t>
        <a:bodyPr/>
        <a:lstStyle/>
        <a:p>
          <a:pPr rtl="0"/>
          <a:r>
            <a:rPr lang="uk-UA" smtClean="0"/>
            <a:t>Втілення історичного досвіду та історичної пам’яті народу + проєктів майбутнього</a:t>
          </a:r>
          <a:endParaRPr lang="ru-RU"/>
        </a:p>
      </dgm:t>
    </dgm:pt>
    <dgm:pt modelId="{CC4ED495-81AB-4E4B-892B-CC010E87FAC6}" type="parTrans" cxnId="{76053739-1DCE-4EDF-8122-57234883B27D}">
      <dgm:prSet/>
      <dgm:spPr/>
      <dgm:t>
        <a:bodyPr/>
        <a:lstStyle/>
        <a:p>
          <a:endParaRPr lang="ru-RU"/>
        </a:p>
      </dgm:t>
    </dgm:pt>
    <dgm:pt modelId="{8899FD8F-409B-4C37-B06F-33589328A7E8}" type="sibTrans" cxnId="{76053739-1DCE-4EDF-8122-57234883B27D}">
      <dgm:prSet/>
      <dgm:spPr/>
      <dgm:t>
        <a:bodyPr/>
        <a:lstStyle/>
        <a:p>
          <a:endParaRPr lang="ru-RU"/>
        </a:p>
      </dgm:t>
    </dgm:pt>
    <dgm:pt modelId="{F1E5D821-27EC-4FD6-862A-25276993FF89}">
      <dgm:prSet/>
      <dgm:spPr/>
      <dgm:t>
        <a:bodyPr/>
        <a:lstStyle/>
        <a:p>
          <a:pPr rtl="0"/>
          <a:r>
            <a:rPr lang="uk-UA" smtClean="0"/>
            <a:t>Обумовлена не лише історичними чинниками, а й менталітетом, національним характером</a:t>
          </a:r>
          <a:endParaRPr lang="ru-RU"/>
        </a:p>
      </dgm:t>
    </dgm:pt>
    <dgm:pt modelId="{542BEADA-6CF9-407A-A5AF-7A544746B8D6}" type="parTrans" cxnId="{BC5E45DA-1707-4CA1-8705-FD47740834F0}">
      <dgm:prSet/>
      <dgm:spPr/>
      <dgm:t>
        <a:bodyPr/>
        <a:lstStyle/>
        <a:p>
          <a:endParaRPr lang="ru-RU"/>
        </a:p>
      </dgm:t>
    </dgm:pt>
    <dgm:pt modelId="{2C973496-77C6-4C26-89EE-81CE5EBB475C}" type="sibTrans" cxnId="{BC5E45DA-1707-4CA1-8705-FD47740834F0}">
      <dgm:prSet/>
      <dgm:spPr/>
      <dgm:t>
        <a:bodyPr/>
        <a:lstStyle/>
        <a:p>
          <a:endParaRPr lang="ru-RU"/>
        </a:p>
      </dgm:t>
    </dgm:pt>
    <dgm:pt modelId="{3B0A7B5F-26D8-4838-8D58-7240B561FDBF}" type="pres">
      <dgm:prSet presAssocID="{E9FBFB53-C1AA-4E54-9008-E492ACBDDB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1D13BE-0B2D-4BFD-994A-0D69107E342E}" type="pres">
      <dgm:prSet presAssocID="{F30005C9-3007-4412-A329-952DAA302490}" presName="circle1" presStyleLbl="node1" presStyleIdx="0" presStyleCnt="3"/>
      <dgm:spPr>
        <a:solidFill>
          <a:srgbClr val="7030A0"/>
        </a:solidFill>
      </dgm:spPr>
    </dgm:pt>
    <dgm:pt modelId="{43208B08-15F0-4355-856D-C39131E566CA}" type="pres">
      <dgm:prSet presAssocID="{F30005C9-3007-4412-A329-952DAA302490}" presName="space" presStyleCnt="0"/>
      <dgm:spPr/>
    </dgm:pt>
    <dgm:pt modelId="{616B9711-A174-4427-A064-08755588978D}" type="pres">
      <dgm:prSet presAssocID="{F30005C9-3007-4412-A329-952DAA302490}" presName="rect1" presStyleLbl="alignAcc1" presStyleIdx="0" presStyleCnt="3"/>
      <dgm:spPr/>
      <dgm:t>
        <a:bodyPr/>
        <a:lstStyle/>
        <a:p>
          <a:endParaRPr lang="ru-RU"/>
        </a:p>
      </dgm:t>
    </dgm:pt>
    <dgm:pt modelId="{2FEF1BF1-1903-40BC-B8C5-55DB99737EAE}" type="pres">
      <dgm:prSet presAssocID="{F1BF5E30-F832-48DF-A912-D5FDC2324E7D}" presName="vertSpace2" presStyleLbl="node1" presStyleIdx="0" presStyleCnt="3"/>
      <dgm:spPr/>
    </dgm:pt>
    <dgm:pt modelId="{98827401-D631-4AE4-B011-9CC2FB897F53}" type="pres">
      <dgm:prSet presAssocID="{F1BF5E30-F832-48DF-A912-D5FDC2324E7D}" presName="circle2" presStyleLbl="node1" presStyleIdx="1" presStyleCnt="3"/>
      <dgm:spPr>
        <a:solidFill>
          <a:srgbClr val="00B0F0"/>
        </a:solidFill>
      </dgm:spPr>
    </dgm:pt>
    <dgm:pt modelId="{0767AB76-A7B6-449F-BCB3-33C7DE5A733C}" type="pres">
      <dgm:prSet presAssocID="{F1BF5E30-F832-48DF-A912-D5FDC2324E7D}" presName="rect2" presStyleLbl="alignAcc1" presStyleIdx="1" presStyleCnt="3"/>
      <dgm:spPr/>
      <dgm:t>
        <a:bodyPr/>
        <a:lstStyle/>
        <a:p>
          <a:endParaRPr lang="ru-RU"/>
        </a:p>
      </dgm:t>
    </dgm:pt>
    <dgm:pt modelId="{FCCB0926-8D46-4ECF-B4CD-D9CC57EAF98A}" type="pres">
      <dgm:prSet presAssocID="{F1E5D821-27EC-4FD6-862A-25276993FF89}" presName="vertSpace3" presStyleLbl="node1" presStyleIdx="1" presStyleCnt="3"/>
      <dgm:spPr/>
    </dgm:pt>
    <dgm:pt modelId="{32FCF2F7-14FD-4B26-8C60-8F35558107FF}" type="pres">
      <dgm:prSet presAssocID="{F1E5D821-27EC-4FD6-862A-25276993FF89}" presName="circle3" presStyleLbl="node1" presStyleIdx="2" presStyleCnt="3"/>
      <dgm:spPr/>
    </dgm:pt>
    <dgm:pt modelId="{490BCFC8-F8EA-45F7-BD1E-AB3997E593F9}" type="pres">
      <dgm:prSet presAssocID="{F1E5D821-27EC-4FD6-862A-25276993FF89}" presName="rect3" presStyleLbl="alignAcc1" presStyleIdx="2" presStyleCnt="3"/>
      <dgm:spPr/>
      <dgm:t>
        <a:bodyPr/>
        <a:lstStyle/>
        <a:p>
          <a:endParaRPr lang="ru-RU"/>
        </a:p>
      </dgm:t>
    </dgm:pt>
    <dgm:pt modelId="{4DC4D3AA-A3C5-4856-93B4-C5EC6DB7DFB7}" type="pres">
      <dgm:prSet presAssocID="{F30005C9-3007-4412-A329-952DAA30249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7EC74-4AAF-4D5A-8A05-02E48F5085EA}" type="pres">
      <dgm:prSet presAssocID="{F1BF5E30-F832-48DF-A912-D5FDC2324E7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F9CA5-43C2-4C85-950C-85D8F21DA7DD}" type="pres">
      <dgm:prSet presAssocID="{F1E5D821-27EC-4FD6-862A-25276993FF8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D6F67-1D10-498B-B38B-5C473BA25C1D}" type="presOf" srcId="{F30005C9-3007-4412-A329-952DAA302490}" destId="{4DC4D3AA-A3C5-4856-93B4-C5EC6DB7DFB7}" srcOrd="1" destOrd="0" presId="urn:microsoft.com/office/officeart/2005/8/layout/target3"/>
    <dgm:cxn modelId="{939FA3DE-A484-4358-A25E-F9F07E8A5BBE}" srcId="{E9FBFB53-C1AA-4E54-9008-E492ACBDDB6B}" destId="{F30005C9-3007-4412-A329-952DAA302490}" srcOrd="0" destOrd="0" parTransId="{B3937D9C-7C44-47BE-95E7-C8EE2168DDDB}" sibTransId="{3FA74C5C-0E43-442D-A608-F9528D28E47A}"/>
    <dgm:cxn modelId="{7824E36F-4D4C-473E-B89E-DC57B1944D1F}" type="presOf" srcId="{F30005C9-3007-4412-A329-952DAA302490}" destId="{616B9711-A174-4427-A064-08755588978D}" srcOrd="0" destOrd="0" presId="urn:microsoft.com/office/officeart/2005/8/layout/target3"/>
    <dgm:cxn modelId="{CA335071-8992-4D32-82D5-545EE98F63D0}" type="presOf" srcId="{F1E5D821-27EC-4FD6-862A-25276993FF89}" destId="{AAFF9CA5-43C2-4C85-950C-85D8F21DA7DD}" srcOrd="1" destOrd="0" presId="urn:microsoft.com/office/officeart/2005/8/layout/target3"/>
    <dgm:cxn modelId="{24566C25-3EAA-4F8E-A101-DD311363F802}" type="presOf" srcId="{E9FBFB53-C1AA-4E54-9008-E492ACBDDB6B}" destId="{3B0A7B5F-26D8-4838-8D58-7240B561FDBF}" srcOrd="0" destOrd="0" presId="urn:microsoft.com/office/officeart/2005/8/layout/target3"/>
    <dgm:cxn modelId="{FA1EFD9D-D7FB-497A-8438-234BDD11F2D3}" type="presOf" srcId="{F1BF5E30-F832-48DF-A912-D5FDC2324E7D}" destId="{2927EC74-4AAF-4D5A-8A05-02E48F5085EA}" srcOrd="1" destOrd="0" presId="urn:microsoft.com/office/officeart/2005/8/layout/target3"/>
    <dgm:cxn modelId="{84F89E82-C6AB-4AF8-B3F8-A2CE8A1A02D4}" type="presOf" srcId="{F1E5D821-27EC-4FD6-862A-25276993FF89}" destId="{490BCFC8-F8EA-45F7-BD1E-AB3997E593F9}" srcOrd="0" destOrd="0" presId="urn:microsoft.com/office/officeart/2005/8/layout/target3"/>
    <dgm:cxn modelId="{76053739-1DCE-4EDF-8122-57234883B27D}" srcId="{E9FBFB53-C1AA-4E54-9008-E492ACBDDB6B}" destId="{F1BF5E30-F832-48DF-A912-D5FDC2324E7D}" srcOrd="1" destOrd="0" parTransId="{CC4ED495-81AB-4E4B-892B-CC010E87FAC6}" sibTransId="{8899FD8F-409B-4C37-B06F-33589328A7E8}"/>
    <dgm:cxn modelId="{BC5E45DA-1707-4CA1-8705-FD47740834F0}" srcId="{E9FBFB53-C1AA-4E54-9008-E492ACBDDB6B}" destId="{F1E5D821-27EC-4FD6-862A-25276993FF89}" srcOrd="2" destOrd="0" parTransId="{542BEADA-6CF9-407A-A5AF-7A544746B8D6}" sibTransId="{2C973496-77C6-4C26-89EE-81CE5EBB475C}"/>
    <dgm:cxn modelId="{98359EBE-7799-4B0C-8F69-4F094DB1EAC9}" type="presOf" srcId="{F1BF5E30-F832-48DF-A912-D5FDC2324E7D}" destId="{0767AB76-A7B6-449F-BCB3-33C7DE5A733C}" srcOrd="0" destOrd="0" presId="urn:microsoft.com/office/officeart/2005/8/layout/target3"/>
    <dgm:cxn modelId="{87C572B4-1BAA-4C4D-88D7-597A4E3CBEC7}" type="presParOf" srcId="{3B0A7B5F-26D8-4838-8D58-7240B561FDBF}" destId="{191D13BE-0B2D-4BFD-994A-0D69107E342E}" srcOrd="0" destOrd="0" presId="urn:microsoft.com/office/officeart/2005/8/layout/target3"/>
    <dgm:cxn modelId="{01BCB256-047F-4097-B703-94DDECDFF875}" type="presParOf" srcId="{3B0A7B5F-26D8-4838-8D58-7240B561FDBF}" destId="{43208B08-15F0-4355-856D-C39131E566CA}" srcOrd="1" destOrd="0" presId="urn:microsoft.com/office/officeart/2005/8/layout/target3"/>
    <dgm:cxn modelId="{201F4752-C153-4686-91F0-EF20AF2582F8}" type="presParOf" srcId="{3B0A7B5F-26D8-4838-8D58-7240B561FDBF}" destId="{616B9711-A174-4427-A064-08755588978D}" srcOrd="2" destOrd="0" presId="urn:microsoft.com/office/officeart/2005/8/layout/target3"/>
    <dgm:cxn modelId="{F4A5D6F6-AC18-41CB-8923-BBE6A3D53283}" type="presParOf" srcId="{3B0A7B5F-26D8-4838-8D58-7240B561FDBF}" destId="{2FEF1BF1-1903-40BC-B8C5-55DB99737EAE}" srcOrd="3" destOrd="0" presId="urn:microsoft.com/office/officeart/2005/8/layout/target3"/>
    <dgm:cxn modelId="{DC821549-F277-4C98-B8DD-0B3B73EA7664}" type="presParOf" srcId="{3B0A7B5F-26D8-4838-8D58-7240B561FDBF}" destId="{98827401-D631-4AE4-B011-9CC2FB897F53}" srcOrd="4" destOrd="0" presId="urn:microsoft.com/office/officeart/2005/8/layout/target3"/>
    <dgm:cxn modelId="{6CC79FCD-AE70-4680-9DBE-A9C4CE1DBA1B}" type="presParOf" srcId="{3B0A7B5F-26D8-4838-8D58-7240B561FDBF}" destId="{0767AB76-A7B6-449F-BCB3-33C7DE5A733C}" srcOrd="5" destOrd="0" presId="urn:microsoft.com/office/officeart/2005/8/layout/target3"/>
    <dgm:cxn modelId="{A2ED4A27-D8BC-4B25-84B4-C13D503FCB92}" type="presParOf" srcId="{3B0A7B5F-26D8-4838-8D58-7240B561FDBF}" destId="{FCCB0926-8D46-4ECF-B4CD-D9CC57EAF98A}" srcOrd="6" destOrd="0" presId="urn:microsoft.com/office/officeart/2005/8/layout/target3"/>
    <dgm:cxn modelId="{F1ECE693-5104-4332-B8B7-FBE2481CBED1}" type="presParOf" srcId="{3B0A7B5F-26D8-4838-8D58-7240B561FDBF}" destId="{32FCF2F7-14FD-4B26-8C60-8F35558107FF}" srcOrd="7" destOrd="0" presId="urn:microsoft.com/office/officeart/2005/8/layout/target3"/>
    <dgm:cxn modelId="{ACAA1584-7E99-46D6-B5A0-256B68F529BA}" type="presParOf" srcId="{3B0A7B5F-26D8-4838-8D58-7240B561FDBF}" destId="{490BCFC8-F8EA-45F7-BD1E-AB3997E593F9}" srcOrd="8" destOrd="0" presId="urn:microsoft.com/office/officeart/2005/8/layout/target3"/>
    <dgm:cxn modelId="{EF864FD2-D17C-4A6A-A6DE-D1F6610ED751}" type="presParOf" srcId="{3B0A7B5F-26D8-4838-8D58-7240B561FDBF}" destId="{4DC4D3AA-A3C5-4856-93B4-C5EC6DB7DFB7}" srcOrd="9" destOrd="0" presId="urn:microsoft.com/office/officeart/2005/8/layout/target3"/>
    <dgm:cxn modelId="{227624E3-9445-409F-82CB-F8B7E4F3A0D5}" type="presParOf" srcId="{3B0A7B5F-26D8-4838-8D58-7240B561FDBF}" destId="{2927EC74-4AAF-4D5A-8A05-02E48F5085EA}" srcOrd="10" destOrd="0" presId="urn:microsoft.com/office/officeart/2005/8/layout/target3"/>
    <dgm:cxn modelId="{8FA360C0-1544-4FF3-8C5A-5FE08E24CEE1}" type="presParOf" srcId="{3B0A7B5F-26D8-4838-8D58-7240B561FDBF}" destId="{AAFF9CA5-43C2-4C85-950C-85D8F21DA7D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4482C0-F2ED-4899-BF50-0D8B68E7884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3F05E3-3409-4649-987E-B20C530A982B}">
      <dgm:prSet/>
      <dgm:spPr/>
      <dgm:t>
        <a:bodyPr/>
        <a:lstStyle/>
        <a:p>
          <a:pPr rtl="0"/>
          <a:r>
            <a:rPr lang="uk-UA" dirty="0" smtClean="0"/>
            <a:t>Динамічність (з’являються нові цінності, орієнтації) 					</a:t>
          </a:r>
          <a:r>
            <a:rPr lang="uk-UA" dirty="0" smtClean="0">
              <a:solidFill>
                <a:srgbClr val="FF0000"/>
              </a:solidFill>
            </a:rPr>
            <a:t>ЯКІ?</a:t>
          </a:r>
          <a:endParaRPr lang="ru-RU" dirty="0">
            <a:solidFill>
              <a:srgbClr val="FF0000"/>
            </a:solidFill>
          </a:endParaRPr>
        </a:p>
      </dgm:t>
    </dgm:pt>
    <dgm:pt modelId="{49F6972B-AEEB-4EC5-9A25-7BF7E4036AC3}" type="parTrans" cxnId="{177B7431-85DB-4E47-BA35-4CC945A59952}">
      <dgm:prSet/>
      <dgm:spPr/>
      <dgm:t>
        <a:bodyPr/>
        <a:lstStyle/>
        <a:p>
          <a:endParaRPr lang="ru-RU"/>
        </a:p>
      </dgm:t>
    </dgm:pt>
    <dgm:pt modelId="{4901FC05-A688-4746-8F81-9AC3463E829B}" type="sibTrans" cxnId="{177B7431-85DB-4E47-BA35-4CC945A59952}">
      <dgm:prSet/>
      <dgm:spPr/>
      <dgm:t>
        <a:bodyPr/>
        <a:lstStyle/>
        <a:p>
          <a:endParaRPr lang="ru-RU"/>
        </a:p>
      </dgm:t>
    </dgm:pt>
    <dgm:pt modelId="{DC16C0C8-4C22-4BC0-A649-05D8E75033E0}">
      <dgm:prSet/>
      <dgm:spPr/>
      <dgm:t>
        <a:bodyPr/>
        <a:lstStyle/>
        <a:p>
          <a:pPr rtl="0"/>
          <a:r>
            <a:rPr lang="uk-UA" smtClean="0"/>
            <a:t>Тісно пов'язана з політичною діяльністю</a:t>
          </a:r>
          <a:r>
            <a:rPr lang="ru-RU" smtClean="0"/>
            <a:t>, обумовлює її</a:t>
          </a:r>
          <a:endParaRPr lang="ru-RU"/>
        </a:p>
      </dgm:t>
    </dgm:pt>
    <dgm:pt modelId="{4EBADE4C-E203-4DD5-879D-8C956ED4B677}" type="parTrans" cxnId="{4F876AA4-47D0-4B0E-86D4-790A15625AA4}">
      <dgm:prSet/>
      <dgm:spPr/>
      <dgm:t>
        <a:bodyPr/>
        <a:lstStyle/>
        <a:p>
          <a:endParaRPr lang="ru-RU"/>
        </a:p>
      </dgm:t>
    </dgm:pt>
    <dgm:pt modelId="{37E1CDC2-8D4B-4C0B-9CF2-1901F45A9262}" type="sibTrans" cxnId="{4F876AA4-47D0-4B0E-86D4-790A15625AA4}">
      <dgm:prSet/>
      <dgm:spPr/>
      <dgm:t>
        <a:bodyPr/>
        <a:lstStyle/>
        <a:p>
          <a:endParaRPr lang="ru-RU"/>
        </a:p>
      </dgm:t>
    </dgm:pt>
    <dgm:pt modelId="{6282CAFF-A74B-4B86-B984-8AF3DA4571D7}">
      <dgm:prSet/>
      <dgm:spPr/>
      <dgm:t>
        <a:bodyPr/>
        <a:lstStyle/>
        <a:p>
          <a:pPr rtl="0"/>
          <a:r>
            <a:rPr lang="uk-UA" smtClean="0"/>
            <a:t>Відкрита і закрита</a:t>
          </a:r>
          <a:endParaRPr lang="ru-RU"/>
        </a:p>
      </dgm:t>
    </dgm:pt>
    <dgm:pt modelId="{C4950939-4449-4B70-8A00-F4A612985DAE}" type="parTrans" cxnId="{F424E150-3F75-4773-9862-8E401FB688A4}">
      <dgm:prSet/>
      <dgm:spPr/>
      <dgm:t>
        <a:bodyPr/>
        <a:lstStyle/>
        <a:p>
          <a:endParaRPr lang="ru-RU"/>
        </a:p>
      </dgm:t>
    </dgm:pt>
    <dgm:pt modelId="{4A12AB73-7BEA-4480-93D3-1F5A273654B5}" type="sibTrans" cxnId="{F424E150-3F75-4773-9862-8E401FB688A4}">
      <dgm:prSet/>
      <dgm:spPr/>
      <dgm:t>
        <a:bodyPr/>
        <a:lstStyle/>
        <a:p>
          <a:endParaRPr lang="ru-RU"/>
        </a:p>
      </dgm:t>
    </dgm:pt>
    <dgm:pt modelId="{1A533243-6BBA-4F4E-A53B-F5DB5241944C}">
      <dgm:prSet/>
      <dgm:spPr/>
      <dgm:t>
        <a:bodyPr/>
        <a:lstStyle/>
        <a:p>
          <a:pPr rtl="0"/>
          <a:r>
            <a:rPr lang="uk-UA" smtClean="0"/>
            <a:t>Багатоскладова (національна ПК, регіональні, локальні)</a:t>
          </a:r>
          <a:endParaRPr lang="ru-RU"/>
        </a:p>
      </dgm:t>
    </dgm:pt>
    <dgm:pt modelId="{88207CE8-18B3-4B21-B237-5E19795BAD6E}" type="parTrans" cxnId="{DAC30544-4868-4299-9419-51B6F9E3B2DE}">
      <dgm:prSet/>
      <dgm:spPr/>
      <dgm:t>
        <a:bodyPr/>
        <a:lstStyle/>
        <a:p>
          <a:endParaRPr lang="ru-RU"/>
        </a:p>
      </dgm:t>
    </dgm:pt>
    <dgm:pt modelId="{3C36DD68-48D4-4A5B-B296-117BFEB5E2E7}" type="sibTrans" cxnId="{DAC30544-4868-4299-9419-51B6F9E3B2DE}">
      <dgm:prSet/>
      <dgm:spPr/>
      <dgm:t>
        <a:bodyPr/>
        <a:lstStyle/>
        <a:p>
          <a:endParaRPr lang="ru-RU"/>
        </a:p>
      </dgm:t>
    </dgm:pt>
    <dgm:pt modelId="{ACEEBF38-641D-491E-8987-A1FC78F673BE}" type="pres">
      <dgm:prSet presAssocID="{624482C0-F2ED-4899-BF50-0D8B68E788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00C11-0E08-4E48-AFE5-D75263844F83}" type="pres">
      <dgm:prSet presAssocID="{BE3F05E3-3409-4649-987E-B20C530A98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77AA4-C8F0-4F10-AEC8-C064D86F2542}" type="pres">
      <dgm:prSet presAssocID="{4901FC05-A688-4746-8F81-9AC3463E829B}" presName="spacer" presStyleCnt="0"/>
      <dgm:spPr/>
    </dgm:pt>
    <dgm:pt modelId="{3B37BA62-7828-4537-A699-7C8C02D3BCB5}" type="pres">
      <dgm:prSet presAssocID="{DC16C0C8-4C22-4BC0-A649-05D8E75033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D6963-DBCB-4DF7-BF21-D1E4DB7647EB}" type="pres">
      <dgm:prSet presAssocID="{37E1CDC2-8D4B-4C0B-9CF2-1901F45A9262}" presName="spacer" presStyleCnt="0"/>
      <dgm:spPr/>
    </dgm:pt>
    <dgm:pt modelId="{8FE69351-547E-4887-A91F-961D6CBBE806}" type="pres">
      <dgm:prSet presAssocID="{6282CAFF-A74B-4B86-B984-8AF3DA4571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8B842-FB28-46C0-A58F-995BAF992AA6}" type="pres">
      <dgm:prSet presAssocID="{4A12AB73-7BEA-4480-93D3-1F5A273654B5}" presName="spacer" presStyleCnt="0"/>
      <dgm:spPr/>
    </dgm:pt>
    <dgm:pt modelId="{C0684DC3-9769-4783-A9C7-696B814EC65B}" type="pres">
      <dgm:prSet presAssocID="{1A533243-6BBA-4F4E-A53B-F5DB524194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AD47C-676E-4AF7-A098-B7F3FF2A9715}" type="presOf" srcId="{DC16C0C8-4C22-4BC0-A649-05D8E75033E0}" destId="{3B37BA62-7828-4537-A699-7C8C02D3BCB5}" srcOrd="0" destOrd="0" presId="urn:microsoft.com/office/officeart/2005/8/layout/vList2"/>
    <dgm:cxn modelId="{4F876AA4-47D0-4B0E-86D4-790A15625AA4}" srcId="{624482C0-F2ED-4899-BF50-0D8B68E7884B}" destId="{DC16C0C8-4C22-4BC0-A649-05D8E75033E0}" srcOrd="1" destOrd="0" parTransId="{4EBADE4C-E203-4DD5-879D-8C956ED4B677}" sibTransId="{37E1CDC2-8D4B-4C0B-9CF2-1901F45A9262}"/>
    <dgm:cxn modelId="{F424E150-3F75-4773-9862-8E401FB688A4}" srcId="{624482C0-F2ED-4899-BF50-0D8B68E7884B}" destId="{6282CAFF-A74B-4B86-B984-8AF3DA4571D7}" srcOrd="2" destOrd="0" parTransId="{C4950939-4449-4B70-8A00-F4A612985DAE}" sibTransId="{4A12AB73-7BEA-4480-93D3-1F5A273654B5}"/>
    <dgm:cxn modelId="{49BCF7FB-4A6B-4D29-8C5B-181775FE92AE}" type="presOf" srcId="{624482C0-F2ED-4899-BF50-0D8B68E7884B}" destId="{ACEEBF38-641D-491E-8987-A1FC78F673BE}" srcOrd="0" destOrd="0" presId="urn:microsoft.com/office/officeart/2005/8/layout/vList2"/>
    <dgm:cxn modelId="{177B7431-85DB-4E47-BA35-4CC945A59952}" srcId="{624482C0-F2ED-4899-BF50-0D8B68E7884B}" destId="{BE3F05E3-3409-4649-987E-B20C530A982B}" srcOrd="0" destOrd="0" parTransId="{49F6972B-AEEB-4EC5-9A25-7BF7E4036AC3}" sibTransId="{4901FC05-A688-4746-8F81-9AC3463E829B}"/>
    <dgm:cxn modelId="{2016FF84-F112-496B-949C-E22DAF95D68B}" type="presOf" srcId="{6282CAFF-A74B-4B86-B984-8AF3DA4571D7}" destId="{8FE69351-547E-4887-A91F-961D6CBBE806}" srcOrd="0" destOrd="0" presId="urn:microsoft.com/office/officeart/2005/8/layout/vList2"/>
    <dgm:cxn modelId="{EE1914D8-929D-4987-8D6F-8AFF9EE8C37D}" type="presOf" srcId="{1A533243-6BBA-4F4E-A53B-F5DB5241944C}" destId="{C0684DC3-9769-4783-A9C7-696B814EC65B}" srcOrd="0" destOrd="0" presId="urn:microsoft.com/office/officeart/2005/8/layout/vList2"/>
    <dgm:cxn modelId="{F762D807-775D-4919-BC05-55DB27A4142B}" type="presOf" srcId="{BE3F05E3-3409-4649-987E-B20C530A982B}" destId="{FDC00C11-0E08-4E48-AFE5-D75263844F83}" srcOrd="0" destOrd="0" presId="urn:microsoft.com/office/officeart/2005/8/layout/vList2"/>
    <dgm:cxn modelId="{DAC30544-4868-4299-9419-51B6F9E3B2DE}" srcId="{624482C0-F2ED-4899-BF50-0D8B68E7884B}" destId="{1A533243-6BBA-4F4E-A53B-F5DB5241944C}" srcOrd="3" destOrd="0" parTransId="{88207CE8-18B3-4B21-B237-5E19795BAD6E}" sibTransId="{3C36DD68-48D4-4A5B-B296-117BFEB5E2E7}"/>
    <dgm:cxn modelId="{889618F0-7ED2-400C-BDE4-E3CC8F87AA3B}" type="presParOf" srcId="{ACEEBF38-641D-491E-8987-A1FC78F673BE}" destId="{FDC00C11-0E08-4E48-AFE5-D75263844F83}" srcOrd="0" destOrd="0" presId="urn:microsoft.com/office/officeart/2005/8/layout/vList2"/>
    <dgm:cxn modelId="{C98DF197-F425-4E4F-97EC-C542CCA29FEC}" type="presParOf" srcId="{ACEEBF38-641D-491E-8987-A1FC78F673BE}" destId="{FEF77AA4-C8F0-4F10-AEC8-C064D86F2542}" srcOrd="1" destOrd="0" presId="urn:microsoft.com/office/officeart/2005/8/layout/vList2"/>
    <dgm:cxn modelId="{265DC374-4A87-432E-8EBF-4194FFE58046}" type="presParOf" srcId="{ACEEBF38-641D-491E-8987-A1FC78F673BE}" destId="{3B37BA62-7828-4537-A699-7C8C02D3BCB5}" srcOrd="2" destOrd="0" presId="urn:microsoft.com/office/officeart/2005/8/layout/vList2"/>
    <dgm:cxn modelId="{CD61ABFB-AF6B-4F32-9903-C0AB22650A88}" type="presParOf" srcId="{ACEEBF38-641D-491E-8987-A1FC78F673BE}" destId="{9EBD6963-DBCB-4DF7-BF21-D1E4DB7647EB}" srcOrd="3" destOrd="0" presId="urn:microsoft.com/office/officeart/2005/8/layout/vList2"/>
    <dgm:cxn modelId="{B24EBADA-C316-4248-A326-1EB3C4E4D960}" type="presParOf" srcId="{ACEEBF38-641D-491E-8987-A1FC78F673BE}" destId="{8FE69351-547E-4887-A91F-961D6CBBE806}" srcOrd="4" destOrd="0" presId="urn:microsoft.com/office/officeart/2005/8/layout/vList2"/>
    <dgm:cxn modelId="{7BAB01A4-9116-46A2-A8BE-15A5AB2B76A5}" type="presParOf" srcId="{ACEEBF38-641D-491E-8987-A1FC78F673BE}" destId="{0378B842-FB28-46C0-A58F-995BAF992AA6}" srcOrd="5" destOrd="0" presId="urn:microsoft.com/office/officeart/2005/8/layout/vList2"/>
    <dgm:cxn modelId="{EE679D9C-F5CA-4B80-A732-C630CB1A3032}" type="presParOf" srcId="{ACEEBF38-641D-491E-8987-A1FC78F673BE}" destId="{C0684DC3-9769-4783-A9C7-696B814EC6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4C25F-D2DD-412B-9009-2AA02693AA9C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8CFC5-86A8-45B9-AB7F-771B74A8C10F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Вперше увів в обіг Й. </a:t>
          </a:r>
          <a:r>
            <a:rPr lang="uk-UA" sz="2200" kern="1200" dirty="0" err="1" smtClean="0"/>
            <a:t>Гердер</a:t>
          </a:r>
          <a:r>
            <a:rPr lang="uk-UA" sz="2200" kern="1200" dirty="0" smtClean="0"/>
            <a:t> у 18 столітті</a:t>
          </a:r>
          <a:endParaRPr lang="ru-RU" sz="2200" kern="1200" dirty="0"/>
        </a:p>
      </dsp:txBody>
      <dsp:txXfrm>
        <a:off x="1801905" y="0"/>
        <a:ext cx="4394499" cy="765810"/>
      </dsp:txXfrm>
    </dsp:sp>
    <dsp:sp modelId="{7A465C2B-C1FA-4C7C-8D16-5EEC07369541}">
      <dsp:nvSpPr>
        <dsp:cNvPr id="0" name=""/>
        <dsp:cNvSpPr/>
      </dsp:nvSpPr>
      <dsp:spPr>
        <a:xfrm>
          <a:off x="473000" y="765810"/>
          <a:ext cx="2657811" cy="2657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71243-6489-46A0-BF4A-885787E470F3}">
      <dsp:nvSpPr>
        <dsp:cNvPr id="0" name=""/>
        <dsp:cNvSpPr/>
      </dsp:nvSpPr>
      <dsp:spPr>
        <a:xfrm>
          <a:off x="1801905" y="765810"/>
          <a:ext cx="4394499" cy="265781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19 століття – досліджували «національний характер»</a:t>
          </a:r>
          <a:endParaRPr lang="ru-RU" sz="2200" kern="1200" dirty="0"/>
        </a:p>
      </dsp:txBody>
      <dsp:txXfrm>
        <a:off x="1801905" y="765810"/>
        <a:ext cx="4394499" cy="765810"/>
      </dsp:txXfrm>
    </dsp:sp>
    <dsp:sp modelId="{2E58888C-6FD9-4536-BF4A-853012DDB76A}">
      <dsp:nvSpPr>
        <dsp:cNvPr id="0" name=""/>
        <dsp:cNvSpPr/>
      </dsp:nvSpPr>
      <dsp:spPr>
        <a:xfrm>
          <a:off x="946000" y="1531620"/>
          <a:ext cx="1711810" cy="1711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4B634-C367-4F29-9575-57893236021E}">
      <dsp:nvSpPr>
        <dsp:cNvPr id="0" name=""/>
        <dsp:cNvSpPr/>
      </dsp:nvSpPr>
      <dsp:spPr>
        <a:xfrm>
          <a:off x="1801905" y="1531620"/>
          <a:ext cx="4394499" cy="171181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Систематично його почали використовувати у 1950-х роках</a:t>
          </a:r>
          <a:endParaRPr lang="ru-RU" sz="2200" kern="1200" dirty="0"/>
        </a:p>
      </dsp:txBody>
      <dsp:txXfrm>
        <a:off x="1801905" y="1531620"/>
        <a:ext cx="4394499" cy="765810"/>
      </dsp:txXfrm>
    </dsp:sp>
    <dsp:sp modelId="{6BDD9958-6CC6-4FAC-95F4-B9DC26E136DA}">
      <dsp:nvSpPr>
        <dsp:cNvPr id="0" name=""/>
        <dsp:cNvSpPr/>
      </dsp:nvSpPr>
      <dsp:spPr>
        <a:xfrm>
          <a:off x="1419000" y="2297430"/>
          <a:ext cx="765810" cy="765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6D33D-C35C-4578-B65A-B4761B7353B8}">
      <dsp:nvSpPr>
        <dsp:cNvPr id="0" name=""/>
        <dsp:cNvSpPr/>
      </dsp:nvSpPr>
      <dsp:spPr>
        <a:xfrm>
          <a:off x="1801905" y="2297430"/>
          <a:ext cx="4394499" cy="76581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Поміркуйте, чому? Тобто які події цьому сприяли?</a:t>
          </a:r>
          <a:endParaRPr lang="ru-RU" sz="2200" kern="1200" dirty="0"/>
        </a:p>
      </dsp:txBody>
      <dsp:txXfrm>
        <a:off x="1801905" y="2297430"/>
        <a:ext cx="4394499" cy="765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2503B-6561-4A91-9D16-84B4EC5B883F}">
      <dsp:nvSpPr>
        <dsp:cNvPr id="0" name=""/>
        <dsp:cNvSpPr/>
      </dsp:nvSpPr>
      <dsp:spPr>
        <a:xfrm>
          <a:off x="-45048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D076C-A8BC-40B6-AFFA-242F1B315A46}">
      <dsp:nvSpPr>
        <dsp:cNvPr id="0" name=""/>
        <dsp:cNvSpPr/>
      </dsp:nvSpPr>
      <dsp:spPr>
        <a:xfrm>
          <a:off x="450465" y="0"/>
          <a:ext cx="6196419" cy="360381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Вивчення політичних систем – чому досвід одних країн не підходить іншим?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Інститути функціонують нормально тоді, коли введені до адекватного культурного середовища</a:t>
          </a:r>
          <a:endParaRPr lang="ru-RU" sz="2100" kern="1200" dirty="0"/>
        </a:p>
      </dsp:txBody>
      <dsp:txXfrm>
        <a:off x="450465" y="0"/>
        <a:ext cx="6196419" cy="1711810"/>
      </dsp:txXfrm>
    </dsp:sp>
    <dsp:sp modelId="{F95533AD-95C3-4943-98B5-712AE784BD35}">
      <dsp:nvSpPr>
        <dsp:cNvPr id="0" name=""/>
        <dsp:cNvSpPr/>
      </dsp:nvSpPr>
      <dsp:spPr>
        <a:xfrm>
          <a:off x="495520" y="1711810"/>
          <a:ext cx="1711810" cy="171181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A47B6-B137-4543-AD67-BE75B90461D4}">
      <dsp:nvSpPr>
        <dsp:cNvPr id="0" name=""/>
        <dsp:cNvSpPr/>
      </dsp:nvSpPr>
      <dsp:spPr>
        <a:xfrm>
          <a:off x="1351425" y="1711810"/>
          <a:ext cx="4394499" cy="17118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Посилення впливу інших наук – культурологія, антропологія</a:t>
          </a:r>
          <a:endParaRPr lang="ru-RU" sz="2100" kern="1200"/>
        </a:p>
      </dsp:txBody>
      <dsp:txXfrm>
        <a:off x="1351425" y="1711810"/>
        <a:ext cx="4394499" cy="1711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9BAD4-0524-4D53-9031-F8C97CC5F415}">
      <dsp:nvSpPr>
        <dsp:cNvPr id="0" name=""/>
        <dsp:cNvSpPr/>
      </dsp:nvSpPr>
      <dsp:spPr>
        <a:xfrm>
          <a:off x="464730" y="0"/>
          <a:ext cx="5266944" cy="36038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CB864-9AD6-4068-BD12-21053703FA91}">
      <dsp:nvSpPr>
        <dsp:cNvPr id="0" name=""/>
        <dsp:cNvSpPr/>
      </dsp:nvSpPr>
      <dsp:spPr>
        <a:xfrm>
          <a:off x="3378" y="1081143"/>
          <a:ext cx="1991106" cy="144152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Об’єктивний</a:t>
          </a:r>
          <a:endParaRPr lang="ru-RU" sz="2000" kern="1200" dirty="0"/>
        </a:p>
      </dsp:txBody>
      <dsp:txXfrm>
        <a:off x="73747" y="1151512"/>
        <a:ext cx="1850368" cy="1300786"/>
      </dsp:txXfrm>
    </dsp:sp>
    <dsp:sp modelId="{53C42698-F17D-474A-B265-24B147E0CF32}">
      <dsp:nvSpPr>
        <dsp:cNvPr id="0" name=""/>
        <dsp:cNvSpPr/>
      </dsp:nvSpPr>
      <dsp:spPr>
        <a:xfrm>
          <a:off x="2102649" y="1081143"/>
          <a:ext cx="1991106" cy="144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Суб’єктивний</a:t>
          </a:r>
          <a:endParaRPr lang="ru-RU" sz="2000" kern="1200"/>
        </a:p>
      </dsp:txBody>
      <dsp:txXfrm>
        <a:off x="2173018" y="1151512"/>
        <a:ext cx="1850368" cy="1300786"/>
      </dsp:txXfrm>
    </dsp:sp>
    <dsp:sp modelId="{FCB049EC-AB55-4CC6-AA43-D6F544413D69}">
      <dsp:nvSpPr>
        <dsp:cNvPr id="0" name=""/>
        <dsp:cNvSpPr/>
      </dsp:nvSpPr>
      <dsp:spPr>
        <a:xfrm>
          <a:off x="4201920" y="1081143"/>
          <a:ext cx="1991106" cy="144152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Комбінований </a:t>
          </a:r>
          <a:endParaRPr lang="ru-RU" sz="2000" kern="1200" dirty="0"/>
        </a:p>
      </dsp:txBody>
      <dsp:txXfrm>
        <a:off x="4272289" y="1151512"/>
        <a:ext cx="1850368" cy="1300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F5A7D-21A6-42A4-8AD6-37FBC34CF36B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DA6EC-D4B2-49D8-8A72-5C462C935737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ПК – сукупність психологічних орієнтацій людей стосовно політичних об’єктів, знання, почуття, оцінки політичних явищ</a:t>
          </a:r>
          <a:endParaRPr lang="ru-RU" sz="2300" kern="1200"/>
        </a:p>
      </dsp:txBody>
      <dsp:txXfrm>
        <a:off x="1801905" y="0"/>
        <a:ext cx="4394499" cy="1711810"/>
      </dsp:txXfrm>
    </dsp:sp>
    <dsp:sp modelId="{E70F05C4-ECC5-496B-B7CE-B113C4A5983F}">
      <dsp:nvSpPr>
        <dsp:cNvPr id="0" name=""/>
        <dsp:cNvSpPr/>
      </dsp:nvSpPr>
      <dsp:spPr>
        <a:xfrm>
          <a:off x="946000" y="1711810"/>
          <a:ext cx="1711810" cy="17118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BFFB77-EBB8-44F5-A41D-BE274EDCA48F}">
      <dsp:nvSpPr>
        <dsp:cNvPr id="0" name=""/>
        <dsp:cNvSpPr/>
      </dsp:nvSpPr>
      <dsp:spPr>
        <a:xfrm>
          <a:off x="1801905" y="1711810"/>
          <a:ext cx="4394499" cy="1711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Суб’єктивний підхід</a:t>
          </a:r>
          <a:endParaRPr lang="ru-RU" sz="2300" kern="1200"/>
        </a:p>
      </dsp:txBody>
      <dsp:txXfrm>
        <a:off x="1801905" y="1711810"/>
        <a:ext cx="4394499" cy="1711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4BBE5-D457-4DEE-81AC-89252DCEB3E8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9A2A40-5EF5-4E43-8087-49F08C71572F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ПК - сукупність індивідуальних позицій і орієнтацій учасників даної політичної системи, суб’єктивна сфера, яка утворює основу для політичних дій і надає їм значення</a:t>
          </a:r>
          <a:endParaRPr lang="ru-RU" sz="2000" kern="1200" dirty="0"/>
        </a:p>
      </dsp:txBody>
      <dsp:txXfrm>
        <a:off x="1801905" y="0"/>
        <a:ext cx="4394499" cy="1711810"/>
      </dsp:txXfrm>
    </dsp:sp>
    <dsp:sp modelId="{DBF0A99A-9250-4C65-A6FD-275650F9BB8C}">
      <dsp:nvSpPr>
        <dsp:cNvPr id="0" name=""/>
        <dsp:cNvSpPr/>
      </dsp:nvSpPr>
      <dsp:spPr>
        <a:xfrm>
          <a:off x="946000" y="1711810"/>
          <a:ext cx="1711810" cy="17118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9C5D76-D8AA-41C9-AF2A-2CA589292436}">
      <dsp:nvSpPr>
        <dsp:cNvPr id="0" name=""/>
        <dsp:cNvSpPr/>
      </dsp:nvSpPr>
      <dsp:spPr>
        <a:xfrm>
          <a:off x="1801905" y="1711810"/>
          <a:ext cx="4394499" cy="1711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>
        <a:off x="1801905" y="1711810"/>
        <a:ext cx="4394499" cy="1711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D8024-5736-465A-B8C4-013621E8EA18}">
      <dsp:nvSpPr>
        <dsp:cNvPr id="0" name=""/>
        <dsp:cNvSpPr/>
      </dsp:nvSpPr>
      <dsp:spPr>
        <a:xfrm>
          <a:off x="2017058" y="45047"/>
          <a:ext cx="2162287" cy="2162287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Сукупність політичної свідомості (тобто цінностей, установок, оцінок)</a:t>
          </a:r>
          <a:endParaRPr lang="ru-RU" sz="1300" kern="1200" dirty="0"/>
        </a:p>
      </dsp:txBody>
      <dsp:txXfrm>
        <a:off x="2305363" y="423447"/>
        <a:ext cx="1585677" cy="973029"/>
      </dsp:txXfrm>
    </dsp:sp>
    <dsp:sp modelId="{2ADE578D-5BE8-4647-A1AC-3955FFC03575}">
      <dsp:nvSpPr>
        <dsp:cNvPr id="0" name=""/>
        <dsp:cNvSpPr/>
      </dsp:nvSpPr>
      <dsp:spPr>
        <a:xfrm>
          <a:off x="2797284" y="1396477"/>
          <a:ext cx="2162287" cy="2162287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політичної поведінки</a:t>
          </a:r>
          <a:endParaRPr lang="ru-RU" sz="1300" kern="1200" dirty="0"/>
        </a:p>
      </dsp:txBody>
      <dsp:txXfrm>
        <a:off x="3458583" y="1955068"/>
        <a:ext cx="1297372" cy="1189257"/>
      </dsp:txXfrm>
    </dsp:sp>
    <dsp:sp modelId="{BB05EFB3-17CD-4CDC-89FA-5DE93ABA710B}">
      <dsp:nvSpPr>
        <dsp:cNvPr id="0" name=""/>
        <dsp:cNvSpPr/>
      </dsp:nvSpPr>
      <dsp:spPr>
        <a:xfrm>
          <a:off x="1236833" y="1396477"/>
          <a:ext cx="2162287" cy="216228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культури функціонування політичних інститутів</a:t>
          </a:r>
          <a:endParaRPr lang="ru-RU" sz="1300" kern="1200" dirty="0"/>
        </a:p>
      </dsp:txBody>
      <dsp:txXfrm>
        <a:off x="1440448" y="1955068"/>
        <a:ext cx="1297372" cy="1189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D13BE-0B2D-4BFD-994A-0D69107E342E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6B9711-A174-4427-A064-08755588978D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Елемент загальнонаціональної культури, пов'язаний з політикою</a:t>
          </a:r>
          <a:endParaRPr lang="ru-RU" sz="2000" kern="1200"/>
        </a:p>
      </dsp:txBody>
      <dsp:txXfrm>
        <a:off x="1801905" y="0"/>
        <a:ext cx="4394499" cy="1081145"/>
      </dsp:txXfrm>
    </dsp:sp>
    <dsp:sp modelId="{98827401-D631-4AE4-B011-9CC2FB897F53}">
      <dsp:nvSpPr>
        <dsp:cNvPr id="0" name=""/>
        <dsp:cNvSpPr/>
      </dsp:nvSpPr>
      <dsp:spPr>
        <a:xfrm>
          <a:off x="630668" y="1081145"/>
          <a:ext cx="2342475" cy="2342475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7AB76-A7B6-449F-BCB3-33C7DE5A733C}">
      <dsp:nvSpPr>
        <dsp:cNvPr id="0" name=""/>
        <dsp:cNvSpPr/>
      </dsp:nvSpPr>
      <dsp:spPr>
        <a:xfrm>
          <a:off x="1801905" y="1081145"/>
          <a:ext cx="4394499" cy="2342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Втілення історичного досвіду та історичної пам’яті народу + проєктів майбутнього</a:t>
          </a:r>
          <a:endParaRPr lang="ru-RU" sz="2000" kern="1200"/>
        </a:p>
      </dsp:txBody>
      <dsp:txXfrm>
        <a:off x="1801905" y="1081145"/>
        <a:ext cx="4394499" cy="1081142"/>
      </dsp:txXfrm>
    </dsp:sp>
    <dsp:sp modelId="{32FCF2F7-14FD-4B26-8C60-8F35558107FF}">
      <dsp:nvSpPr>
        <dsp:cNvPr id="0" name=""/>
        <dsp:cNvSpPr/>
      </dsp:nvSpPr>
      <dsp:spPr>
        <a:xfrm>
          <a:off x="1261334" y="2162288"/>
          <a:ext cx="1081142" cy="10811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BCFC8-F8EA-45F7-BD1E-AB3997E593F9}">
      <dsp:nvSpPr>
        <dsp:cNvPr id="0" name=""/>
        <dsp:cNvSpPr/>
      </dsp:nvSpPr>
      <dsp:spPr>
        <a:xfrm>
          <a:off x="1801905" y="2162288"/>
          <a:ext cx="4394499" cy="1081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Обумовлена не лише історичними чинниками, а й менталітетом, національним характером</a:t>
          </a:r>
          <a:endParaRPr lang="ru-RU" sz="2000" kern="1200"/>
        </a:p>
      </dsp:txBody>
      <dsp:txXfrm>
        <a:off x="1801905" y="2162288"/>
        <a:ext cx="4394499" cy="1081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00C11-0E08-4E48-AFE5-D75263844F83}">
      <dsp:nvSpPr>
        <dsp:cNvPr id="0" name=""/>
        <dsp:cNvSpPr/>
      </dsp:nvSpPr>
      <dsp:spPr>
        <a:xfrm>
          <a:off x="0" y="171105"/>
          <a:ext cx="6196405" cy="772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Динамічність (з’являються нові цінності, орієнтації) 					</a:t>
          </a:r>
          <a:r>
            <a:rPr lang="uk-UA" sz="2000" kern="1200" dirty="0" smtClean="0">
              <a:solidFill>
                <a:srgbClr val="FF0000"/>
              </a:solidFill>
            </a:rPr>
            <a:t>ЯКІ?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7696" y="208801"/>
        <a:ext cx="6121013" cy="696808"/>
      </dsp:txXfrm>
    </dsp:sp>
    <dsp:sp modelId="{3B37BA62-7828-4537-A699-7C8C02D3BCB5}">
      <dsp:nvSpPr>
        <dsp:cNvPr id="0" name=""/>
        <dsp:cNvSpPr/>
      </dsp:nvSpPr>
      <dsp:spPr>
        <a:xfrm>
          <a:off x="0" y="1000906"/>
          <a:ext cx="6196405" cy="772200"/>
        </a:xfrm>
        <a:prstGeom prst="roundRect">
          <a:avLst/>
        </a:prstGeom>
        <a:solidFill>
          <a:schemeClr val="accent4">
            <a:hueOff val="-1521875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Тісно пов'язана з політичною діяльністю</a:t>
          </a:r>
          <a:r>
            <a:rPr lang="ru-RU" sz="2000" kern="1200" smtClean="0"/>
            <a:t>, обумовлює її</a:t>
          </a:r>
          <a:endParaRPr lang="ru-RU" sz="2000" kern="1200"/>
        </a:p>
      </dsp:txBody>
      <dsp:txXfrm>
        <a:off x="37696" y="1038602"/>
        <a:ext cx="6121013" cy="696808"/>
      </dsp:txXfrm>
    </dsp:sp>
    <dsp:sp modelId="{8FE69351-547E-4887-A91F-961D6CBBE806}">
      <dsp:nvSpPr>
        <dsp:cNvPr id="0" name=""/>
        <dsp:cNvSpPr/>
      </dsp:nvSpPr>
      <dsp:spPr>
        <a:xfrm>
          <a:off x="0" y="1830706"/>
          <a:ext cx="6196405" cy="772200"/>
        </a:xfrm>
        <a:prstGeom prst="roundRect">
          <a:avLst/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Відкрита і закрита</a:t>
          </a:r>
          <a:endParaRPr lang="ru-RU" sz="2000" kern="1200"/>
        </a:p>
      </dsp:txBody>
      <dsp:txXfrm>
        <a:off x="37696" y="1868402"/>
        <a:ext cx="6121013" cy="696808"/>
      </dsp:txXfrm>
    </dsp:sp>
    <dsp:sp modelId="{C0684DC3-9769-4783-A9C7-696B814EC65B}">
      <dsp:nvSpPr>
        <dsp:cNvPr id="0" name=""/>
        <dsp:cNvSpPr/>
      </dsp:nvSpPr>
      <dsp:spPr>
        <a:xfrm>
          <a:off x="0" y="2660506"/>
          <a:ext cx="6196405" cy="772200"/>
        </a:xfrm>
        <a:prstGeom prst="round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Багатоскладова (національна ПК, регіональні, локальні)</a:t>
          </a:r>
          <a:endParaRPr lang="ru-RU" sz="2000" kern="1200"/>
        </a:p>
      </dsp:txBody>
      <dsp:txXfrm>
        <a:off x="37696" y="2698202"/>
        <a:ext cx="6121013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Сутність політичної культури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7444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6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Об’єктивний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Єжи</a:t>
            </a:r>
            <a:r>
              <a:rPr lang="uk-UA" dirty="0" smtClean="0"/>
              <a:t> </a:t>
            </a:r>
            <a:r>
              <a:rPr lang="uk-UA" dirty="0" err="1" smtClean="0"/>
              <a:t>Вятр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ПК – це сукупність позицій, цінностей і зразків поведінки, які стосуються взаємовідносин </a:t>
            </a:r>
            <a:r>
              <a:rPr lang="uk-UA" dirty="0" smtClean="0">
                <a:solidFill>
                  <a:srgbClr val="FF0000"/>
                </a:solidFill>
              </a:rPr>
              <a:t>влади і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громадян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завантаженн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завантаження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934344" cy="15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8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Суб’єктивний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ПК – це в першу чергу </a:t>
            </a:r>
            <a:r>
              <a:rPr lang="uk-UA" dirty="0" smtClean="0">
                <a:solidFill>
                  <a:srgbClr val="FF0000"/>
                </a:solidFill>
              </a:rPr>
              <a:t>індивідуальні цінності</a:t>
            </a:r>
            <a:r>
              <a:rPr lang="uk-UA" dirty="0" smtClean="0"/>
              <a:t> та установки</a:t>
            </a:r>
          </a:p>
          <a:p>
            <a:endParaRPr lang="uk-UA" dirty="0" smtClean="0"/>
          </a:p>
          <a:p>
            <a:r>
              <a:rPr lang="uk-UA" dirty="0" smtClean="0"/>
              <a:t>Г</a:t>
            </a:r>
            <a:r>
              <a:rPr lang="uk-UA" dirty="0"/>
              <a:t>. </a:t>
            </a:r>
            <a:r>
              <a:rPr lang="uk-UA" dirty="0" err="1" smtClean="0"/>
              <a:t>Алмонд</a:t>
            </a:r>
            <a:r>
              <a:rPr lang="uk-UA" dirty="0" smtClean="0"/>
              <a:t>                                 </a:t>
            </a:r>
            <a:r>
              <a:rPr lang="uk-UA" sz="2800" dirty="0" smtClean="0"/>
              <a:t>С</a:t>
            </a:r>
            <a:r>
              <a:rPr lang="uk-UA" sz="2800" dirty="0"/>
              <a:t>. Верба</a:t>
            </a:r>
          </a:p>
          <a:p>
            <a:endParaRPr lang="ru-RU" dirty="0"/>
          </a:p>
        </p:txBody>
      </p:sp>
      <p:pic>
        <p:nvPicPr>
          <p:cNvPr id="4098" name="Picture 2" descr="C:\Users\User\Desktop\завантаженн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33043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завантаження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завантаження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140945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2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Г. </a:t>
            </a:r>
            <a:r>
              <a:rPr lang="uk-UA" dirty="0" err="1" smtClean="0"/>
              <a:t>Алмонд</a:t>
            </a:r>
            <a:r>
              <a:rPr lang="uk-UA" dirty="0" smtClean="0"/>
              <a:t> і С. Верба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418792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70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Г. </a:t>
            </a:r>
            <a:r>
              <a:rPr lang="uk-UA" dirty="0" err="1" smtClean="0"/>
              <a:t>Алмонд</a:t>
            </a:r>
            <a:r>
              <a:rPr lang="uk-UA" dirty="0" smtClean="0"/>
              <a:t> і Дж. </a:t>
            </a:r>
            <a:r>
              <a:rPr lang="uk-UA" dirty="0" err="1" smtClean="0"/>
              <a:t>Пауел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356239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65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Люсьєн</a:t>
            </a:r>
            <a:r>
              <a:rPr lang="uk-UA" dirty="0" smtClean="0"/>
              <a:t> Пай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ПК – сукупність настанов, переконань, почуттів, що впорядковує і надає значення політичному процесу і являє собою основні припущення і правила, які управляють поведінкою в політичній системі, містить у собі політичні ідеали і норми 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97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Ловел</a:t>
            </a:r>
            <a:r>
              <a:rPr lang="uk-UA" dirty="0" smtClean="0"/>
              <a:t> </a:t>
            </a:r>
            <a:r>
              <a:rPr lang="uk-UA" dirty="0" err="1" smtClean="0"/>
              <a:t>Дитмер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ПК – система політичних символів, за їх допомогою люди передають один одному свої почуття і цінності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78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Комбінований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Кінець 80- </a:t>
            </a:r>
            <a:r>
              <a:rPr lang="uk-UA" dirty="0" err="1" smtClean="0"/>
              <a:t>рр.-</a:t>
            </a:r>
            <a:r>
              <a:rPr lang="uk-UA" dirty="0" smtClean="0"/>
              <a:t> 90-ті рр. ХХ ст.</a:t>
            </a:r>
          </a:p>
          <a:p>
            <a:pPr algn="ctr"/>
            <a:r>
              <a:rPr lang="uk-UA" dirty="0"/>
              <a:t> </a:t>
            </a:r>
            <a:r>
              <a:rPr lang="uk-UA" dirty="0" smtClean="0"/>
              <a:t>2 напрями</a:t>
            </a:r>
          </a:p>
          <a:p>
            <a:pPr algn="ctr"/>
            <a:endParaRPr lang="uk-UA" dirty="0" smtClean="0"/>
          </a:p>
          <a:p>
            <a:r>
              <a:rPr lang="uk-UA" dirty="0" smtClean="0"/>
              <a:t>ПК – сфера уявлень</a:t>
            </a:r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ПК – це уявлення + поведінка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419872" y="306896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220072" y="2996952"/>
            <a:ext cx="57606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1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культура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093580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77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ПК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846822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19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Тісно пов’язана з іншими сферами суспільства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6.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2067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Підходи до визначення сутності політичної культури.</a:t>
            </a:r>
          </a:p>
          <a:p>
            <a:r>
              <a:rPr lang="uk-UA" dirty="0" smtClean="0"/>
              <a:t>2. Ознаки політичної культури.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787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ПК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296719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89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завантаження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</a:t>
            </a:r>
            <a:endParaRPr lang="ru-RU" dirty="0"/>
          </a:p>
        </p:txBody>
      </p:sp>
      <p:pic>
        <p:nvPicPr>
          <p:cNvPr id="4" name="Picture 2" descr="C:\Users\User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2688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0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Роберт Такер</a:t>
            </a:r>
          </a:p>
          <a:p>
            <a:pPr algn="just"/>
            <a:r>
              <a:rPr lang="uk-UA" dirty="0" smtClean="0">
                <a:solidFill>
                  <a:srgbClr val="FF0000"/>
                </a:solidFill>
              </a:rPr>
              <a:t>Культура</a:t>
            </a:r>
            <a:r>
              <a:rPr lang="uk-UA" dirty="0" smtClean="0"/>
              <a:t> – звичний спосіб життя суспільства, що включає як прийняті способи мислення, переконання, так і прийняті зразки поведінки</a:t>
            </a:r>
          </a:p>
          <a:p>
            <a:pPr algn="just"/>
            <a:endParaRPr lang="uk-UA" dirty="0" smtClean="0"/>
          </a:p>
          <a:p>
            <a:r>
              <a:rPr lang="uk-UA" dirty="0" smtClean="0"/>
              <a:t>ПК – ті елементи культури, </a:t>
            </a:r>
          </a:p>
          <a:p>
            <a:r>
              <a:rPr lang="uk-UA" dirty="0" smtClean="0"/>
              <a:t>які мають відношення до </a:t>
            </a:r>
          </a:p>
          <a:p>
            <a:r>
              <a:rPr lang="uk-UA" dirty="0" smtClean="0"/>
              <a:t>політики</a:t>
            </a:r>
            <a:endParaRPr lang="ru-RU" dirty="0"/>
          </a:p>
        </p:txBody>
      </p:sp>
      <p:pic>
        <p:nvPicPr>
          <p:cNvPr id="9218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0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Дослідження ПК має давню історію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Хто з мислителів досліджував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роль людського чинника в політиці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особливості поведінки людини в політиці</a:t>
            </a:r>
            <a:endParaRPr lang="ru-RU" dirty="0"/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3"/>
            <a:ext cx="17281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5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Поняття «політична культура»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475202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46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Причини активізації інтересу до політичної культури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005048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50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дослідження ПК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775231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0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Об’єктивний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Структурний функціоналізм – </a:t>
            </a:r>
          </a:p>
          <a:p>
            <a:pPr marL="0" indent="0">
              <a:buNone/>
            </a:pPr>
            <a:r>
              <a:rPr lang="uk-UA" dirty="0" smtClean="0"/>
              <a:t>Т. </a:t>
            </a:r>
            <a:r>
              <a:rPr lang="uk-UA" dirty="0" err="1" smtClean="0"/>
              <a:t>Парсонс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Вивчали цінності як основу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консенсусу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Д. </a:t>
            </a:r>
            <a:r>
              <a:rPr lang="uk-UA" dirty="0" err="1" smtClean="0"/>
              <a:t>Істон</a:t>
            </a:r>
            <a:r>
              <a:rPr lang="uk-UA" dirty="0" smtClean="0"/>
              <a:t> – ПК – сукупність лише тих уявлень і вірувань, які активно визначають політичні дії</a:t>
            </a:r>
            <a:endParaRPr lang="ru-RU" dirty="0"/>
          </a:p>
        </p:txBody>
      </p:sp>
      <p:pic>
        <p:nvPicPr>
          <p:cNvPr id="3074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4" y="1988840"/>
            <a:ext cx="15375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завантаженн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221088"/>
            <a:ext cx="1390153" cy="15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39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786</TotalTime>
  <Words>454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Сутність політичної культури</vt:lpstr>
      <vt:lpstr>План</vt:lpstr>
      <vt:lpstr>культура</vt:lpstr>
      <vt:lpstr>культура</vt:lpstr>
      <vt:lpstr>Дослідження ПК має давню історію</vt:lpstr>
      <vt:lpstr>Поняття «політична культура» </vt:lpstr>
      <vt:lpstr>Причини активізації інтересу до політичної культури</vt:lpstr>
      <vt:lpstr>Етапи дослідження ПК</vt:lpstr>
      <vt:lpstr>Об’єктивний</vt:lpstr>
      <vt:lpstr>Об’єктивний</vt:lpstr>
      <vt:lpstr>Суб’єктивний</vt:lpstr>
      <vt:lpstr>Г. Алмонд і С. Верба</vt:lpstr>
      <vt:lpstr>Г. Алмонд і Дж. Пауел</vt:lpstr>
      <vt:lpstr>Люсьєн Пай</vt:lpstr>
      <vt:lpstr>Ловел Дитмер</vt:lpstr>
      <vt:lpstr>Комбінований </vt:lpstr>
      <vt:lpstr>Політична культура</vt:lpstr>
      <vt:lpstr>Ознаки ПК</vt:lpstr>
      <vt:lpstr>Тісно пов’язана з іншими сферами суспільства </vt:lpstr>
      <vt:lpstr>Ознаки ПК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політичної культури</dc:title>
  <dc:creator>User</dc:creator>
  <cp:lastModifiedBy>User</cp:lastModifiedBy>
  <cp:revision>11</cp:revision>
  <dcterms:created xsi:type="dcterms:W3CDTF">2022-09-01T16:24:35Z</dcterms:created>
  <dcterms:modified xsi:type="dcterms:W3CDTF">2022-09-05T19:11:59Z</dcterms:modified>
</cp:coreProperties>
</file>