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3"/>
  </p:notesMasterIdLst>
  <p:sldIdLst>
    <p:sldId id="256" r:id="rId2"/>
    <p:sldId id="277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7" r:id="rId6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705F54-D551-44B6-A852-67EC0327C961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82B2DC-0922-4E34-A56A-B218F3584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61A74E-7764-4100-AF50-1892655EF46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FD86DF-EB93-4015-ADBD-331226D669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98DB94-8A88-4966-AF53-D1D99F253A5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Title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/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863" y="5870575"/>
            <a:ext cx="160020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8500-9ABC-4323-80D9-77490ADB17BC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5870575"/>
            <a:ext cx="4894263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9263" y="5870575"/>
            <a:ext cx="550862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21871-AB6E-4630-BB9B-675C4ABD7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9BC5-F148-4C30-BF3D-BE4F946DEEF0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410DA-2604-4C43-9E2D-18F9DF7E7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C1BB-A8C8-4583-BE00-1DD01405EA54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FC5EC-A9DF-44D9-B953-F8BEBD38F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/>
        </p:nvSpPr>
        <p:spPr>
          <a:xfrm>
            <a:off x="10237788" y="27432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488950" y="82391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5F17-0D37-48FC-BFD0-9F4774D3E01D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B1A11-6A86-455A-819F-E9B65A3FA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3B1C-C18E-4216-8E6C-783F11BE0568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F202F-0C53-413E-812F-7A7F9573C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/>
        </p:nvSpPr>
        <p:spPr>
          <a:xfrm>
            <a:off x="10237788" y="27432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488950" y="82391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1532-8292-4F8D-B287-125873B406F4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6679-A7DD-4B7C-BDF7-94717032E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667BA-1D89-4FE2-B6B4-0ED021EAB70E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6BF6-4D87-477B-8AA9-8E00DC5B2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F9E9-B0E1-4BF0-AD1E-2B1F02593B4A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8346-905D-443A-9BD7-C941E3E18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0949-79C7-48D0-97AC-095A3C1C64C9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BF67-1661-42AB-B61E-3771B2AC7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56E2-FC0D-4CAD-A4A2-268A221440BE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47D0E-69D4-4882-862E-5B5B81027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B8AD1-50FD-4CA9-8E22-66B814CE3967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5FEC-A9FD-4C3B-BED9-712AE78E6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EFB76-B5E7-49BF-A23F-AA89C8E1AD50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FAEF4-EA83-4DB3-BCA5-EE4A0C23F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1AF4E-182D-4521-A29C-6114A01BD506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D351-23FD-4F2D-A7CD-B6A13BE98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C05D-256C-43A6-B0CE-1365591569E9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3B215-B94F-4814-B4BF-363B99B78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0996-CC66-4FB6-AA92-CAE65A6323FA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C164-5FF0-4160-A8E0-530CF0C6A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F613-C5B9-4CD1-88F3-BD57CF7A9800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09C63-DCCB-4E15-B93A-51B2AE6DE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493B-4331-43A3-8141-360684FAC554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BA17-CC48-4E05-96C0-B27EF79B1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10131425" cy="14557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41538"/>
            <a:ext cx="10131425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963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79FC5AC-3360-40E6-9FDC-24AABDA219A8}" type="datetimeFigureOut">
              <a:rPr lang="ru-RU"/>
              <a:pPr>
                <a:defRPr/>
              </a:pPr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96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363" y="5870575"/>
            <a:ext cx="550862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1CFCD39E-0B52-4352-BB89-F4DB1E77B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1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3275" y="501650"/>
            <a:ext cx="10533063" cy="33305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позовного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endParaRPr lang="ru-RU" sz="5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Группа 2"/>
          <p:cNvGrpSpPr>
            <a:grpSpLocks/>
          </p:cNvGrpSpPr>
          <p:nvPr/>
        </p:nvGrpSpPr>
        <p:grpSpPr bwMode="auto">
          <a:xfrm>
            <a:off x="1781175" y="1071563"/>
            <a:ext cx="8734425" cy="4471987"/>
            <a:chOff x="1403131" y="977462"/>
            <a:chExt cx="8734097" cy="447215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989072" y="977462"/>
              <a:ext cx="6148156" cy="8191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Класифікація позовів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403131" y="2049064"/>
              <a:ext cx="7961014" cy="10255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предметом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03131" y="4425641"/>
              <a:ext cx="7961014" cy="10239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03131" y="3227033"/>
              <a:ext cx="7961014" cy="10239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захищається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8986334" y="1796643"/>
              <a:ext cx="693711" cy="3652973"/>
            </a:xfrm>
            <a:prstGeom prst="downArrow">
              <a:avLst>
                <a:gd name="adj1" fmla="val 50000"/>
                <a:gd name="adj2" fmla="val 1968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Группа 2"/>
          <p:cNvGrpSpPr>
            <a:grpSpLocks/>
          </p:cNvGrpSpPr>
          <p:nvPr/>
        </p:nvGrpSpPr>
        <p:grpSpPr bwMode="auto">
          <a:xfrm>
            <a:off x="725488" y="441325"/>
            <a:ext cx="11004550" cy="6008688"/>
            <a:chOff x="851339" y="457201"/>
            <a:chExt cx="11004331" cy="6007971"/>
          </a:xfrm>
        </p:grpSpPr>
        <p:sp>
          <p:nvSpPr>
            <p:cNvPr id="4" name="Овал 3"/>
            <p:cNvSpPr/>
            <p:nvPr/>
          </p:nvSpPr>
          <p:spPr>
            <a:xfrm>
              <a:off x="5707404" y="457201"/>
              <a:ext cx="6148266" cy="11825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предметом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позову, позови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класифікуються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661473" y="2144513"/>
              <a:ext cx="4240128" cy="9777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присудження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661473" y="3625473"/>
              <a:ext cx="4240128" cy="9777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661473" y="5188974"/>
              <a:ext cx="4240128" cy="97778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перетворювальні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1339" y="2144513"/>
              <a:ext cx="5533915" cy="9777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51339" y="5188974"/>
              <a:ext cx="5533915" cy="9777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існуючих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51339" y="3625473"/>
              <a:ext cx="5533915" cy="9777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" name="Стрелка влево 1"/>
            <p:cNvSpPr/>
            <p:nvPr/>
          </p:nvSpPr>
          <p:spPr>
            <a:xfrm>
              <a:off x="6045536" y="2646103"/>
              <a:ext cx="954068" cy="787306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6045536" y="4127063"/>
              <a:ext cx="954068" cy="787306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6045536" y="5677866"/>
              <a:ext cx="954068" cy="787306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11358792" y="1403238"/>
              <a:ext cx="6350" cy="42746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H="1">
              <a:off x="10901601" y="2655627"/>
              <a:ext cx="4571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 flipH="1">
              <a:off x="10907951" y="5677866"/>
              <a:ext cx="4571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>
              <a:off x="10901601" y="4127063"/>
              <a:ext cx="4571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Группа 1"/>
          <p:cNvGrpSpPr>
            <a:grpSpLocks/>
          </p:cNvGrpSpPr>
          <p:nvPr/>
        </p:nvGrpSpPr>
        <p:grpSpPr bwMode="auto">
          <a:xfrm>
            <a:off x="423863" y="300038"/>
            <a:ext cx="11269662" cy="6161087"/>
            <a:chOff x="503182" y="253345"/>
            <a:chExt cx="11269350" cy="615974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587706" y="1434187"/>
              <a:ext cx="7126091" cy="111894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вигодонабувач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119504" y="2994358"/>
              <a:ext cx="6653028" cy="11665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здебільшого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суспільства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виокремити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конк-ретного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вигодонабувача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705275" y="4684677"/>
              <a:ext cx="5911686" cy="12411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самого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тих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законом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уповноважений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19085" y="1299278"/>
              <a:ext cx="0" cy="3912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836548" y="2111901"/>
              <a:ext cx="25081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820673" y="3865706"/>
              <a:ext cx="695306" cy="63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819085" y="5211612"/>
              <a:ext cx="142553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8" name="Выгнутая вниз стрелка 27"/>
            <p:cNvSpPr/>
            <p:nvPr/>
          </p:nvSpPr>
          <p:spPr>
            <a:xfrm rot="1785753">
              <a:off x="3822552" y="2091268"/>
              <a:ext cx="1058834" cy="864998"/>
            </a:xfrm>
            <a:prstGeom prst="curvedUpArrow">
              <a:avLst>
                <a:gd name="adj1" fmla="val 25000"/>
                <a:gd name="adj2" fmla="val 50000"/>
                <a:gd name="adj3" fmla="val 6022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Выгнутая вниз стрелка 30"/>
            <p:cNvSpPr/>
            <p:nvPr/>
          </p:nvSpPr>
          <p:spPr>
            <a:xfrm rot="1785753">
              <a:off x="4933771" y="5546500"/>
              <a:ext cx="1058834" cy="866586"/>
            </a:xfrm>
            <a:prstGeom prst="curvedUpArrow">
              <a:avLst>
                <a:gd name="adj1" fmla="val 25000"/>
                <a:gd name="adj2" fmla="val 50000"/>
                <a:gd name="adj3" fmla="val 613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Выгнутая вниз стрелка 31"/>
            <p:cNvSpPr/>
            <p:nvPr/>
          </p:nvSpPr>
          <p:spPr>
            <a:xfrm rot="1655347">
              <a:off x="4292439" y="3805394"/>
              <a:ext cx="1119157" cy="864998"/>
            </a:xfrm>
            <a:prstGeom prst="curvedUpArrow">
              <a:avLst>
                <a:gd name="adj1" fmla="val 25000"/>
                <a:gd name="adj2" fmla="val 50000"/>
                <a:gd name="adj3" fmla="val 631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87366" y="1732572"/>
              <a:ext cx="3263810" cy="79198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позови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515979" y="3264174"/>
              <a:ext cx="3263810" cy="100784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244621" y="4924336"/>
              <a:ext cx="3262223" cy="1009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503182" y="253345"/>
              <a:ext cx="7127678" cy="10459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характером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інтересу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захищається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позови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поділяються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на: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Группа 3"/>
          <p:cNvGrpSpPr>
            <a:grpSpLocks/>
          </p:cNvGrpSpPr>
          <p:nvPr/>
        </p:nvGrpSpPr>
        <p:grpSpPr bwMode="auto">
          <a:xfrm>
            <a:off x="393700" y="503238"/>
            <a:ext cx="11472863" cy="5551487"/>
            <a:chOff x="331076" y="549823"/>
            <a:chExt cx="11472041" cy="5551422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088260" y="2443688"/>
              <a:ext cx="4571672" cy="86676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442513" y="2443688"/>
              <a:ext cx="4571672" cy="86676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немайновий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1076" y="3546988"/>
              <a:ext cx="5139957" cy="113504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благо,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оцінці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663160" y="3531113"/>
              <a:ext cx="5139957" cy="11509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благо,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оцінці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499446" y="4918572"/>
              <a:ext cx="7346424" cy="11826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класифікація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практичне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5748826" y="2143654"/>
              <a:ext cx="590508" cy="3003515"/>
            </a:xfrm>
            <a:prstGeom prst="downArrow">
              <a:avLst>
                <a:gd name="adj1" fmla="val 50000"/>
                <a:gd name="adj2" fmla="val 282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Выгнутая влево стрелка 2"/>
            <p:cNvSpPr/>
            <p:nvPr/>
          </p:nvSpPr>
          <p:spPr>
            <a:xfrm rot="2301698">
              <a:off x="1693053" y="1116553"/>
              <a:ext cx="1098471" cy="1406509"/>
            </a:xfrm>
            <a:prstGeom prst="curvedRightArrow">
              <a:avLst>
                <a:gd name="adj1" fmla="val 25000"/>
                <a:gd name="adj2" fmla="val 50000"/>
                <a:gd name="adj3" fmla="val 612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9545365">
              <a:off x="9563314" y="1210215"/>
              <a:ext cx="966719" cy="1308085"/>
            </a:xfrm>
            <a:prstGeom prst="curvedLeftArrow">
              <a:avLst>
                <a:gd name="adj1" fmla="val 25000"/>
                <a:gd name="adj2" fmla="val 50000"/>
                <a:gd name="adj3" fmla="val 652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316897" y="549823"/>
              <a:ext cx="7709935" cy="159383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об’єктом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(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) благо,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оцінці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позови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поділяються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732685" y="2908820"/>
              <a:ext cx="749246" cy="768341"/>
            </a:xfrm>
            <a:prstGeom prst="downArrow">
              <a:avLst>
                <a:gd name="adj1" fmla="val 50000"/>
                <a:gd name="adj2" fmla="val 794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10599878" y="2961207"/>
              <a:ext cx="747658" cy="769929"/>
            </a:xfrm>
            <a:prstGeom prst="downArrow">
              <a:avLst>
                <a:gd name="adj1" fmla="val 50000"/>
                <a:gd name="adj2" fmla="val 773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Группа 1"/>
          <p:cNvGrpSpPr>
            <a:grpSpLocks/>
          </p:cNvGrpSpPr>
          <p:nvPr/>
        </p:nvGrpSpPr>
        <p:grpSpPr bwMode="auto">
          <a:xfrm>
            <a:off x="346075" y="360363"/>
            <a:ext cx="11577638" cy="6162675"/>
            <a:chOff x="346839" y="281956"/>
            <a:chExt cx="11577146" cy="61628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46839" y="2525157"/>
              <a:ext cx="5028986" cy="8636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подавати докази, брати участь у їх дослідженні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6839" y="3450697"/>
              <a:ext cx="5028986" cy="866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заявляти клопотання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6839" y="4377824"/>
              <a:ext cx="5028986" cy="11319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одавати свої доводи та міркування щодо питань, які виникають під час судового розгляду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6839" y="5579595"/>
              <a:ext cx="5028986" cy="8652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скаржувати судові рішення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372815" y="2525157"/>
              <a:ext cx="4551170" cy="8636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 проти позову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372815" y="3450697"/>
              <a:ext cx="4551170" cy="8636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зустрічний позов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372815" y="4379411"/>
              <a:ext cx="4551170" cy="8652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6458454" y="1183682"/>
              <a:ext cx="0" cy="571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6237802" y="1755198"/>
              <a:ext cx="441306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928252" y="1969516"/>
              <a:ext cx="7938" cy="41482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5375825" y="2996659"/>
              <a:ext cx="5524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 flipH="1">
              <a:off x="5369476" y="3906322"/>
              <a:ext cx="55084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5369476" y="5004904"/>
              <a:ext cx="55084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H="1">
              <a:off x="5375825" y="6117774"/>
              <a:ext cx="55242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7010881" y="1974280"/>
              <a:ext cx="6350" cy="28385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>
              <a:off x="7010881" y="2964908"/>
              <a:ext cx="3619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7010881" y="3906322"/>
              <a:ext cx="3619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7017231" y="4812811"/>
              <a:ext cx="36193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6679108" y="1305922"/>
              <a:ext cx="4776584" cy="8683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спеціальні</a:t>
              </a:r>
              <a:endPara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1461217" y="1305922"/>
              <a:ext cx="4776585" cy="89855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загальні</a:t>
              </a:r>
              <a:endPara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2896256" y="281956"/>
              <a:ext cx="7125985" cy="865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Способи захисту відповідача від заявленого позову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Группа 2"/>
          <p:cNvGrpSpPr>
            <a:grpSpLocks/>
          </p:cNvGrpSpPr>
          <p:nvPr/>
        </p:nvGrpSpPr>
        <p:grpSpPr bwMode="auto">
          <a:xfrm>
            <a:off x="835025" y="496888"/>
            <a:ext cx="10594975" cy="5783262"/>
            <a:chOff x="867103" y="481442"/>
            <a:chExt cx="10594431" cy="578356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643425" y="2569114"/>
              <a:ext cx="6559213" cy="8684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низ стрелка 1"/>
            <p:cNvSpPr/>
            <p:nvPr/>
          </p:nvSpPr>
          <p:spPr>
            <a:xfrm rot="3743001">
              <a:off x="4291117" y="1364197"/>
              <a:ext cx="931911" cy="1122304"/>
            </a:xfrm>
            <a:prstGeom prst="curvedUpArrow">
              <a:avLst>
                <a:gd name="adj1" fmla="val 25000"/>
                <a:gd name="adj2" fmla="val 50000"/>
                <a:gd name="adj3" fmla="val 721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867103" y="3801079"/>
              <a:ext cx="6352849" cy="11509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 в строк, встановлений судом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032489" y="4656787"/>
              <a:ext cx="6368723" cy="160822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дозволить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завчасно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початку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4286402" y="4528192"/>
              <a:ext cx="941340" cy="1009703"/>
            </a:xfrm>
            <a:prstGeom prst="rightArrow">
              <a:avLst>
                <a:gd name="adj1" fmla="val 50000"/>
                <a:gd name="adj2" fmla="val 684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2122752" y="1268884"/>
              <a:ext cx="3175" cy="265920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2122752" y="3004112"/>
              <a:ext cx="52067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1371902" y="481442"/>
              <a:ext cx="5344839" cy="106368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45211" y="914852"/>
              <a:ext cx="6116323" cy="14351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міркування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аргументи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наведених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міркувань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аргументів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відхилення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Группа 1"/>
          <p:cNvGrpSpPr>
            <a:grpSpLocks/>
          </p:cNvGrpSpPr>
          <p:nvPr/>
        </p:nvGrpSpPr>
        <p:grpSpPr bwMode="auto">
          <a:xfrm>
            <a:off x="488950" y="315913"/>
            <a:ext cx="11461750" cy="6156325"/>
            <a:chOff x="457200" y="409903"/>
            <a:chExt cx="11461530" cy="6156433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57200" y="2270486"/>
              <a:ext cx="9789925" cy="14033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обидва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взаємопов’язані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доцільним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одних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17735" y="3807213"/>
              <a:ext cx="8402477" cy="882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486303" y="5258213"/>
              <a:ext cx="6432427" cy="13081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457200" y="4824817"/>
              <a:ext cx="5391047" cy="162404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перехід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правилами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11298030" y="1276693"/>
              <a:ext cx="0" cy="398152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3" name="Стрелка влево 12"/>
            <p:cNvSpPr/>
            <p:nvPr/>
          </p:nvSpPr>
          <p:spPr>
            <a:xfrm>
              <a:off x="4871953" y="4824817"/>
              <a:ext cx="976293" cy="1016018"/>
            </a:xfrm>
            <a:prstGeom prst="leftArrow">
              <a:avLst>
                <a:gd name="adj1" fmla="val 50000"/>
                <a:gd name="adj2" fmla="val 741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flipH="1">
              <a:off x="10920212" y="4224732"/>
              <a:ext cx="377818" cy="79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10247125" y="2972173"/>
              <a:ext cx="10509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Выгнутая вправо стрелка 20"/>
            <p:cNvSpPr/>
            <p:nvPr/>
          </p:nvSpPr>
          <p:spPr>
            <a:xfrm rot="3002544">
              <a:off x="9341455" y="1134631"/>
              <a:ext cx="950930" cy="1136628"/>
            </a:xfrm>
            <a:prstGeom prst="curvedLeftArrow">
              <a:avLst>
                <a:gd name="adj1" fmla="val 25000"/>
                <a:gd name="adj2" fmla="val 50000"/>
                <a:gd name="adj3" fmla="val 597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046787" y="409903"/>
              <a:ext cx="4603662" cy="8667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Зустрічний позов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3673413" y="898862"/>
              <a:ext cx="5581543" cy="116683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Группа 2"/>
          <p:cNvGrpSpPr>
            <a:grpSpLocks/>
          </p:cNvGrpSpPr>
          <p:nvPr/>
        </p:nvGrpSpPr>
        <p:grpSpPr bwMode="auto">
          <a:xfrm>
            <a:off x="458788" y="349250"/>
            <a:ext cx="11177587" cy="6180138"/>
            <a:chOff x="394137" y="220717"/>
            <a:chExt cx="11177750" cy="6180082"/>
          </a:xfrm>
        </p:grpSpPr>
        <p:sp>
          <p:nvSpPr>
            <p:cNvPr id="5" name="Овал 4"/>
            <p:cNvSpPr/>
            <p:nvPr/>
          </p:nvSpPr>
          <p:spPr>
            <a:xfrm>
              <a:off x="2821459" y="479478"/>
              <a:ext cx="4526029" cy="11033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46595" y="1859002"/>
              <a:ext cx="4965772" cy="944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946595" y="2967067"/>
              <a:ext cx="5659520" cy="83660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строк,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6180658" y="2255874"/>
              <a:ext cx="5391229" cy="15477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низ стрелка 1"/>
            <p:cNvSpPr/>
            <p:nvPr/>
          </p:nvSpPr>
          <p:spPr>
            <a:xfrm rot="3280149">
              <a:off x="1785614" y="756481"/>
              <a:ext cx="1169976" cy="1092216"/>
            </a:xfrm>
            <a:prstGeom prst="curvedUpArrow">
              <a:avLst>
                <a:gd name="adj1" fmla="val 25000"/>
                <a:gd name="adj2" fmla="val 50000"/>
                <a:gd name="adj3" fmla="val 706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7740197">
              <a:off x="9664490" y="3947328"/>
              <a:ext cx="984241" cy="960452"/>
            </a:xfrm>
            <a:prstGeom prst="curvedLeftArrow">
              <a:avLst>
                <a:gd name="adj1" fmla="val 25000"/>
                <a:gd name="adj2" fmla="val 50000"/>
                <a:gd name="adj3" fmla="val 654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30677" y="930324"/>
              <a:ext cx="0" cy="25145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630677" y="2332073"/>
              <a:ext cx="31591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630677" y="3444901"/>
              <a:ext cx="31591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3" name="Стрелка вправо 22"/>
            <p:cNvSpPr/>
            <p:nvPr/>
          </p:nvSpPr>
          <p:spPr>
            <a:xfrm>
              <a:off x="5998094" y="2420972"/>
              <a:ext cx="993789" cy="1093778"/>
            </a:xfrm>
            <a:prstGeom prst="rightArrow">
              <a:avLst>
                <a:gd name="adj1" fmla="val 50000"/>
                <a:gd name="adj2" fmla="val 7536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94137" y="220717"/>
              <a:ext cx="3121071" cy="70960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553029" y="3937021"/>
              <a:ext cx="8331321" cy="139539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26828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дозволить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підготувати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180658" y="5006987"/>
              <a:ext cx="5391229" cy="13938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строк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238699" y="3803673"/>
              <a:ext cx="630246" cy="1276338"/>
            </a:xfrm>
            <a:prstGeom prst="downArrow">
              <a:avLst>
                <a:gd name="adj1" fmla="val 50000"/>
                <a:gd name="adj2" fmla="val 1650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Группа 1"/>
          <p:cNvGrpSpPr>
            <a:grpSpLocks/>
          </p:cNvGrpSpPr>
          <p:nvPr/>
        </p:nvGrpSpPr>
        <p:grpSpPr bwMode="auto">
          <a:xfrm>
            <a:off x="347663" y="173038"/>
            <a:ext cx="11714162" cy="6448425"/>
            <a:chOff x="268014" y="173420"/>
            <a:chExt cx="11713781" cy="644809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68014" y="433757"/>
              <a:ext cx="11259771" cy="61877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зареєстрованих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адресу та адресу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оцінку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наведених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разом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поніс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очікує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понести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tabLst>
                  <a:tab pos="3136900" algn="l"/>
                </a:tabLs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попередній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орієнтовний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розрахунок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поніс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очікує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понести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614725" y="173420"/>
              <a:ext cx="4367070" cy="55242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повинен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містити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11319830" y="725842"/>
              <a:ext cx="520683" cy="5682962"/>
            </a:xfrm>
            <a:prstGeom prst="downArrow">
              <a:avLst>
                <a:gd name="adj1" fmla="val 50000"/>
                <a:gd name="adj2" fmla="val 1314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Группа 2"/>
          <p:cNvGrpSpPr>
            <a:grpSpLocks/>
          </p:cNvGrpSpPr>
          <p:nvPr/>
        </p:nvGrpSpPr>
        <p:grpSpPr bwMode="auto">
          <a:xfrm>
            <a:off x="449263" y="268288"/>
            <a:ext cx="11422062" cy="6084887"/>
            <a:chOff x="417786" y="283780"/>
            <a:chExt cx="11422116" cy="6085490"/>
          </a:xfrm>
        </p:grpSpPr>
        <p:sp>
          <p:nvSpPr>
            <p:cNvPr id="4" name="Овал 3"/>
            <p:cNvSpPr/>
            <p:nvPr/>
          </p:nvSpPr>
          <p:spPr>
            <a:xfrm>
              <a:off x="4665956" y="283780"/>
              <a:ext cx="7000908" cy="80335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598762" y="1190332"/>
              <a:ext cx="8402677" cy="9938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98762" y="2262001"/>
              <a:ext cx="8402677" cy="9938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надіслання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70368" y="3394000"/>
              <a:ext cx="8686841" cy="8986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довіреність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>
              <a:off x="2459321" y="5391273"/>
              <a:ext cx="1119192" cy="977997"/>
            </a:xfrm>
            <a:prstGeom prst="curvedRightArrow">
              <a:avLst>
                <a:gd name="adj1" fmla="val 25000"/>
                <a:gd name="adj2" fmla="val 50000"/>
                <a:gd name="adj3" fmla="val 669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9806305" y="1052206"/>
              <a:ext cx="0" cy="234179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001439" y="1687269"/>
              <a:ext cx="80486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9001439" y="2819268"/>
              <a:ext cx="80486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417786" y="4567279"/>
              <a:ext cx="5975378" cy="110500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78513" y="5502409"/>
              <a:ext cx="8261389" cy="8668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повинна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надіслана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надісланням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3"/>
          <p:cNvGrpSpPr>
            <a:grpSpLocks/>
          </p:cNvGrpSpPr>
          <p:nvPr/>
        </p:nvGrpSpPr>
        <p:grpSpPr bwMode="auto">
          <a:xfrm>
            <a:off x="977900" y="741363"/>
            <a:ext cx="10294938" cy="5162550"/>
            <a:chOff x="1245476" y="993169"/>
            <a:chExt cx="10294882" cy="51633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358428" y="2317338"/>
              <a:ext cx="8008893" cy="124160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 провадження у цивільному процесі, в якому розглядається спір про право цивільне (яке виникає з цивільних, земельних, сімейних, трудових, житлових відносин)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022238" y="4972028"/>
              <a:ext cx="5518120" cy="92406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участь позивача та відповідача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2255121" y="1974388"/>
              <a:ext cx="739771" cy="2368898"/>
            </a:xfrm>
            <a:prstGeom prst="downArrow">
              <a:avLst>
                <a:gd name="adj1" fmla="val 50000"/>
                <a:gd name="adj2" fmla="val 2064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Выгнутая вправо стрелка 2"/>
            <p:cNvSpPr/>
            <p:nvPr/>
          </p:nvSpPr>
          <p:spPr>
            <a:xfrm rot="19114716">
              <a:off x="6455623" y="993169"/>
              <a:ext cx="1246181" cy="1403556"/>
            </a:xfrm>
            <a:prstGeom prst="curvedLeftArrow">
              <a:avLst>
                <a:gd name="adj1" fmla="val 25000"/>
                <a:gd name="adj2" fmla="val 50000"/>
                <a:gd name="adj3" fmla="val 668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109435">
              <a:off x="5255479" y="5018072"/>
              <a:ext cx="882645" cy="1138405"/>
            </a:xfrm>
            <a:prstGeom prst="curvedRightArrow">
              <a:avLst>
                <a:gd name="adj1" fmla="val 25000"/>
                <a:gd name="adj2" fmla="val 50000"/>
                <a:gd name="adj3" fmla="val 64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986835" y="4194039"/>
              <a:ext cx="5106959" cy="107489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характерна риса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245476" y="1048739"/>
              <a:ext cx="5249834" cy="92564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Позовне провадження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Группа 9"/>
          <p:cNvGrpSpPr>
            <a:grpSpLocks/>
          </p:cNvGrpSpPr>
          <p:nvPr/>
        </p:nvGrpSpPr>
        <p:grpSpPr bwMode="auto">
          <a:xfrm>
            <a:off x="2520950" y="1009650"/>
            <a:ext cx="7535863" cy="4714875"/>
            <a:chOff x="2332191" y="915782"/>
            <a:chExt cx="7535918" cy="4713857"/>
          </a:xfrm>
        </p:grpSpPr>
        <p:grpSp>
          <p:nvGrpSpPr>
            <p:cNvPr id="41986" name="Группа 2"/>
            <p:cNvGrpSpPr>
              <a:grpSpLocks/>
            </p:cNvGrpSpPr>
            <p:nvPr/>
          </p:nvGrpSpPr>
          <p:grpSpPr bwMode="auto">
            <a:xfrm>
              <a:off x="3132290" y="1861713"/>
              <a:ext cx="6735819" cy="3767926"/>
              <a:chOff x="3196458" y="1781502"/>
              <a:chExt cx="6735819" cy="3767926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515555" y="2143389"/>
                <a:ext cx="6416722" cy="74120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відмова від позову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3515555" y="3921005"/>
                <a:ext cx="6416722" cy="73961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мирова угода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3515555" y="3032197"/>
                <a:ext cx="6416722" cy="74120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визнання відповідачем позову 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515555" y="4808226"/>
                <a:ext cx="6416722" cy="74120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врегулювання спору за участю судді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" name="Стрелка вниз 1"/>
              <p:cNvSpPr/>
              <p:nvPr/>
            </p:nvSpPr>
            <p:spPr>
              <a:xfrm>
                <a:off x="3196465" y="1781517"/>
                <a:ext cx="638180" cy="3767911"/>
              </a:xfrm>
              <a:prstGeom prst="downArrow">
                <a:avLst>
                  <a:gd name="adj1" fmla="val 50000"/>
                  <a:gd name="adj2" fmla="val 31929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Скругленный прямоугольник 8"/>
            <p:cNvSpPr/>
            <p:nvPr/>
          </p:nvSpPr>
          <p:spPr>
            <a:xfrm>
              <a:off x="2332191" y="915782"/>
              <a:ext cx="6937426" cy="9459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 в позовному спорі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Группа 3"/>
          <p:cNvGrpSpPr>
            <a:grpSpLocks/>
          </p:cNvGrpSpPr>
          <p:nvPr/>
        </p:nvGrpSpPr>
        <p:grpSpPr bwMode="auto">
          <a:xfrm>
            <a:off x="774700" y="528638"/>
            <a:ext cx="10914063" cy="5789612"/>
            <a:chOff x="838197" y="417767"/>
            <a:chExt cx="10913023" cy="578991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569995" y="417767"/>
              <a:ext cx="3563597" cy="9700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123920" y="1206795"/>
              <a:ext cx="3957261" cy="976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527255" y="417767"/>
              <a:ext cx="3563598" cy="9652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579668" y="1206795"/>
              <a:ext cx="3957260" cy="97636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631901" y="2353031"/>
              <a:ext cx="7301804" cy="88269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зазначивши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 стрелкой 2"/>
            <p:cNvCxnSpPr>
              <a:stCxn id="8" idx="6"/>
              <a:endCxn id="11" idx="2"/>
            </p:cNvCxnSpPr>
            <p:nvPr/>
          </p:nvCxnSpPr>
          <p:spPr>
            <a:xfrm>
              <a:off x="5081181" y="1694184"/>
              <a:ext cx="2498487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" name="Прямая со стрелкой 4"/>
            <p:cNvCxnSpPr>
              <a:endCxn id="12" idx="0"/>
            </p:cNvCxnSpPr>
            <p:nvPr/>
          </p:nvCxnSpPr>
          <p:spPr>
            <a:xfrm>
              <a:off x="6274867" y="1694184"/>
              <a:ext cx="7936" cy="65884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9" name="Выгнутая влево стрелка 8"/>
            <p:cNvSpPr/>
            <p:nvPr/>
          </p:nvSpPr>
          <p:spPr>
            <a:xfrm rot="20107288">
              <a:off x="3249380" y="4820135"/>
              <a:ext cx="1371469" cy="1387548"/>
            </a:xfrm>
            <a:prstGeom prst="curvedRightArrow">
              <a:avLst>
                <a:gd name="adj1" fmla="val 25000"/>
                <a:gd name="adj2" fmla="val 50000"/>
                <a:gd name="adj3" fmla="val 663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2176332" y="587638"/>
              <a:ext cx="844470" cy="827131"/>
            </a:xfrm>
            <a:prstGeom prst="downArrow">
              <a:avLst>
                <a:gd name="adj1" fmla="val 50000"/>
                <a:gd name="adj2" fmla="val 818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838197" y="3613572"/>
              <a:ext cx="6741471" cy="14193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визнанням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681169" y="4859825"/>
              <a:ext cx="7070051" cy="130816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9668618" y="587638"/>
              <a:ext cx="844470" cy="827131"/>
            </a:xfrm>
            <a:prstGeom prst="downArrow">
              <a:avLst>
                <a:gd name="adj1" fmla="val 50000"/>
                <a:gd name="adj2" fmla="val 818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Группа 2"/>
          <p:cNvGrpSpPr>
            <a:grpSpLocks/>
          </p:cNvGrpSpPr>
          <p:nvPr/>
        </p:nvGrpSpPr>
        <p:grpSpPr bwMode="auto">
          <a:xfrm>
            <a:off x="441325" y="196850"/>
            <a:ext cx="11460163" cy="6451600"/>
            <a:chOff x="457199" y="133556"/>
            <a:chExt cx="11461532" cy="6450764"/>
          </a:xfrm>
        </p:grpSpPr>
        <p:sp>
          <p:nvSpPr>
            <p:cNvPr id="4" name="Овал 3"/>
            <p:cNvSpPr/>
            <p:nvPr/>
          </p:nvSpPr>
          <p:spPr>
            <a:xfrm>
              <a:off x="662011" y="179588"/>
              <a:ext cx="4035907" cy="111110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508983" y="133556"/>
              <a:ext cx="6715927" cy="96666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904807" y="3124018"/>
              <a:ext cx="5013924" cy="103332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свободи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079573" y="3201796"/>
              <a:ext cx="6101492" cy="144602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904807" y="4487505"/>
              <a:ext cx="5013924" cy="125396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не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4830" y="5189089"/>
              <a:ext cx="4540792" cy="9539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суперечать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представляє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4004098" y="574824"/>
              <a:ext cx="1041524" cy="1050789"/>
            </a:xfrm>
            <a:prstGeom prst="rightArrow">
              <a:avLst>
                <a:gd name="adj1" fmla="val 50000"/>
                <a:gd name="adj2" fmla="val 7725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6409448" y="3644651"/>
              <a:ext cx="992306" cy="912695"/>
            </a:xfrm>
            <a:prstGeom prst="leftArrow">
              <a:avLst>
                <a:gd name="adj1" fmla="val 50000"/>
                <a:gd name="adj2" fmla="val 830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10404075" y="2028785"/>
              <a:ext cx="820835" cy="1173011"/>
            </a:xfrm>
            <a:prstGeom prst="downArrow">
              <a:avLst>
                <a:gd name="adj1" fmla="val 50000"/>
                <a:gd name="adj2" fmla="val 864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право стрелка 14"/>
            <p:cNvSpPr/>
            <p:nvPr/>
          </p:nvSpPr>
          <p:spPr>
            <a:xfrm rot="2699478">
              <a:off x="7147723" y="1870056"/>
              <a:ext cx="1060577" cy="1252376"/>
            </a:xfrm>
            <a:prstGeom prst="curvedLeftArrow">
              <a:avLst>
                <a:gd name="adj1" fmla="val 25000"/>
                <a:gd name="adj2" fmla="val 47961"/>
                <a:gd name="adj3" fmla="val 7393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низ стрелка 16"/>
            <p:cNvSpPr/>
            <p:nvPr/>
          </p:nvSpPr>
          <p:spPr>
            <a:xfrm rot="12506987">
              <a:off x="4832872" y="4665282"/>
              <a:ext cx="1273327" cy="1120630"/>
            </a:xfrm>
            <a:prstGeom prst="curvedUpArrow">
              <a:avLst>
                <a:gd name="adj1" fmla="val 25000"/>
                <a:gd name="adj2" fmla="val 50000"/>
                <a:gd name="adj3" fmla="val 603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4485168" y="5449405"/>
              <a:ext cx="4304226" cy="113491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8157494" y="5397024"/>
              <a:ext cx="1025648" cy="925393"/>
            </a:xfrm>
            <a:prstGeom prst="leftArrow">
              <a:avLst>
                <a:gd name="adj1" fmla="val 50000"/>
                <a:gd name="adj2" fmla="val 898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603146" y="1401805"/>
              <a:ext cx="4856742" cy="85237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199" y="1979580"/>
              <a:ext cx="6526993" cy="961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того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Группа 3"/>
          <p:cNvGrpSpPr>
            <a:grpSpLocks/>
          </p:cNvGrpSpPr>
          <p:nvPr/>
        </p:nvGrpSpPr>
        <p:grpSpPr bwMode="auto">
          <a:xfrm>
            <a:off x="284163" y="160338"/>
            <a:ext cx="11742737" cy="6419850"/>
            <a:chOff x="221268" y="144543"/>
            <a:chExt cx="11742040" cy="641909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7785" y="1011216"/>
              <a:ext cx="7209997" cy="9015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взаємних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поступок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стосуватися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062659" y="4985847"/>
              <a:ext cx="6576622" cy="7333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20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роз’ясню</a:t>
              </a:r>
              <a:r>
                <a:rPr 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є сторонам </a:t>
              </a:r>
              <a:r>
                <a:rPr lang="ru-RU" sz="2000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наслідки такого рішення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68956" y="5830297"/>
              <a:ext cx="6578210" cy="7333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перевіряє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 rot="3611063">
              <a:off x="6353444" y="36572"/>
              <a:ext cx="947625" cy="1163569"/>
            </a:xfrm>
            <a:prstGeom prst="curvedRightArrow">
              <a:avLst>
                <a:gd name="adj1" fmla="val 25000"/>
                <a:gd name="adj2" fmla="val 50000"/>
                <a:gd name="adj3" fmla="val 544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Выгнутая вправо стрелка 4"/>
            <p:cNvSpPr/>
            <p:nvPr/>
          </p:nvSpPr>
          <p:spPr>
            <a:xfrm rot="19850855">
              <a:off x="11061662" y="1885825"/>
              <a:ext cx="901646" cy="1304771"/>
            </a:xfrm>
            <a:prstGeom prst="curvedLeftArrow">
              <a:avLst>
                <a:gd name="adj1" fmla="val 25000"/>
                <a:gd name="adj2" fmla="val 50000"/>
                <a:gd name="adj3" fmla="val 6848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947106" y="1573125"/>
              <a:ext cx="4698721" cy="99683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 укласти </a:t>
              </a: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538880" y="2071541"/>
              <a:ext cx="5028901" cy="108730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зробивши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право 17"/>
            <p:cNvSpPr/>
            <p:nvPr/>
          </p:nvSpPr>
          <p:spPr>
            <a:xfrm rot="10800000">
              <a:off x="7172517" y="2150906"/>
              <a:ext cx="984192" cy="855561"/>
            </a:xfrm>
            <a:prstGeom prst="rightArrow">
              <a:avLst>
                <a:gd name="adj1" fmla="val 50000"/>
                <a:gd name="adj2" fmla="val 9013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497870" y="2995357"/>
              <a:ext cx="4835238" cy="152858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вийти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охоронюваних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Выгнутая вверх стрелка 19"/>
            <p:cNvSpPr/>
            <p:nvPr/>
          </p:nvSpPr>
          <p:spPr>
            <a:xfrm rot="19890787">
              <a:off x="1403885" y="2971547"/>
              <a:ext cx="1087373" cy="836514"/>
            </a:xfrm>
            <a:prstGeom prst="curvedDownArrow">
              <a:avLst>
                <a:gd name="adj1" fmla="val 25000"/>
                <a:gd name="adj2" fmla="val 50000"/>
                <a:gd name="adj3" fmla="val 7259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flipH="1">
              <a:off x="1459445" y="4523939"/>
              <a:ext cx="0" cy="13063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>
              <a:endCxn id="13" idx="1"/>
            </p:cNvCxnSpPr>
            <p:nvPr/>
          </p:nvCxnSpPr>
          <p:spPr>
            <a:xfrm>
              <a:off x="1459445" y="5352516"/>
              <a:ext cx="6032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Стрелка вниз 20"/>
            <p:cNvSpPr/>
            <p:nvPr/>
          </p:nvSpPr>
          <p:spPr>
            <a:xfrm>
              <a:off x="10531468" y="1028676"/>
              <a:ext cx="677823" cy="798419"/>
            </a:xfrm>
            <a:prstGeom prst="downArrow">
              <a:avLst>
                <a:gd name="adj1" fmla="val 50000"/>
                <a:gd name="adj2" fmla="val 8488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21268" y="3800124"/>
              <a:ext cx="2474765" cy="72381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365853" y="3508058"/>
              <a:ext cx="3798663" cy="13079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7205853" y="149304"/>
              <a:ext cx="4182814" cy="8825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Группа 3"/>
          <p:cNvGrpSpPr>
            <a:grpSpLocks/>
          </p:cNvGrpSpPr>
          <p:nvPr/>
        </p:nvGrpSpPr>
        <p:grpSpPr bwMode="auto">
          <a:xfrm>
            <a:off x="582613" y="428625"/>
            <a:ext cx="11209337" cy="5770563"/>
            <a:chOff x="583322" y="428988"/>
            <a:chExt cx="11209285" cy="577056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164946" y="965563"/>
              <a:ext cx="5470500" cy="9604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угоди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039774" y="4050078"/>
              <a:ext cx="3752833" cy="19002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і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3322" y="3975465"/>
              <a:ext cx="6842093" cy="10239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суперечать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охоронювані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є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невиконуваними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3322" y="5158153"/>
              <a:ext cx="6842093" cy="104140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суперечать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представляє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 rot="19167979">
              <a:off x="908757" y="1619614"/>
              <a:ext cx="1298569" cy="1217614"/>
            </a:xfrm>
            <a:prstGeom prst="curvedRightArrow">
              <a:avLst>
                <a:gd name="adj1" fmla="val 25000"/>
                <a:gd name="adj2" fmla="val 50000"/>
                <a:gd name="adj3" fmla="val 7265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7204753" y="4645390"/>
              <a:ext cx="835021" cy="866775"/>
            </a:xfrm>
            <a:prstGeom prst="leftArrow">
              <a:avLst>
                <a:gd name="adj1" fmla="val 50000"/>
                <a:gd name="adj2" fmla="val 6886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40483" y="428988"/>
              <a:ext cx="3405172" cy="12604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223201" y="1375138"/>
              <a:ext cx="4383068" cy="105568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390009" y="2318114"/>
              <a:ext cx="4398942" cy="10858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ж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2932811" y="2116502"/>
              <a:ext cx="914396" cy="960437"/>
            </a:xfrm>
            <a:prstGeom prst="downArrow">
              <a:avLst>
                <a:gd name="adj1" fmla="val 50000"/>
                <a:gd name="adj2" fmla="val 915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5547411" y="843326"/>
              <a:ext cx="982658" cy="1001713"/>
            </a:xfrm>
            <a:prstGeom prst="rightArrow">
              <a:avLst>
                <a:gd name="adj1" fmla="val 50000"/>
                <a:gd name="adj2" fmla="val 708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Группа 1"/>
          <p:cNvGrpSpPr>
            <a:grpSpLocks/>
          </p:cNvGrpSpPr>
          <p:nvPr/>
        </p:nvGrpSpPr>
        <p:grpSpPr bwMode="auto">
          <a:xfrm>
            <a:off x="485775" y="173038"/>
            <a:ext cx="11026775" cy="6496050"/>
            <a:chOff x="416786" y="-181625"/>
            <a:chExt cx="11027009" cy="6495574"/>
          </a:xfrm>
        </p:grpSpPr>
        <p:sp>
          <p:nvSpPr>
            <p:cNvPr id="5" name="Овал 4"/>
            <p:cNvSpPr/>
            <p:nvPr/>
          </p:nvSpPr>
          <p:spPr>
            <a:xfrm>
              <a:off x="5889015" y="554921"/>
              <a:ext cx="4776888" cy="94608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уклали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525323" y="1366074"/>
              <a:ext cx="3341759" cy="9095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 і в строки,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68230" y="2647093"/>
              <a:ext cx="6054853" cy="130165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документом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Законом України "Про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"</a:t>
              </a:r>
            </a:p>
          </p:txBody>
        </p:sp>
        <p:sp>
          <p:nvSpPr>
            <p:cNvPr id="4" name="Стрелка вниз 3"/>
            <p:cNvSpPr/>
            <p:nvPr/>
          </p:nvSpPr>
          <p:spPr>
            <a:xfrm>
              <a:off x="4041126" y="1302578"/>
              <a:ext cx="968396" cy="782581"/>
            </a:xfrm>
            <a:prstGeom prst="downArrow">
              <a:avLst>
                <a:gd name="adj1" fmla="val 50000"/>
                <a:gd name="adj2" fmla="val 774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верх стрелка 12"/>
            <p:cNvSpPr/>
            <p:nvPr/>
          </p:nvSpPr>
          <p:spPr>
            <a:xfrm rot="20855226">
              <a:off x="5450856" y="-181625"/>
              <a:ext cx="1544670" cy="1181013"/>
            </a:xfrm>
            <a:prstGeom prst="curvedDownArrow">
              <a:avLst>
                <a:gd name="adj1" fmla="val 25000"/>
                <a:gd name="adj2" fmla="val 50000"/>
                <a:gd name="adj3" fmla="val 5862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верх стрелка 14"/>
            <p:cNvSpPr/>
            <p:nvPr/>
          </p:nvSpPr>
          <p:spPr>
            <a:xfrm rot="18570335">
              <a:off x="3850673" y="2216862"/>
              <a:ext cx="1092120" cy="1047772"/>
            </a:xfrm>
            <a:prstGeom prst="curvedDownArrow">
              <a:avLst>
                <a:gd name="adj1" fmla="val 25000"/>
                <a:gd name="adj2" fmla="val 50000"/>
                <a:gd name="adj3" fmla="val 700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386770" y="266017"/>
              <a:ext cx="4676874" cy="11000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416786" y="2937583"/>
              <a:ext cx="4776889" cy="13127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175773" y="4217015"/>
              <a:ext cx="4856266" cy="16477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подана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рішень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1756664" y="4148758"/>
              <a:ext cx="838218" cy="892110"/>
            </a:xfrm>
            <a:prstGeom prst="downArrow">
              <a:avLst>
                <a:gd name="adj1" fmla="val 50000"/>
                <a:gd name="adj2" fmla="val 9116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6666907" y="4855143"/>
              <a:ext cx="4776888" cy="127943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6419251" y="5415490"/>
              <a:ext cx="909656" cy="898459"/>
            </a:xfrm>
            <a:prstGeom prst="rightArrow">
              <a:avLst>
                <a:gd name="adj1" fmla="val 50000"/>
                <a:gd name="adj2" fmla="val 780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Группа 1"/>
          <p:cNvGrpSpPr>
            <a:grpSpLocks/>
          </p:cNvGrpSpPr>
          <p:nvPr/>
        </p:nvGrpSpPr>
        <p:grpSpPr bwMode="auto">
          <a:xfrm>
            <a:off x="419100" y="125413"/>
            <a:ext cx="11452225" cy="6572250"/>
            <a:chOff x="386946" y="97411"/>
            <a:chExt cx="11452958" cy="6573316"/>
          </a:xfrm>
        </p:grpSpPr>
        <p:sp>
          <p:nvSpPr>
            <p:cNvPr id="5" name="Овал 4"/>
            <p:cNvSpPr/>
            <p:nvPr/>
          </p:nvSpPr>
          <p:spPr>
            <a:xfrm>
              <a:off x="4949713" y="230783"/>
              <a:ext cx="5518503" cy="114318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проводиться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початку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55496" y="1613719"/>
              <a:ext cx="6920356" cy="9732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справу вступила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80860" y="3245934"/>
              <a:ext cx="5013646" cy="12146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794506" y="2952199"/>
              <a:ext cx="4713590" cy="12575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706999" y="5233806"/>
              <a:ext cx="6132905" cy="11622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недосягнення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мирного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3" name="Выгнутая влево стрелка 2"/>
            <p:cNvSpPr/>
            <p:nvPr/>
          </p:nvSpPr>
          <p:spPr>
            <a:xfrm rot="20514336">
              <a:off x="818774" y="1470821"/>
              <a:ext cx="1178000" cy="1244802"/>
            </a:xfrm>
            <a:prstGeom prst="curvedRightArrow">
              <a:avLst>
                <a:gd name="adj1" fmla="val 25000"/>
                <a:gd name="adj2" fmla="val 50000"/>
                <a:gd name="adj3" fmla="val 6922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>
              <a:off x="6259485" y="3739727"/>
              <a:ext cx="977963" cy="982821"/>
            </a:xfrm>
            <a:prstGeom prst="leftArrow">
              <a:avLst>
                <a:gd name="adj1" fmla="val 50000"/>
                <a:gd name="adj2" fmla="val 757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низ стрелка 13"/>
            <p:cNvSpPr/>
            <p:nvPr/>
          </p:nvSpPr>
          <p:spPr>
            <a:xfrm rot="3635825">
              <a:off x="4906786" y="5375181"/>
              <a:ext cx="1276557" cy="1314534"/>
            </a:xfrm>
            <a:prstGeom prst="curvedUpArrow">
              <a:avLst>
                <a:gd name="adj1" fmla="val 25000"/>
                <a:gd name="adj2" fmla="val 50000"/>
                <a:gd name="adj3" fmla="val 662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386946" y="4673328"/>
              <a:ext cx="5918579" cy="132101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Повторне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45726" y="832542"/>
              <a:ext cx="4856473" cy="8208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4659182" y="97411"/>
              <a:ext cx="1047817" cy="997112"/>
            </a:xfrm>
            <a:prstGeom prst="rightArrow">
              <a:avLst>
                <a:gd name="adj1" fmla="val 50000"/>
                <a:gd name="adj2" fmla="val 7847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Группа 3"/>
          <p:cNvGrpSpPr>
            <a:grpSpLocks/>
          </p:cNvGrpSpPr>
          <p:nvPr/>
        </p:nvGrpSpPr>
        <p:grpSpPr bwMode="auto">
          <a:xfrm>
            <a:off x="771525" y="974725"/>
            <a:ext cx="10688638" cy="4611688"/>
            <a:chOff x="819808" y="654268"/>
            <a:chExt cx="10689019" cy="46118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19808" y="2081493"/>
              <a:ext cx="5002391" cy="6937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Спільних нарад</a:t>
              </a:r>
              <a:endPara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506436" y="2081493"/>
              <a:ext cx="5002391" cy="6937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Закритих нарад</a:t>
              </a:r>
              <a:endPara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203997" y="2675244"/>
              <a:ext cx="4618203" cy="116686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506436" y="2673656"/>
              <a:ext cx="4618203" cy="113669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окремо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139229" y="4115168"/>
              <a:ext cx="6132731" cy="11509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брати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участь у таких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відеоконференції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5922215" y="1616335"/>
              <a:ext cx="484205" cy="2624252"/>
            </a:xfrm>
            <a:prstGeom prst="downArrow">
              <a:avLst>
                <a:gd name="adj1" fmla="val 50000"/>
                <a:gd name="adj2" fmla="val 25869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Выгнутая влево стрелка 2"/>
            <p:cNvSpPr/>
            <p:nvPr/>
          </p:nvSpPr>
          <p:spPr>
            <a:xfrm rot="1415857">
              <a:off x="2570883" y="1040048"/>
              <a:ext cx="1192254" cy="1282756"/>
            </a:xfrm>
            <a:prstGeom prst="curvedRightArrow">
              <a:avLst>
                <a:gd name="adj1" fmla="val 25000"/>
                <a:gd name="adj2" fmla="val 50000"/>
                <a:gd name="adj3" fmla="val 724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20149470">
              <a:off x="8597248" y="1051160"/>
              <a:ext cx="1281158" cy="1216078"/>
            </a:xfrm>
            <a:prstGeom prst="curvedLeftArrow">
              <a:avLst>
                <a:gd name="adj1" fmla="val 25000"/>
                <a:gd name="adj2" fmla="val 50915"/>
                <a:gd name="adj3" fmla="val 702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819808" y="2510136"/>
              <a:ext cx="766790" cy="977942"/>
            </a:xfrm>
            <a:prstGeom prst="downArrow">
              <a:avLst>
                <a:gd name="adj1" fmla="val 50000"/>
                <a:gd name="adj2" fmla="val 1075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10773788" y="2510136"/>
              <a:ext cx="735039" cy="977942"/>
            </a:xfrm>
            <a:prstGeom prst="downArrow">
              <a:avLst>
                <a:gd name="adj1" fmla="val 50000"/>
                <a:gd name="adj2" fmla="val 1120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580569" y="654268"/>
              <a:ext cx="5218298" cy="102398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Группа 2"/>
          <p:cNvGrpSpPr>
            <a:grpSpLocks/>
          </p:cNvGrpSpPr>
          <p:nvPr/>
        </p:nvGrpSpPr>
        <p:grpSpPr bwMode="auto">
          <a:xfrm>
            <a:off x="381000" y="195263"/>
            <a:ext cx="11490325" cy="6454775"/>
            <a:chOff x="362607" y="179870"/>
            <a:chExt cx="11490019" cy="6454446"/>
          </a:xfrm>
        </p:grpSpPr>
        <p:sp>
          <p:nvSpPr>
            <p:cNvPr id="4" name="Овал 3"/>
            <p:cNvSpPr/>
            <p:nvPr/>
          </p:nvSpPr>
          <p:spPr>
            <a:xfrm>
              <a:off x="362607" y="237017"/>
              <a:ext cx="5313221" cy="136835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початку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985579" y="1819673"/>
              <a:ext cx="3867047" cy="110325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спільних</a:t>
              </a:r>
              <a:r>
                <a:rPr lang="ru-RU" sz="2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</a:t>
              </a:r>
              <a:endPara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67390" y="2978489"/>
              <a:ext cx="7141972" cy="7286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67390" y="3808710"/>
              <a:ext cx="7141972" cy="9381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предмет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категорії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7390" y="4850057"/>
              <a:ext cx="7141972" cy="9381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пропонує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пропозиції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мирного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67390" y="5889816"/>
              <a:ext cx="7141972" cy="7302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спору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328470" y="3638856"/>
              <a:ext cx="3019345" cy="185569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запропонувати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шлях мирного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8250685" y="2991189"/>
              <a:ext cx="781029" cy="1011186"/>
            </a:xfrm>
            <a:prstGeom prst="downArrow">
              <a:avLst>
                <a:gd name="adj1" fmla="val 50000"/>
                <a:gd name="adj2" fmla="val 722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7442668" y="2922930"/>
              <a:ext cx="606409" cy="3711386"/>
            </a:xfrm>
            <a:prstGeom prst="downArrow">
              <a:avLst>
                <a:gd name="adj1" fmla="val 50000"/>
                <a:gd name="adj2" fmla="val 20635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верх стрелка 1"/>
            <p:cNvSpPr/>
            <p:nvPr/>
          </p:nvSpPr>
          <p:spPr>
            <a:xfrm rot="16995114">
              <a:off x="6896597" y="1849821"/>
              <a:ext cx="1071507" cy="1039785"/>
            </a:xfrm>
            <a:prstGeom prst="curvedDownArrow">
              <a:avLst>
                <a:gd name="adj1" fmla="val 25000"/>
                <a:gd name="adj2" fmla="val 50000"/>
                <a:gd name="adj3" fmla="val 624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763237" y="2459404"/>
              <a:ext cx="2443098" cy="78418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5074182" y="179870"/>
              <a:ext cx="5975191" cy="137153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мету, порядок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права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4396338" y="854523"/>
              <a:ext cx="1071533" cy="1003249"/>
            </a:xfrm>
            <a:prstGeom prst="leftArrow">
              <a:avLst>
                <a:gd name="adj1" fmla="val 50000"/>
                <a:gd name="adj2" fmla="val 798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Группа 2"/>
          <p:cNvGrpSpPr>
            <a:grpSpLocks/>
          </p:cNvGrpSpPr>
          <p:nvPr/>
        </p:nvGrpSpPr>
        <p:grpSpPr bwMode="auto">
          <a:xfrm>
            <a:off x="469900" y="466725"/>
            <a:ext cx="11215688" cy="5727700"/>
            <a:chOff x="198009" y="420344"/>
            <a:chExt cx="11216225" cy="5728211"/>
          </a:xfrm>
        </p:grpSpPr>
        <p:sp>
          <p:nvSpPr>
            <p:cNvPr id="4" name="Овал 3"/>
            <p:cNvSpPr/>
            <p:nvPr/>
          </p:nvSpPr>
          <p:spPr>
            <a:xfrm>
              <a:off x="874316" y="420344"/>
              <a:ext cx="4950062" cy="83509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14507" y="1498353"/>
              <a:ext cx="7599727" cy="8668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звертати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увагу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практику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аналогічних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спорах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814507" y="2412835"/>
              <a:ext cx="7599727" cy="8668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пропонувати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шляхи мирного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107863" y="5124527"/>
              <a:ext cx="4367421" cy="10240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поради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рекомендації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664207" y="5124527"/>
              <a:ext cx="4367421" cy="10240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оцінку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верх стрелка 1"/>
            <p:cNvSpPr/>
            <p:nvPr/>
          </p:nvSpPr>
          <p:spPr>
            <a:xfrm rot="14895542">
              <a:off x="146386" y="686299"/>
              <a:ext cx="1332031" cy="1228784"/>
            </a:xfrm>
            <a:prstGeom prst="curvedDownArrow">
              <a:avLst>
                <a:gd name="adj1" fmla="val 25000"/>
                <a:gd name="adj2" fmla="val 50000"/>
                <a:gd name="adj3" fmla="val 717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601599" y="1719035"/>
              <a:ext cx="0" cy="11431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6" idx="1"/>
            </p:cNvCxnSpPr>
            <p:nvPr/>
          </p:nvCxnSpPr>
          <p:spPr>
            <a:xfrm>
              <a:off x="2601599" y="1931779"/>
              <a:ext cx="121290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601599" y="2854199"/>
              <a:ext cx="121290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5" name="Стрелка вниз 14"/>
            <p:cNvSpPr/>
            <p:nvPr/>
          </p:nvSpPr>
          <p:spPr>
            <a:xfrm>
              <a:off x="6187934" y="4880030"/>
              <a:ext cx="765212" cy="984338"/>
            </a:xfrm>
            <a:prstGeom prst="downArrow">
              <a:avLst>
                <a:gd name="adj1" fmla="val 50000"/>
                <a:gd name="adj2" fmla="val 932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925637" y="3989362"/>
              <a:ext cx="5343781" cy="96052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245809" y="1071277"/>
              <a:ext cx="2301985" cy="64775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1"/>
          <p:cNvGrpSpPr>
            <a:grpSpLocks/>
          </p:cNvGrpSpPr>
          <p:nvPr/>
        </p:nvGrpSpPr>
        <p:grpSpPr bwMode="auto">
          <a:xfrm>
            <a:off x="1116013" y="312738"/>
            <a:ext cx="10566400" cy="5983287"/>
            <a:chOff x="1416269" y="375736"/>
            <a:chExt cx="10565523" cy="598301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416269" y="2028249"/>
              <a:ext cx="6590753" cy="8207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позовна заява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06804" y="375736"/>
              <a:ext cx="9174988" cy="14350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ри розгляді справи у порядку позовного провадження, учасники справи викладають письмово свої вимоги, заперечення, аргументи, пояснення та міркування щодо предмету спору виключно у заявах по суті справи: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806804" y="2906097"/>
              <a:ext cx="6589165" cy="81911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806804" y="4661793"/>
              <a:ext cx="6589165" cy="81911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416269" y="3783945"/>
              <a:ext cx="6590753" cy="81911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441667" y="5539641"/>
              <a:ext cx="6589165" cy="81911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10254735" y="1810771"/>
              <a:ext cx="0" cy="417969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8030832" y="2437805"/>
              <a:ext cx="22239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395969" y="3315654"/>
              <a:ext cx="85876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9395969" y="5071350"/>
              <a:ext cx="85876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8018133" y="4241124"/>
              <a:ext cx="22239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8030832" y="6006345"/>
              <a:ext cx="22239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49" name="Группа 1"/>
          <p:cNvGrpSpPr>
            <a:grpSpLocks/>
          </p:cNvGrpSpPr>
          <p:nvPr/>
        </p:nvGrpSpPr>
        <p:grpSpPr bwMode="auto">
          <a:xfrm>
            <a:off x="441325" y="204788"/>
            <a:ext cx="11334750" cy="6251575"/>
            <a:chOff x="457200" y="204956"/>
            <a:chExt cx="11335406" cy="6251052"/>
          </a:xfrm>
        </p:grpSpPr>
        <p:sp>
          <p:nvSpPr>
            <p:cNvPr id="4" name="Овал 3"/>
            <p:cNvSpPr/>
            <p:nvPr/>
          </p:nvSpPr>
          <p:spPr>
            <a:xfrm>
              <a:off x="1900322" y="204956"/>
              <a:ext cx="3562556" cy="10413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конфіденційною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5146946" y="338295"/>
              <a:ext cx="6645660" cy="119052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934209" y="2019316"/>
              <a:ext cx="5707393" cy="120639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ведеться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фіксування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технічними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засобами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462878" y="5068649"/>
              <a:ext cx="5564509" cy="138735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попереджається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конфіденційний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характер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687584" y="4346397"/>
              <a:ext cx="6037611" cy="87305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нарадах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Стрелка влево 2"/>
            <p:cNvSpPr/>
            <p:nvPr/>
          </p:nvSpPr>
          <p:spPr>
            <a:xfrm>
              <a:off x="4375377" y="704976"/>
              <a:ext cx="1047811" cy="863528"/>
            </a:xfrm>
            <a:prstGeom prst="leftArrow">
              <a:avLst>
                <a:gd name="adj1" fmla="val 50000"/>
                <a:gd name="adj2" fmla="val 956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верх стрелка 7"/>
            <p:cNvSpPr/>
            <p:nvPr/>
          </p:nvSpPr>
          <p:spPr>
            <a:xfrm rot="19471647">
              <a:off x="3546654" y="1592315"/>
              <a:ext cx="1574891" cy="1150841"/>
            </a:xfrm>
            <a:prstGeom prst="curvedDownArrow">
              <a:avLst>
                <a:gd name="adj1" fmla="val 25000"/>
                <a:gd name="adj2" fmla="val 50000"/>
                <a:gd name="adj3" fmla="val 707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3981310">
              <a:off x="7014029" y="3438346"/>
              <a:ext cx="1055600" cy="1074800"/>
            </a:xfrm>
            <a:prstGeom prst="curvedRightArrow">
              <a:avLst>
                <a:gd name="adj1" fmla="val 25000"/>
                <a:gd name="adj2" fmla="val 50000"/>
                <a:gd name="adj3" fmla="val 642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10641602" y="4667045"/>
              <a:ext cx="773157" cy="979406"/>
            </a:xfrm>
            <a:prstGeom prst="downArrow">
              <a:avLst>
                <a:gd name="adj1" fmla="val 50000"/>
                <a:gd name="adj2" fmla="val 887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850616" y="3646368"/>
              <a:ext cx="3768943" cy="124925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57200" y="2646327"/>
              <a:ext cx="4635768" cy="126037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спору 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Группа 2"/>
          <p:cNvGrpSpPr>
            <a:grpSpLocks/>
          </p:cNvGrpSpPr>
          <p:nvPr/>
        </p:nvGrpSpPr>
        <p:grpSpPr bwMode="auto">
          <a:xfrm>
            <a:off x="252413" y="403225"/>
            <a:ext cx="11652250" cy="5835650"/>
            <a:chOff x="171758" y="323191"/>
            <a:chExt cx="11652379" cy="583587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146902" y="1583714"/>
              <a:ext cx="7677235" cy="10255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стороною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146902" y="2666430"/>
              <a:ext cx="7677235" cy="8572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146902" y="3580865"/>
              <a:ext cx="7677235" cy="9779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затягування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46902" y="4622305"/>
              <a:ext cx="7677235" cy="15367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затвердження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3803998" y="1345580"/>
              <a:ext cx="684220" cy="4813483"/>
            </a:xfrm>
            <a:prstGeom prst="downArrow">
              <a:avLst>
                <a:gd name="adj1" fmla="val 50000"/>
                <a:gd name="adj2" fmla="val 23541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 rot="20244456">
              <a:off x="171758" y="4263516"/>
              <a:ext cx="969973" cy="971587"/>
            </a:xfrm>
            <a:prstGeom prst="curvedRightArrow">
              <a:avLst>
                <a:gd name="adj1" fmla="val 25000"/>
                <a:gd name="adj2" fmla="val 50000"/>
                <a:gd name="adj3" fmla="val 672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63902" y="323191"/>
              <a:ext cx="5464235" cy="119860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припиняється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98759" y="1771046"/>
              <a:ext cx="3375062" cy="256391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167131" y="4334957"/>
              <a:ext cx="2506691" cy="17669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Группа 2"/>
          <p:cNvGrpSpPr>
            <a:grpSpLocks/>
          </p:cNvGrpSpPr>
          <p:nvPr/>
        </p:nvGrpSpPr>
        <p:grpSpPr bwMode="auto">
          <a:xfrm>
            <a:off x="884238" y="754063"/>
            <a:ext cx="10515600" cy="5472112"/>
            <a:chOff x="961695" y="848381"/>
            <a:chExt cx="10515601" cy="5471998"/>
          </a:xfrm>
        </p:grpSpPr>
        <p:sp>
          <p:nvSpPr>
            <p:cNvPr id="4" name="Овал 3"/>
            <p:cNvSpPr/>
            <p:nvPr/>
          </p:nvSpPr>
          <p:spPr>
            <a:xfrm>
              <a:off x="961695" y="848381"/>
              <a:ext cx="5313363" cy="135728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проводиться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4903457" y="4582103"/>
              <a:ext cx="4460875" cy="12033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 rot="19289043">
              <a:off x="3712832" y="4909121"/>
              <a:ext cx="1325563" cy="1411258"/>
            </a:xfrm>
            <a:prstGeom prst="curvedRightArrow">
              <a:avLst>
                <a:gd name="adj1" fmla="val 25000"/>
                <a:gd name="adj2" fmla="val 50000"/>
                <a:gd name="adj3" fmla="val 684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Выгнутая вверх стрелка 4"/>
            <p:cNvSpPr/>
            <p:nvPr/>
          </p:nvSpPr>
          <p:spPr>
            <a:xfrm rot="1364460">
              <a:off x="8921421" y="1243660"/>
              <a:ext cx="1343025" cy="1306486"/>
            </a:xfrm>
            <a:prstGeom prst="curvedDownArrow">
              <a:avLst>
                <a:gd name="adj1" fmla="val 25000"/>
                <a:gd name="adj2" fmla="val 50000"/>
                <a:gd name="adj3" fmla="val 730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080882" y="3624860"/>
              <a:ext cx="4210050" cy="134141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225720" y="1864360"/>
              <a:ext cx="3816350" cy="930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розумного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841796" y="2616819"/>
              <a:ext cx="4635500" cy="113503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 rot="16200000">
              <a:off x="4614542" y="1848475"/>
              <a:ext cx="944543" cy="947737"/>
            </a:xfrm>
            <a:prstGeom prst="downArrow">
              <a:avLst>
                <a:gd name="adj1" fmla="val 50000"/>
                <a:gd name="adj2" fmla="val 708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1" name="Группа 1"/>
          <p:cNvGrpSpPr>
            <a:grpSpLocks/>
          </p:cNvGrpSpPr>
          <p:nvPr/>
        </p:nvGrpSpPr>
        <p:grpSpPr bwMode="auto">
          <a:xfrm>
            <a:off x="393700" y="412750"/>
            <a:ext cx="11493500" cy="5975350"/>
            <a:chOff x="394138" y="268014"/>
            <a:chExt cx="11493062" cy="597513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80303" y="268014"/>
              <a:ext cx="6306897" cy="119851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ст.150 ЦПК України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98918" y="2809509"/>
              <a:ext cx="4540077" cy="113502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100984" y="2392011"/>
              <a:ext cx="5329034" cy="9064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16831" y="3339714"/>
              <a:ext cx="5329035" cy="9064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 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743548" y="4398538"/>
              <a:ext cx="8686469" cy="184460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невжиття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таких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істотно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ускладнити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унеможливити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ефективний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звернувся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намір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2443523" y="3944529"/>
              <a:ext cx="598464" cy="1092160"/>
            </a:xfrm>
            <a:prstGeom prst="downArrow">
              <a:avLst>
                <a:gd name="adj1" fmla="val 50000"/>
                <a:gd name="adj2" fmla="val 1289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3751573" y="788695"/>
              <a:ext cx="18287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4" name="Выгнутая влево стрелка 3"/>
            <p:cNvSpPr/>
            <p:nvPr/>
          </p:nvSpPr>
          <p:spPr>
            <a:xfrm rot="19261046">
              <a:off x="468748" y="918865"/>
              <a:ext cx="892141" cy="1095335"/>
            </a:xfrm>
            <a:prstGeom prst="curvedRightArrow">
              <a:avLst>
                <a:gd name="adj1" fmla="val 25000"/>
                <a:gd name="adj2" fmla="val 50000"/>
                <a:gd name="adj3" fmla="val 648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трелка вправо 5"/>
            <p:cNvSpPr/>
            <p:nvPr/>
          </p:nvSpPr>
          <p:spPr>
            <a:xfrm>
              <a:off x="5138995" y="2846020"/>
              <a:ext cx="1088983" cy="909605"/>
            </a:xfrm>
            <a:prstGeom prst="rightArrow">
              <a:avLst>
                <a:gd name="adj1" fmla="val 50000"/>
                <a:gd name="adj2" fmla="val 8237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94138" y="396597"/>
              <a:ext cx="3357435" cy="80324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1433911" y="937914"/>
              <a:ext cx="4382920" cy="105564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5" name="Группа 5"/>
          <p:cNvGrpSpPr>
            <a:grpSpLocks/>
          </p:cNvGrpSpPr>
          <p:nvPr/>
        </p:nvGrpSpPr>
        <p:grpSpPr bwMode="auto">
          <a:xfrm>
            <a:off x="300038" y="490538"/>
            <a:ext cx="11476037" cy="5834062"/>
            <a:chOff x="315310" y="412115"/>
            <a:chExt cx="11477297" cy="583324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45616" y="1467654"/>
              <a:ext cx="10846991" cy="9777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накладенням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належать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передачі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знаходяться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45616" y="2529542"/>
              <a:ext cx="10846991" cy="1119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накладенням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предметом спору,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вартості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справах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необґрунтованими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активів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45616" y="3732698"/>
              <a:ext cx="10846991" cy="7126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забороною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вчиняти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945616" y="4529511"/>
              <a:ext cx="10846991" cy="7142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встановленням обов’язку вчинити певні дії, у разі якщо спір виник із сімейних правовідносин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45616" y="5327911"/>
              <a:ext cx="10846991" cy="917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забороною іншим особам вчиняти дії щодо предмета спору або здійснювати платежі, або передавати майно відповідачеві чи виконувати щодо нього інші зобов’язання</a:t>
              </a: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631257" y="1315275"/>
              <a:ext cx="614430" cy="4930082"/>
            </a:xfrm>
            <a:prstGeom prst="downArrow">
              <a:avLst>
                <a:gd name="adj1" fmla="val 50000"/>
                <a:gd name="adj2" fmla="val 3141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15310" y="412115"/>
              <a:ext cx="3342054" cy="90316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забезпечується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9" name="Группа 2"/>
          <p:cNvGrpSpPr>
            <a:grpSpLocks/>
          </p:cNvGrpSpPr>
          <p:nvPr/>
        </p:nvGrpSpPr>
        <p:grpSpPr bwMode="auto">
          <a:xfrm>
            <a:off x="528638" y="866775"/>
            <a:ext cx="11185525" cy="5181600"/>
            <a:chOff x="528145" y="914400"/>
            <a:chExt cx="11185635" cy="51816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67873" y="914400"/>
              <a:ext cx="10845907" cy="977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продажу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арештованого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зняття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67873" y="1960563"/>
              <a:ext cx="10845907" cy="9763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боржником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судовому порядку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67873" y="3016250"/>
              <a:ext cx="10845907" cy="977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митного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оформлення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товарів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предметів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67873" y="4067175"/>
              <a:ext cx="10845907" cy="977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арештом морського судна, що здійснюється для забезпечення морської вимоги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67873" y="5118100"/>
              <a:ext cx="10845907" cy="977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іншими заходами у випадках, передбачених законами, а також міжнародними договорами, згода на обов’язковість яких надана Верховною Радою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528145" y="914400"/>
              <a:ext cx="638181" cy="5181600"/>
            </a:xfrm>
            <a:prstGeom prst="downArrow">
              <a:avLst>
                <a:gd name="adj1" fmla="val 50000"/>
                <a:gd name="adj2" fmla="val 3734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Группа 1"/>
          <p:cNvGrpSpPr>
            <a:grpSpLocks/>
          </p:cNvGrpSpPr>
          <p:nvPr/>
        </p:nvGrpSpPr>
        <p:grpSpPr bwMode="auto">
          <a:xfrm>
            <a:off x="428625" y="268288"/>
            <a:ext cx="11525250" cy="6091237"/>
            <a:chOff x="394138" y="254212"/>
            <a:chExt cx="11525530" cy="609121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081841" y="254212"/>
              <a:ext cx="6416831" cy="95408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583056" y="693948"/>
              <a:ext cx="2886145" cy="83502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1040267" y="2295731"/>
              <a:ext cx="5249990" cy="162400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судна,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2964363" y="838410"/>
              <a:ext cx="1008086" cy="1060447"/>
            </a:xfrm>
            <a:prstGeom prst="rightArrow">
              <a:avLst>
                <a:gd name="adj1" fmla="val 50000"/>
                <a:gd name="adj2" fmla="val 78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Выгнутая влево стрелка 3"/>
            <p:cNvSpPr/>
            <p:nvPr/>
          </p:nvSpPr>
          <p:spPr>
            <a:xfrm rot="20345822">
              <a:off x="2092804" y="5077023"/>
              <a:ext cx="1322420" cy="1241421"/>
            </a:xfrm>
            <a:prstGeom prst="curvedRightArrow">
              <a:avLst>
                <a:gd name="adj1" fmla="val 25000"/>
                <a:gd name="adj2" fmla="val 50000"/>
                <a:gd name="adj3" fmla="val 7010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9193401">
              <a:off x="10876656" y="1960769"/>
              <a:ext cx="1043012" cy="1158872"/>
            </a:xfrm>
            <a:prstGeom prst="curvedLeftArrow">
              <a:avLst>
                <a:gd name="adj1" fmla="val 25000"/>
                <a:gd name="adj2" fmla="val 50000"/>
                <a:gd name="adj3" fmla="val 7097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471086" y="1765508"/>
              <a:ext cx="5343655" cy="116680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Заходи забезпечення позову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874470" y="2770392"/>
              <a:ext cx="4335568" cy="127793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співмірними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 rot="10800000">
              <a:off x="5499662" y="2513217"/>
              <a:ext cx="1192242" cy="1092197"/>
            </a:xfrm>
            <a:prstGeom prst="rightArrow">
              <a:avLst>
                <a:gd name="adj1" fmla="val 51227"/>
                <a:gd name="adj2" fmla="val 8016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94138" y="4170562"/>
              <a:ext cx="4792779" cy="107949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469201" y="4840485"/>
              <a:ext cx="7740838" cy="15049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шляхом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адміністрації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ліквідації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банку, заборони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Фонду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гарантування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вкладів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тимчасової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адміністрації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ліквідації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Группа 2"/>
          <p:cNvGrpSpPr>
            <a:grpSpLocks/>
          </p:cNvGrpSpPr>
          <p:nvPr/>
        </p:nvGrpSpPr>
        <p:grpSpPr bwMode="auto">
          <a:xfrm>
            <a:off x="457200" y="252413"/>
            <a:ext cx="11161713" cy="6369050"/>
            <a:chOff x="457198" y="252249"/>
            <a:chExt cx="11161989" cy="6369269"/>
          </a:xfrm>
        </p:grpSpPr>
        <p:sp>
          <p:nvSpPr>
            <p:cNvPr id="4" name="Овал 3"/>
            <p:cNvSpPr/>
            <p:nvPr/>
          </p:nvSpPr>
          <p:spPr>
            <a:xfrm>
              <a:off x="4162515" y="252249"/>
              <a:ext cx="7456672" cy="96205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допускається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шляхом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накладення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57198" y="1482603"/>
              <a:ext cx="9506185" cy="14970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заробітну плату, пенсію та стипендію, допомогу по загальнообов’язковому державному соціальному страхуванню, яка виплачується у зв’язку з тимчасовою непрацездатністю (включаючи догляд за хворою дитиною), вагітністю та пологами, по догляду за дитиною до досягнення нею трирічного віку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57198" y="3100322"/>
              <a:ext cx="9506185" cy="96682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допомогу, яка виплачується касами взаємодопомоги, благодійними організаціями, а також на вихідну допомогу, допомогу по безробіттю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57198" y="4187796"/>
              <a:ext cx="9506185" cy="10144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майно або грошові кошти неплатоспроможного банку, а також на майно або грошові кошти Фонду гарантування вкладів фізичних осіб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5005" y="5322898"/>
              <a:ext cx="8718766" cy="12986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поширюється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стягнення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аліментів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заподіяної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каліцтвом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ушкодженням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здоров’я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смертю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заподіяних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злочином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Стрелка вниз 1"/>
            <p:cNvSpPr/>
            <p:nvPr/>
          </p:nvSpPr>
          <p:spPr>
            <a:xfrm rot="10800000">
              <a:off x="10957183" y="930134"/>
              <a:ext cx="536588" cy="4392764"/>
            </a:xfrm>
            <a:prstGeom prst="downArrow">
              <a:avLst>
                <a:gd name="adj1" fmla="val 50000"/>
                <a:gd name="adj2" fmla="val 2852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531722" y="1066664"/>
              <a:ext cx="0" cy="35465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9963383" y="2349408"/>
              <a:ext cx="55246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9979258" y="4613261"/>
              <a:ext cx="55246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963383" y="3646441"/>
              <a:ext cx="55246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1" name="Группа 2"/>
          <p:cNvGrpSpPr>
            <a:grpSpLocks/>
          </p:cNvGrpSpPr>
          <p:nvPr/>
        </p:nvGrpSpPr>
        <p:grpSpPr bwMode="auto">
          <a:xfrm>
            <a:off x="582613" y="350838"/>
            <a:ext cx="10844212" cy="6022975"/>
            <a:chOff x="583325" y="350783"/>
            <a:chExt cx="10842734" cy="6022411"/>
          </a:xfrm>
        </p:grpSpPr>
        <p:sp>
          <p:nvSpPr>
            <p:cNvPr id="4" name="Овал 3"/>
            <p:cNvSpPr/>
            <p:nvPr/>
          </p:nvSpPr>
          <p:spPr>
            <a:xfrm>
              <a:off x="6116596" y="677777"/>
              <a:ext cx="3972970" cy="98574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швидко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псуються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83325" y="350783"/>
              <a:ext cx="5865013" cy="99368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накладено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640411" y="1990516"/>
              <a:ext cx="5660253" cy="99368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допускається вжиття заходів забезпечення позову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00784" y="3181030"/>
              <a:ext cx="9223705" cy="9460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тотожними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70616" y="4308049"/>
              <a:ext cx="9955443" cy="20651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полягають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втручанні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конкурсу,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аукціону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торгів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тендера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конкурсних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проводяться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(державного органу),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територіальної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(органу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самоврядування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суб’єкта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комісії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проводить конкурс,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аукціон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торги, тендер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публічну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конкурсну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процедуру</a:t>
              </a: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5454698" y="941278"/>
              <a:ext cx="1323795" cy="820660"/>
            </a:xfrm>
            <a:prstGeom prst="rightArrow">
              <a:avLst>
                <a:gd name="adj1" fmla="val 50000"/>
                <a:gd name="adj2" fmla="val 10769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0610195" y="2984198"/>
              <a:ext cx="0" cy="133972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7" idx="3"/>
            </p:cNvCxnSpPr>
            <p:nvPr/>
          </p:nvCxnSpPr>
          <p:spPr>
            <a:xfrm flipH="1">
              <a:off x="9924489" y="3654061"/>
              <a:ext cx="66983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5" name="Группа 3"/>
          <p:cNvGrpSpPr>
            <a:grpSpLocks/>
          </p:cNvGrpSpPr>
          <p:nvPr/>
        </p:nvGrpSpPr>
        <p:grpSpPr bwMode="auto">
          <a:xfrm>
            <a:off x="488950" y="307975"/>
            <a:ext cx="11152188" cy="5981700"/>
            <a:chOff x="488655" y="307758"/>
            <a:chExt cx="11152206" cy="598137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203664" y="307758"/>
              <a:ext cx="3910019" cy="8826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849652" y="990345"/>
              <a:ext cx="4067182" cy="795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66468" y="2047562"/>
              <a:ext cx="10874393" cy="42415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адресу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 позову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5)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просить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пропозиції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потрібні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 rot="3199139">
              <a:off x="672043" y="599006"/>
              <a:ext cx="1131825" cy="1498602"/>
            </a:xfrm>
            <a:prstGeom prst="curvedRightArrow">
              <a:avLst>
                <a:gd name="adj1" fmla="val 25000"/>
                <a:gd name="adj2" fmla="val 50000"/>
                <a:gd name="adj3" fmla="val 662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>
              <a:off x="5201951" y="623654"/>
              <a:ext cx="1054102" cy="698461"/>
            </a:xfrm>
            <a:prstGeom prst="rightArrow">
              <a:avLst>
                <a:gd name="adj1" fmla="val 50000"/>
                <a:gd name="adj2" fmla="val 810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237956" y="307758"/>
              <a:ext cx="4192595" cy="136835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2"/>
          <p:cNvGrpSpPr>
            <a:grpSpLocks/>
          </p:cNvGrpSpPr>
          <p:nvPr/>
        </p:nvGrpSpPr>
        <p:grpSpPr bwMode="auto">
          <a:xfrm>
            <a:off x="1119188" y="1517650"/>
            <a:ext cx="9885362" cy="3265488"/>
            <a:chOff x="1324302" y="1454368"/>
            <a:chExt cx="9884981" cy="326553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476955" y="2710101"/>
              <a:ext cx="6732328" cy="200980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361950"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чужого права законного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лево стрелка 1"/>
            <p:cNvSpPr/>
            <p:nvPr/>
          </p:nvSpPr>
          <p:spPr>
            <a:xfrm rot="20301141">
              <a:off x="3162556" y="2511660"/>
              <a:ext cx="1396946" cy="1466873"/>
            </a:xfrm>
            <a:prstGeom prst="curvedRightArrow">
              <a:avLst>
                <a:gd name="adj1" fmla="val 25000"/>
                <a:gd name="adj2" fmla="val 50000"/>
                <a:gd name="adj3" fmla="val 6084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324302" y="1454368"/>
              <a:ext cx="4146390" cy="126049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5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endParaRPr lang="ru-RU" sz="2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Группа 5"/>
          <p:cNvGrpSpPr>
            <a:grpSpLocks/>
          </p:cNvGrpSpPr>
          <p:nvPr/>
        </p:nvGrpSpPr>
        <p:grpSpPr bwMode="auto">
          <a:xfrm>
            <a:off x="1095375" y="295275"/>
            <a:ext cx="10161588" cy="6200775"/>
            <a:chOff x="1001109" y="185244"/>
            <a:chExt cx="10160877" cy="6199790"/>
          </a:xfrm>
        </p:grpSpPr>
        <p:sp>
          <p:nvSpPr>
            <p:cNvPr id="5" name="Овал 4"/>
            <p:cNvSpPr/>
            <p:nvPr/>
          </p:nvSpPr>
          <p:spPr>
            <a:xfrm>
              <a:off x="5628348" y="185244"/>
              <a:ext cx="4839948" cy="104917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01109" y="5170790"/>
              <a:ext cx="7449617" cy="12142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паспортні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є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підприємцями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низ стрелка 1"/>
            <p:cNvSpPr/>
            <p:nvPr/>
          </p:nvSpPr>
          <p:spPr>
            <a:xfrm rot="2222624">
              <a:off x="5318807" y="710624"/>
              <a:ext cx="1238163" cy="1101550"/>
            </a:xfrm>
            <a:prstGeom prst="curvedUpArrow">
              <a:avLst>
                <a:gd name="adj1" fmla="val 25000"/>
                <a:gd name="adj2" fmla="val 47542"/>
                <a:gd name="adj3" fmla="val 653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Выгнутая вверх стрелка 3"/>
            <p:cNvSpPr/>
            <p:nvPr/>
          </p:nvSpPr>
          <p:spPr>
            <a:xfrm rot="7367485">
              <a:off x="8303166" y="4702487"/>
              <a:ext cx="1531695" cy="1442937"/>
            </a:xfrm>
            <a:prstGeom prst="curvedDownArrow">
              <a:avLst>
                <a:gd name="adj1" fmla="val 25000"/>
                <a:gd name="adj2" fmla="val 50000"/>
                <a:gd name="adj3" fmla="val 6286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91668" y="1885187"/>
              <a:ext cx="8670318" cy="31284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статус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юридичної особи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2064660" y="1116959"/>
              <a:ext cx="852428" cy="1055519"/>
            </a:xfrm>
            <a:prstGeom prst="downArrow">
              <a:avLst>
                <a:gd name="adj1" fmla="val 50000"/>
                <a:gd name="adj2" fmla="val 10427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466214" y="315398"/>
              <a:ext cx="4555806" cy="78886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3" name="Группа 1"/>
          <p:cNvGrpSpPr>
            <a:grpSpLocks/>
          </p:cNvGrpSpPr>
          <p:nvPr/>
        </p:nvGrpSpPr>
        <p:grpSpPr bwMode="auto">
          <a:xfrm>
            <a:off x="582613" y="361950"/>
            <a:ext cx="11288712" cy="6126163"/>
            <a:chOff x="583324" y="252248"/>
            <a:chExt cx="11288110" cy="612490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83324" y="252248"/>
              <a:ext cx="5975031" cy="118244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вигляді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069431" y="842677"/>
              <a:ext cx="5265456" cy="80469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75480" y="1812441"/>
              <a:ext cx="9995954" cy="232679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indent="3619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-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є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indent="3619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суть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судна;</a:t>
              </a:r>
            </a:p>
            <a:p>
              <a:pPr indent="3619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судно,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875480" y="4253516"/>
              <a:ext cx="6700480" cy="10475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доцільності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кожного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875480" y="5415328"/>
              <a:ext cx="6700480" cy="9618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992877" y="1434694"/>
              <a:ext cx="0" cy="43440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992877" y="3177412"/>
              <a:ext cx="8826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992877" y="5778791"/>
              <a:ext cx="8826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992877" y="4777284"/>
              <a:ext cx="8826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5" name="Стрелка влево 14"/>
            <p:cNvSpPr/>
            <p:nvPr/>
          </p:nvSpPr>
          <p:spPr>
            <a:xfrm rot="10800000">
              <a:off x="5564633" y="914100"/>
              <a:ext cx="1009596" cy="898341"/>
            </a:xfrm>
            <a:prstGeom prst="leftArrow">
              <a:avLst>
                <a:gd name="adj1" fmla="val 50000"/>
                <a:gd name="adj2" fmla="val 8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Группа 1"/>
          <p:cNvGrpSpPr>
            <a:grpSpLocks/>
          </p:cNvGrpSpPr>
          <p:nvPr/>
        </p:nvGrpSpPr>
        <p:grpSpPr bwMode="auto">
          <a:xfrm>
            <a:off x="488950" y="427038"/>
            <a:ext cx="11304588" cy="5708650"/>
            <a:chOff x="441434" y="233851"/>
            <a:chExt cx="11303876" cy="570974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828822" y="1797839"/>
              <a:ext cx="9286290" cy="16703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документа,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започатковує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регламентом (правилами)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59020" y="3580945"/>
              <a:ext cx="9286290" cy="12464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аналогічного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регламентом (правилами)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828822" y="4940106"/>
              <a:ext cx="9286290" cy="10034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про передачу спору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930353" y="1424705"/>
              <a:ext cx="0" cy="40171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930353" y="2640964"/>
              <a:ext cx="88259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930353" y="5441853"/>
              <a:ext cx="88259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946227" y="4203364"/>
              <a:ext cx="151279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441434" y="233851"/>
              <a:ext cx="8071930" cy="11908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передана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1" name="Группа 1"/>
          <p:cNvGrpSpPr>
            <a:grpSpLocks/>
          </p:cNvGrpSpPr>
          <p:nvPr/>
        </p:nvGrpSpPr>
        <p:grpSpPr bwMode="auto">
          <a:xfrm>
            <a:off x="538163" y="382588"/>
            <a:ext cx="11334750" cy="6154737"/>
            <a:chOff x="472966" y="415158"/>
            <a:chExt cx="11335407" cy="615577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480414" y="1955294"/>
              <a:ext cx="4508761" cy="105586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480414" y="3676435"/>
              <a:ext cx="4508761" cy="105586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480414" y="5222922"/>
              <a:ext cx="4508761" cy="105745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 відкриття провадження у справі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2966" y="1482139"/>
              <a:ext cx="5675641" cy="18132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правилами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відноситься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2966" y="3805044"/>
              <a:ext cx="5675641" cy="114478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правилами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підсудності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2966" y="5424568"/>
              <a:ext cx="5675641" cy="8558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справа</a:t>
              </a: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 flipH="1">
              <a:off x="11555945" y="1326537"/>
              <a:ext cx="0" cy="44124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10989176" y="2482433"/>
              <a:ext cx="56677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H="1">
              <a:off x="10989176" y="5740534"/>
              <a:ext cx="56677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10989176" y="4187697"/>
              <a:ext cx="56677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8" name="Стрелка влево 17"/>
            <p:cNvSpPr/>
            <p:nvPr/>
          </p:nvSpPr>
          <p:spPr>
            <a:xfrm>
              <a:off x="5765998" y="2669790"/>
              <a:ext cx="1095438" cy="843105"/>
            </a:xfrm>
            <a:prstGeom prst="leftArrow">
              <a:avLst>
                <a:gd name="adj1" fmla="val 50000"/>
                <a:gd name="adj2" fmla="val 1031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5797750" y="4321069"/>
              <a:ext cx="1095438" cy="812938"/>
            </a:xfrm>
            <a:prstGeom prst="leftArrow">
              <a:avLst>
                <a:gd name="adj1" fmla="val 50000"/>
                <a:gd name="adj2" fmla="val 10825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лево 19"/>
            <p:cNvSpPr/>
            <p:nvPr/>
          </p:nvSpPr>
          <p:spPr>
            <a:xfrm>
              <a:off x="5816801" y="5759588"/>
              <a:ext cx="1097026" cy="811349"/>
            </a:xfrm>
            <a:prstGeom prst="leftArrow">
              <a:avLst>
                <a:gd name="adj1" fmla="val 50000"/>
                <a:gd name="adj2" fmla="val 1063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7110688" y="415158"/>
              <a:ext cx="4697685" cy="127656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Группа 1"/>
          <p:cNvGrpSpPr>
            <a:grpSpLocks/>
          </p:cNvGrpSpPr>
          <p:nvPr/>
        </p:nvGrpSpPr>
        <p:grpSpPr bwMode="auto">
          <a:xfrm>
            <a:off x="457200" y="206375"/>
            <a:ext cx="11229975" cy="6411913"/>
            <a:chOff x="472966" y="158643"/>
            <a:chExt cx="11230302" cy="641130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72966" y="788821"/>
              <a:ext cx="3973629" cy="108733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24462" y="1650752"/>
              <a:ext cx="6589904" cy="7571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24462" y="158643"/>
              <a:ext cx="6589904" cy="13762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прямує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є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446595" y="4615921"/>
              <a:ext cx="6162854" cy="9460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446595" y="5623889"/>
              <a:ext cx="6162854" cy="9460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77760" y="4839738"/>
              <a:ext cx="3244944" cy="94606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вибором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646471" y="5077840"/>
              <a:ext cx="1170021" cy="1073048"/>
            </a:xfrm>
            <a:prstGeom prst="rightArrow">
              <a:avLst>
                <a:gd name="adj1" fmla="val 50000"/>
                <a:gd name="adj2" fmla="val 860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4745053" y="788821"/>
              <a:ext cx="0" cy="12397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4446595" y="1385665"/>
              <a:ext cx="28893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767279" y="788821"/>
              <a:ext cx="2873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4745053" y="2015842"/>
              <a:ext cx="28734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28" name="Выгнутая вверх стрелка 27"/>
            <p:cNvSpPr/>
            <p:nvPr/>
          </p:nvSpPr>
          <p:spPr>
            <a:xfrm>
              <a:off x="6826326" y="2520619"/>
              <a:ext cx="1103345" cy="880980"/>
            </a:xfrm>
            <a:prstGeom prst="curvedDownArrow">
              <a:avLst>
                <a:gd name="adj1" fmla="val 25000"/>
                <a:gd name="adj2" fmla="val 50000"/>
                <a:gd name="adj3" fmla="val 643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Выгнутая вправо стрелка 28"/>
            <p:cNvSpPr/>
            <p:nvPr/>
          </p:nvSpPr>
          <p:spPr>
            <a:xfrm>
              <a:off x="10609449" y="3936535"/>
              <a:ext cx="800123" cy="1365121"/>
            </a:xfrm>
            <a:prstGeom prst="curvedLeftArrow">
              <a:avLst>
                <a:gd name="adj1" fmla="val 25000"/>
                <a:gd name="adj2" fmla="val 50000"/>
                <a:gd name="adj3" fmla="val 664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Выгнутая вправо стрелка 29"/>
            <p:cNvSpPr/>
            <p:nvPr/>
          </p:nvSpPr>
          <p:spPr>
            <a:xfrm>
              <a:off x="10609449" y="3909551"/>
              <a:ext cx="1093819" cy="2427057"/>
            </a:xfrm>
            <a:prstGeom prst="curvedLeftArrow">
              <a:avLst>
                <a:gd name="adj1" fmla="val 25000"/>
                <a:gd name="adj2" fmla="val 50000"/>
                <a:gd name="adj3" fmla="val 6394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6007152" y="3392075"/>
              <a:ext cx="5013471" cy="104130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472966" y="3015872"/>
              <a:ext cx="6616893" cy="132226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передана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09" name="Группа 1"/>
          <p:cNvGrpSpPr>
            <a:grpSpLocks/>
          </p:cNvGrpSpPr>
          <p:nvPr/>
        </p:nvGrpSpPr>
        <p:grpSpPr bwMode="auto">
          <a:xfrm>
            <a:off x="795338" y="236538"/>
            <a:ext cx="10664825" cy="6278562"/>
            <a:chOff x="1001111" y="157932"/>
            <a:chExt cx="10665372" cy="6278475"/>
          </a:xfrm>
        </p:grpSpPr>
        <p:sp>
          <p:nvSpPr>
            <p:cNvPr id="12" name="Выгнутая вверх стрелка 11"/>
            <p:cNvSpPr/>
            <p:nvPr/>
          </p:nvSpPr>
          <p:spPr>
            <a:xfrm>
              <a:off x="6116298" y="157932"/>
              <a:ext cx="1216087" cy="893750"/>
            </a:xfrm>
            <a:prstGeom prst="curvedDownArrow">
              <a:avLst>
                <a:gd name="adj1" fmla="val 25000"/>
                <a:gd name="adj2" fmla="val 50000"/>
                <a:gd name="adj3" fmla="val 631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20549693">
              <a:off x="5049444" y="3143978"/>
              <a:ext cx="1052566" cy="909625"/>
            </a:xfrm>
            <a:prstGeom prst="curvedRightArrow">
              <a:avLst>
                <a:gd name="adj1" fmla="val 25000"/>
                <a:gd name="adj2" fmla="val 50000"/>
                <a:gd name="adj3" fmla="val 710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460274" y="2547086"/>
              <a:ext cx="5250132" cy="7842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повинен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7915028" y="1959719"/>
              <a:ext cx="952549" cy="998524"/>
            </a:xfrm>
            <a:prstGeom prst="downArrow">
              <a:avLst>
                <a:gd name="adj1" fmla="val 50000"/>
                <a:gd name="adj2" fmla="val 67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116298" y="3164615"/>
              <a:ext cx="5550185" cy="9112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десяти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27" name="Выгнутая вправо стрелка 26"/>
            <p:cNvSpPr/>
            <p:nvPr/>
          </p:nvSpPr>
          <p:spPr>
            <a:xfrm rot="1334704">
              <a:off x="7148226" y="5460109"/>
              <a:ext cx="989063" cy="976298"/>
            </a:xfrm>
            <a:prstGeom prst="curvedLeftArrow">
              <a:avLst>
                <a:gd name="adj1" fmla="val 25000"/>
                <a:gd name="adj2" fmla="val 50000"/>
                <a:gd name="adj3" fmla="val 686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816069" y="4953703"/>
              <a:ext cx="5250132" cy="7111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 повинен пред’явити позов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532950" y="5526783"/>
              <a:ext cx="5550185" cy="8112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4366784" y="4650495"/>
              <a:ext cx="922384" cy="8064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1001111" y="3874218"/>
              <a:ext cx="4777032" cy="107948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</a:t>
              </a:r>
            </a:p>
          </p:txBody>
        </p:sp>
        <p:sp>
          <p:nvSpPr>
            <p:cNvPr id="32" name="Стрелка вниз 31"/>
            <p:cNvSpPr/>
            <p:nvPr/>
          </p:nvSpPr>
          <p:spPr>
            <a:xfrm>
              <a:off x="1748861" y="1593012"/>
              <a:ext cx="649321" cy="2568539"/>
            </a:xfrm>
            <a:prstGeom prst="downArrow">
              <a:avLst>
                <a:gd name="adj1" fmla="val 50000"/>
                <a:gd name="adj2" fmla="val 2252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98023" y="457965"/>
              <a:ext cx="4902451" cy="118108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заяви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34" name="Овал 33"/>
            <p:cNvSpPr/>
            <p:nvPr/>
          </p:nvSpPr>
          <p:spPr>
            <a:xfrm>
              <a:off x="4936725" y="1051682"/>
              <a:ext cx="4532545" cy="105567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3" name="Группа 2"/>
          <p:cNvGrpSpPr>
            <a:grpSpLocks/>
          </p:cNvGrpSpPr>
          <p:nvPr/>
        </p:nvGrpSpPr>
        <p:grpSpPr bwMode="auto">
          <a:xfrm>
            <a:off x="741363" y="536575"/>
            <a:ext cx="10696575" cy="5792788"/>
            <a:chOff x="725213" y="520263"/>
            <a:chExt cx="10696903" cy="579382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250847" y="5289963"/>
              <a:ext cx="6021573" cy="102412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яка 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особи, яка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відповідальною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2282598" y="1482459"/>
              <a:ext cx="736623" cy="1970439"/>
            </a:xfrm>
            <a:prstGeom prst="downArrow">
              <a:avLst>
                <a:gd name="adj1" fmla="val 50000"/>
                <a:gd name="adj2" fmla="val 16430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верх стрелка 12"/>
            <p:cNvSpPr/>
            <p:nvPr/>
          </p:nvSpPr>
          <p:spPr>
            <a:xfrm>
              <a:off x="6589618" y="2968624"/>
              <a:ext cx="1139860" cy="927265"/>
            </a:xfrm>
            <a:prstGeom prst="curvedDownArrow">
              <a:avLst>
                <a:gd name="adj1" fmla="val 25000"/>
                <a:gd name="adj2" fmla="val 50000"/>
                <a:gd name="adj3" fmla="val 6403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7824731" y="4772345"/>
              <a:ext cx="896965" cy="922502"/>
            </a:xfrm>
            <a:prstGeom prst="downArrow">
              <a:avLst>
                <a:gd name="adj1" fmla="val 50000"/>
                <a:gd name="adj2" fmla="val 756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1139563" y="3338578"/>
              <a:ext cx="5848529" cy="115908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вигляді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судно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046676" y="3889538"/>
              <a:ext cx="5375440" cy="9780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25213" y="520263"/>
              <a:ext cx="5108732" cy="96219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21" name="Выгнутая вправо стрелка 20"/>
            <p:cNvSpPr/>
            <p:nvPr/>
          </p:nvSpPr>
          <p:spPr>
            <a:xfrm rot="1520847">
              <a:off x="8866163" y="1612658"/>
              <a:ext cx="1277976" cy="1363906"/>
            </a:xfrm>
            <a:prstGeom prst="curvedLeftArrow">
              <a:avLst>
                <a:gd name="adj1" fmla="val 25000"/>
                <a:gd name="adj2" fmla="val 50000"/>
                <a:gd name="adj3" fmla="val 670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659314" y="953728"/>
              <a:ext cx="5377027" cy="9780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endPara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279578" y="1884169"/>
              <a:ext cx="5454817" cy="9304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4960793" y="1009300"/>
              <a:ext cx="996981" cy="997128"/>
            </a:xfrm>
            <a:prstGeom prst="rightArrow">
              <a:avLst>
                <a:gd name="adj1" fmla="val 50000"/>
                <a:gd name="adj2" fmla="val 7168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7" name="Группа 1"/>
          <p:cNvGrpSpPr>
            <a:grpSpLocks/>
          </p:cNvGrpSpPr>
          <p:nvPr/>
        </p:nvGrpSpPr>
        <p:grpSpPr bwMode="auto">
          <a:xfrm>
            <a:off x="663575" y="363538"/>
            <a:ext cx="10988675" cy="5702300"/>
            <a:chOff x="630621" y="491160"/>
            <a:chExt cx="10988565" cy="570277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713630" y="819799"/>
              <a:ext cx="3484528" cy="10557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розглядаючи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38708" y="2080380"/>
              <a:ext cx="7615162" cy="153047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особу, яка подала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0515885" y="1875576"/>
              <a:ext cx="0" cy="19083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9553870" y="2797990"/>
              <a:ext cx="96201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5" name="Выгнутая вправо стрелка 14"/>
            <p:cNvSpPr/>
            <p:nvPr/>
          </p:nvSpPr>
          <p:spPr>
            <a:xfrm rot="1258751">
              <a:off x="6645599" y="4653933"/>
              <a:ext cx="1449372" cy="1540004"/>
            </a:xfrm>
            <a:prstGeom prst="curvedLeftArrow">
              <a:avLst>
                <a:gd name="adj1" fmla="val 25000"/>
                <a:gd name="adj2" fmla="val 50000"/>
                <a:gd name="adj3" fmla="val 6559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580396" y="3783910"/>
              <a:ext cx="6038790" cy="119866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30621" y="4658696"/>
              <a:ext cx="6022915" cy="132408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недостатньо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466443" y="819799"/>
              <a:ext cx="3152743" cy="10875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7918761" y="491160"/>
              <a:ext cx="1095364" cy="1001796"/>
            </a:xfrm>
            <a:prstGeom prst="leftArrow">
              <a:avLst>
                <a:gd name="adj1" fmla="val 50000"/>
                <a:gd name="adj2" fmla="val 866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1" name="Группа 2"/>
          <p:cNvGrpSpPr>
            <a:grpSpLocks/>
          </p:cNvGrpSpPr>
          <p:nvPr/>
        </p:nvGrpSpPr>
        <p:grpSpPr bwMode="auto">
          <a:xfrm>
            <a:off x="944563" y="650875"/>
            <a:ext cx="10358437" cy="5383213"/>
            <a:chOff x="976081" y="445584"/>
            <a:chExt cx="10357943" cy="538392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58712" y="1701463"/>
              <a:ext cx="6794176" cy="111933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забезпечити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303322" y="4173527"/>
              <a:ext cx="7030702" cy="165598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вид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401511" y="1417263"/>
              <a:ext cx="0" cy="21005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5" idx="1"/>
            </p:cNvCxnSpPr>
            <p:nvPr/>
          </p:nvCxnSpPr>
          <p:spPr>
            <a:xfrm>
              <a:off x="1401511" y="2261924"/>
              <a:ext cx="75720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401511" y="3517803"/>
              <a:ext cx="75720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3" name="Выгнутая влево стрелка 12"/>
            <p:cNvSpPr/>
            <p:nvPr/>
          </p:nvSpPr>
          <p:spPr>
            <a:xfrm rot="20382907">
              <a:off x="3071481" y="3781363"/>
              <a:ext cx="1371535" cy="1505149"/>
            </a:xfrm>
            <a:prstGeom prst="curvedRightArrow">
              <a:avLst>
                <a:gd name="adj1" fmla="val 25000"/>
                <a:gd name="adj2" fmla="val 50000"/>
                <a:gd name="adj3" fmla="val 6116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58712" y="2957341"/>
              <a:ext cx="6794176" cy="11193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1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забезпеченні</a:t>
              </a:r>
              <a:r>
                <a:rPr lang="ru-RU" sz="21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76081" y="445584"/>
              <a:ext cx="3327241" cy="97167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Группа 1"/>
          <p:cNvGrpSpPr>
            <a:grpSpLocks/>
          </p:cNvGrpSpPr>
          <p:nvPr/>
        </p:nvGrpSpPr>
        <p:grpSpPr bwMode="auto">
          <a:xfrm>
            <a:off x="407988" y="415925"/>
            <a:ext cx="11452225" cy="5770563"/>
            <a:chOff x="504496" y="398085"/>
            <a:chExt cx="11451680" cy="57701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42826" y="2195019"/>
              <a:ext cx="5754413" cy="9302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63362" y="3182381"/>
              <a:ext cx="5754413" cy="9143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074536" y="5363466"/>
              <a:ext cx="4287634" cy="80481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6938327" y="4998364"/>
              <a:ext cx="730215" cy="1169913"/>
            </a:xfrm>
            <a:prstGeom prst="downArrow">
              <a:avLst>
                <a:gd name="adj1" fmla="val 50000"/>
                <a:gd name="adj2" fmla="val 889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5912851" y="4153869"/>
              <a:ext cx="6043325" cy="123817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виду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9697271" y="1264804"/>
              <a:ext cx="585760" cy="3070028"/>
            </a:xfrm>
            <a:prstGeom prst="downArrow">
              <a:avLst>
                <a:gd name="adj1" fmla="val 50000"/>
                <a:gd name="adj2" fmla="val 25570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2626882" y="2068028"/>
              <a:ext cx="0" cy="111435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>
              <a:endCxn id="6" idx="1"/>
            </p:cNvCxnSpPr>
            <p:nvPr/>
          </p:nvCxnSpPr>
          <p:spPr>
            <a:xfrm>
              <a:off x="2633232" y="2660128"/>
              <a:ext cx="90959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2263362" y="3182381"/>
              <a:ext cx="5754413" cy="9143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подальшому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504496" y="818746"/>
              <a:ext cx="6559238" cy="12762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Выгнутая вправо стрелка 20"/>
            <p:cNvSpPr/>
            <p:nvPr/>
          </p:nvSpPr>
          <p:spPr>
            <a:xfrm rot="3519453">
              <a:off x="6720066" y="946520"/>
              <a:ext cx="1196898" cy="1373122"/>
            </a:xfrm>
            <a:prstGeom prst="curvedLeftArrow">
              <a:avLst>
                <a:gd name="adj1" fmla="val 25000"/>
                <a:gd name="adj2" fmla="val 50000"/>
                <a:gd name="adj3" fmla="val 6910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620842" y="398085"/>
              <a:ext cx="4111429" cy="86671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2"/>
          <p:cNvGrpSpPr>
            <a:grpSpLocks/>
          </p:cNvGrpSpPr>
          <p:nvPr/>
        </p:nvGrpSpPr>
        <p:grpSpPr bwMode="auto">
          <a:xfrm>
            <a:off x="693738" y="325438"/>
            <a:ext cx="10656887" cy="5995987"/>
            <a:chOff x="1150883" y="310052"/>
            <a:chExt cx="10657489" cy="599615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97086" y="1292742"/>
              <a:ext cx="9711286" cy="9461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матеріально-правової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випливає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оскаржуваного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097086" y="2307183"/>
              <a:ext cx="9711286" cy="9461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цієї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097086" y="3321623"/>
              <a:ext cx="9711286" cy="9461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спору про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97086" y="4336065"/>
              <a:ext cx="9711286" cy="9461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рівними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протилежними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матеріально-правовими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інтересами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097086" y="5350505"/>
              <a:ext cx="9711286" cy="94458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сперечаються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змагальність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рівне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тих,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змагається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1844659" y="1224478"/>
              <a:ext cx="520729" cy="5081729"/>
            </a:xfrm>
            <a:prstGeom prst="downArrow">
              <a:avLst>
                <a:gd name="adj1" fmla="val 50000"/>
                <a:gd name="adj2" fmla="val 3677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150883" y="310052"/>
              <a:ext cx="4256327" cy="91442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endPara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29" name="Группа 1"/>
          <p:cNvGrpSpPr>
            <a:grpSpLocks/>
          </p:cNvGrpSpPr>
          <p:nvPr/>
        </p:nvGrpSpPr>
        <p:grpSpPr bwMode="auto">
          <a:xfrm>
            <a:off x="565150" y="141288"/>
            <a:ext cx="10848975" cy="6423025"/>
            <a:chOff x="662151" y="125130"/>
            <a:chExt cx="10848336" cy="642248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630667" y="1591856"/>
              <a:ext cx="6163900" cy="7730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54320" y="3355420"/>
              <a:ext cx="9256167" cy="169530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зареєстрованого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порядку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та майна,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достатньому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спричинені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54320" y="5104698"/>
              <a:ext cx="9256167" cy="14429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майновий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стан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відчуження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майна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ускладнити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зробити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збитків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спричинені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19938737">
              <a:off x="3821090" y="1356926"/>
              <a:ext cx="947682" cy="1004802"/>
            </a:xfrm>
            <a:prstGeom prst="curvedRightArrow">
              <a:avLst>
                <a:gd name="adj1" fmla="val 25000"/>
                <a:gd name="adj2" fmla="val 50000"/>
                <a:gd name="adj3" fmla="val 631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>
              <a:off x="1435218" y="2979215"/>
              <a:ext cx="976254" cy="1068297"/>
            </a:xfrm>
            <a:prstGeom prst="curvedRightArrow">
              <a:avLst>
                <a:gd name="adj1" fmla="val 25000"/>
                <a:gd name="adj2" fmla="val 50000"/>
                <a:gd name="adj3" fmla="val 6532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Выгнутая влево стрелка 14"/>
            <p:cNvSpPr/>
            <p:nvPr/>
          </p:nvSpPr>
          <p:spPr>
            <a:xfrm>
              <a:off x="993919" y="2872861"/>
              <a:ext cx="1371519" cy="2652490"/>
            </a:xfrm>
            <a:prstGeom prst="curvedRightArrow">
              <a:avLst>
                <a:gd name="adj1" fmla="val 25000"/>
                <a:gd name="adj2" fmla="val 50000"/>
                <a:gd name="adj3" fmla="val 698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978045" y="2250613"/>
              <a:ext cx="4412990" cy="105242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застосовувати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1679679" y="1687098"/>
              <a:ext cx="834976" cy="914323"/>
            </a:xfrm>
            <a:prstGeom prst="downArrow">
              <a:avLst>
                <a:gd name="adj1" fmla="val 50000"/>
                <a:gd name="adj2" fmla="val 764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502088" y="125130"/>
              <a:ext cx="6622660" cy="13079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вимагати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звернулася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відшкодування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спричинені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62151" y="583878"/>
              <a:ext cx="4287585" cy="115877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устрічне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3781405" y="152115"/>
              <a:ext cx="1025465" cy="982580"/>
            </a:xfrm>
            <a:prstGeom prst="rightArrow">
              <a:avLst>
                <a:gd name="adj1" fmla="val 50000"/>
                <a:gd name="adj2" fmla="val 772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Группа 1"/>
          <p:cNvGrpSpPr>
            <a:grpSpLocks/>
          </p:cNvGrpSpPr>
          <p:nvPr/>
        </p:nvGrpSpPr>
        <p:grpSpPr bwMode="auto">
          <a:xfrm>
            <a:off x="465138" y="236538"/>
            <a:ext cx="11318875" cy="6446837"/>
            <a:chOff x="417777" y="315308"/>
            <a:chExt cx="11319645" cy="644663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483448" y="4053755"/>
              <a:ext cx="7339512" cy="114931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гарантії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банку, поруки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суму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погодженої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фінансової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спроможності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сумнівів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532857" y="5312604"/>
              <a:ext cx="7204565" cy="11905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потенційних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ризиків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17777" y="5312604"/>
              <a:ext cx="4019823" cy="11905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внести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суму</a:t>
              </a: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3993070" y="5833288"/>
              <a:ext cx="890648" cy="928658"/>
            </a:xfrm>
            <a:prstGeom prst="rightArrow">
              <a:avLst>
                <a:gd name="adj1" fmla="val 50000"/>
                <a:gd name="adj2" fmla="val 7368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14640" y="315308"/>
              <a:ext cx="9774902" cy="15128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співмірними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застосованими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збитків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1272252" y="3334640"/>
              <a:ext cx="0" cy="19779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10807084" y="4682385"/>
              <a:ext cx="46516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7" name="Стрелка вверх 16"/>
            <p:cNvSpPr/>
            <p:nvPr/>
          </p:nvSpPr>
          <p:spPr>
            <a:xfrm>
              <a:off x="2318143" y="1370962"/>
              <a:ext cx="874773" cy="739752"/>
            </a:xfrm>
            <a:prstGeom prst="upArrow">
              <a:avLst>
                <a:gd name="adj1" fmla="val 50000"/>
                <a:gd name="adj2" fmla="val 7242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верх стрелка 18"/>
            <p:cNvSpPr/>
            <p:nvPr/>
          </p:nvSpPr>
          <p:spPr>
            <a:xfrm rot="9934401">
              <a:off x="6450687" y="3004450"/>
              <a:ext cx="1320890" cy="944533"/>
            </a:xfrm>
            <a:prstGeom prst="curvedDownArrow">
              <a:avLst>
                <a:gd name="adj1" fmla="val 25000"/>
                <a:gd name="adj2" fmla="val 50000"/>
                <a:gd name="adj3" fmla="val 6223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999035" y="2110715"/>
              <a:ext cx="5713801" cy="9619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депозитний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рахунок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141296" y="2412330"/>
              <a:ext cx="4596126" cy="11032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шляхом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7" name="Группа 1"/>
          <p:cNvGrpSpPr>
            <a:grpSpLocks/>
          </p:cNvGrpSpPr>
          <p:nvPr/>
        </p:nvGrpSpPr>
        <p:grpSpPr bwMode="auto">
          <a:xfrm>
            <a:off x="433388" y="285750"/>
            <a:ext cx="11312525" cy="6180138"/>
            <a:chOff x="338354" y="252250"/>
            <a:chExt cx="11312363" cy="6180082"/>
          </a:xfrm>
        </p:grpSpPr>
        <p:sp>
          <p:nvSpPr>
            <p:cNvPr id="5" name="Овал 4"/>
            <p:cNvSpPr/>
            <p:nvPr/>
          </p:nvSpPr>
          <p:spPr>
            <a:xfrm>
              <a:off x="6464428" y="331624"/>
              <a:ext cx="5186289" cy="1433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665706" y="3744718"/>
              <a:ext cx="6037176" cy="137158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422600" y="1482552"/>
              <a:ext cx="5198989" cy="9143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десяти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684645" y="2254070"/>
              <a:ext cx="5249787" cy="11668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я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550041" y="5249655"/>
              <a:ext cx="6005427" cy="11826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повинен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463661">
              <a:off x="338354" y="1061868"/>
              <a:ext cx="1185845" cy="1289038"/>
            </a:xfrm>
            <a:prstGeom prst="curvedRightArrow">
              <a:avLst>
                <a:gd name="adj1" fmla="val 25000"/>
                <a:gd name="adj2" fmla="val 50000"/>
                <a:gd name="adj3" fmla="val 688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2273488" y="2254070"/>
              <a:ext cx="820726" cy="985828"/>
            </a:xfrm>
            <a:prstGeom prst="downArrow">
              <a:avLst>
                <a:gd name="adj1" fmla="val 50000"/>
                <a:gd name="adj2" fmla="val 923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0390260" y="1677812"/>
              <a:ext cx="0" cy="357184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>
              <a:endCxn id="6" idx="3"/>
            </p:cNvCxnSpPr>
            <p:nvPr/>
          </p:nvCxnSpPr>
          <p:spPr>
            <a:xfrm flipH="1">
              <a:off x="9702882" y="4430512"/>
              <a:ext cx="68737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662199" y="252250"/>
              <a:ext cx="6164174" cy="9461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застосування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6240594" y="576097"/>
              <a:ext cx="1087421" cy="1023929"/>
            </a:xfrm>
            <a:prstGeom prst="rightArrow">
              <a:avLst>
                <a:gd name="adj1" fmla="val 50000"/>
                <a:gd name="adj2" fmla="val 8230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Группа 2"/>
          <p:cNvGrpSpPr>
            <a:grpSpLocks/>
          </p:cNvGrpSpPr>
          <p:nvPr/>
        </p:nvGrpSpPr>
        <p:grpSpPr bwMode="auto">
          <a:xfrm>
            <a:off x="479425" y="481013"/>
            <a:ext cx="11169650" cy="5903912"/>
            <a:chOff x="605811" y="433232"/>
            <a:chExt cx="11169924" cy="590478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7494143" y="2676700"/>
              <a:ext cx="4178402" cy="79545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416204" y="3642042"/>
              <a:ext cx="5359531" cy="107172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права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охоронювані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інтереси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порушуються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558938">
              <a:off x="6544795" y="2221020"/>
              <a:ext cx="912834" cy="1246371"/>
            </a:xfrm>
            <a:prstGeom prst="curvedRightArrow">
              <a:avLst>
                <a:gd name="adj1" fmla="val 25000"/>
                <a:gd name="adj2" fmla="val 50000"/>
                <a:gd name="adj3" fmla="val 5548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лево стрелка 16"/>
            <p:cNvSpPr/>
            <p:nvPr/>
          </p:nvSpPr>
          <p:spPr>
            <a:xfrm rot="3288376">
              <a:off x="2936233" y="1870237"/>
              <a:ext cx="1394030" cy="1736768"/>
            </a:xfrm>
            <a:prstGeom prst="curvedRightArrow">
              <a:avLst>
                <a:gd name="adj1" fmla="val 25000"/>
                <a:gd name="adj2" fmla="val 50000"/>
                <a:gd name="adj3" fmla="val 650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Выгнутая вправо стрелка 22"/>
            <p:cNvSpPr/>
            <p:nvPr/>
          </p:nvSpPr>
          <p:spPr>
            <a:xfrm rot="17765701">
              <a:off x="6984482" y="317402"/>
              <a:ext cx="995509" cy="1227167"/>
            </a:xfrm>
            <a:prstGeom prst="curvedLeftArrow">
              <a:avLst>
                <a:gd name="adj1" fmla="val 25000"/>
                <a:gd name="adj2" fmla="val 50000"/>
                <a:gd name="adj3" fmla="val 647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Выгнутая влево стрелка 25"/>
            <p:cNvSpPr/>
            <p:nvPr/>
          </p:nvSpPr>
          <p:spPr>
            <a:xfrm rot="1853704">
              <a:off x="6559082" y="2020966"/>
              <a:ext cx="852509" cy="1719515"/>
            </a:xfrm>
            <a:prstGeom prst="curvedRightArrow">
              <a:avLst>
                <a:gd name="adj1" fmla="val 25000"/>
                <a:gd name="adj2" fmla="val 50000"/>
                <a:gd name="adj3" fmla="val 433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6152672" y="1506540"/>
              <a:ext cx="3311606" cy="11034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будь-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</a:t>
              </a:r>
            </a:p>
          </p:txBody>
        </p:sp>
        <p:sp>
          <p:nvSpPr>
            <p:cNvPr id="29" name="Овал 28"/>
            <p:cNvSpPr/>
            <p:nvPr/>
          </p:nvSpPr>
          <p:spPr>
            <a:xfrm>
              <a:off x="3718975" y="1971746"/>
              <a:ext cx="3532274" cy="110347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вмотивованим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1594848" y="4829667"/>
              <a:ext cx="5656401" cy="98280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6152672" y="5469524"/>
              <a:ext cx="4267305" cy="8684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Стрелка вниз 33"/>
            <p:cNvSpPr/>
            <p:nvPr/>
          </p:nvSpPr>
          <p:spPr>
            <a:xfrm>
              <a:off x="1110648" y="4694710"/>
              <a:ext cx="966812" cy="774814"/>
            </a:xfrm>
            <a:prstGeom prst="downArrow">
              <a:avLst>
                <a:gd name="adj1" fmla="val 50000"/>
                <a:gd name="adj2" fmla="val 739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05811" y="3642042"/>
              <a:ext cx="5470659" cy="10526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Стрелка вправо 35"/>
            <p:cNvSpPr/>
            <p:nvPr/>
          </p:nvSpPr>
          <p:spPr>
            <a:xfrm>
              <a:off x="5668473" y="5353619"/>
              <a:ext cx="1019200" cy="938351"/>
            </a:xfrm>
            <a:prstGeom prst="rightArrow">
              <a:avLst>
                <a:gd name="adj1" fmla="val 50000"/>
                <a:gd name="adj2" fmla="val 817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4288901" y="1296959"/>
              <a:ext cx="879497" cy="909771"/>
            </a:xfrm>
            <a:prstGeom prst="downArrow">
              <a:avLst>
                <a:gd name="adj1" fmla="val 50000"/>
                <a:gd name="adj2" fmla="val 7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845679" y="433232"/>
              <a:ext cx="5154738" cy="9621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5" name="Группа 3"/>
          <p:cNvGrpSpPr>
            <a:grpSpLocks/>
          </p:cNvGrpSpPr>
          <p:nvPr/>
        </p:nvGrpSpPr>
        <p:grpSpPr bwMode="auto">
          <a:xfrm>
            <a:off x="1244600" y="1230313"/>
            <a:ext cx="9805988" cy="4084637"/>
            <a:chOff x="1261242" y="1117140"/>
            <a:chExt cx="9806151" cy="4085481"/>
          </a:xfrm>
        </p:grpSpPr>
        <p:sp>
          <p:nvSpPr>
            <p:cNvPr id="2" name="Выгнутая влево стрелка 1"/>
            <p:cNvSpPr/>
            <p:nvPr/>
          </p:nvSpPr>
          <p:spPr>
            <a:xfrm>
              <a:off x="4083864" y="1923757"/>
              <a:ext cx="1323997" cy="1433808"/>
            </a:xfrm>
            <a:prstGeom prst="curvedRightArrow">
              <a:avLst>
                <a:gd name="adj1" fmla="val 25000"/>
                <a:gd name="adj2" fmla="val 50000"/>
                <a:gd name="adj3" fmla="val 690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Выгнутая вправо стрелка 2"/>
            <p:cNvSpPr/>
            <p:nvPr/>
          </p:nvSpPr>
          <p:spPr>
            <a:xfrm>
              <a:off x="6369902" y="3633847"/>
              <a:ext cx="1276371" cy="1276614"/>
            </a:xfrm>
            <a:prstGeom prst="curvedLeftArrow">
              <a:avLst>
                <a:gd name="adj1" fmla="val 25000"/>
                <a:gd name="adj2" fmla="val 50000"/>
                <a:gd name="adj3" fmla="val 6821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797968" y="1117140"/>
              <a:ext cx="5218200" cy="11686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407861" y="2585880"/>
              <a:ext cx="5659532" cy="138776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грошові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депозитний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рахунок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з метою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здійснила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61242" y="3814859"/>
              <a:ext cx="5108660" cy="138776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49" name="Группа 5"/>
          <p:cNvGrpSpPr>
            <a:grpSpLocks/>
          </p:cNvGrpSpPr>
          <p:nvPr/>
        </p:nvGrpSpPr>
        <p:grpSpPr bwMode="auto">
          <a:xfrm>
            <a:off x="1057275" y="1374775"/>
            <a:ext cx="10499725" cy="4067175"/>
            <a:chOff x="916060" y="1342559"/>
            <a:chExt cx="10499837" cy="406750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53075" y="1342559"/>
              <a:ext cx="6762822" cy="10875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допустити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заходу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653075" y="4274909"/>
              <a:ext cx="6762822" cy="11351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заходу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53075" y="2658703"/>
              <a:ext cx="6762822" cy="13875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заходу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4179995" y="1752167"/>
              <a:ext cx="15875" cy="309111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4195870" y="1752167"/>
              <a:ext cx="4572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4195870" y="4843280"/>
              <a:ext cx="4572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3927580" y="3368373"/>
              <a:ext cx="72549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916060" y="2839693"/>
              <a:ext cx="3011520" cy="10573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3" name="Группа 2"/>
          <p:cNvGrpSpPr>
            <a:grpSpLocks/>
          </p:cNvGrpSpPr>
          <p:nvPr/>
        </p:nvGrpSpPr>
        <p:grpSpPr bwMode="auto">
          <a:xfrm>
            <a:off x="646113" y="366713"/>
            <a:ext cx="11177587" cy="6081712"/>
            <a:chOff x="646384" y="366555"/>
            <a:chExt cx="11177753" cy="608154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30550" y="2168316"/>
              <a:ext cx="7377223" cy="11191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заходу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46384" y="5060660"/>
              <a:ext cx="5076900" cy="13874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ідентифікувати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747237" y="5060660"/>
              <a:ext cx="5076900" cy="13874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виду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органам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228117" y="4765393"/>
              <a:ext cx="0" cy="11001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5715346" y="5879787"/>
              <a:ext cx="1023953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1214717" y="366555"/>
              <a:ext cx="6069102" cy="12223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заходу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234327" y="3582740"/>
              <a:ext cx="5454731" cy="11826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примірник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одного заходу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невідкладно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9963559" y="1780977"/>
              <a:ext cx="600084" cy="1955745"/>
            </a:xfrm>
            <a:prstGeom prst="downArrow">
              <a:avLst>
                <a:gd name="adj1" fmla="val 50000"/>
                <a:gd name="adj2" fmla="val 1947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Выгнутая вправо стрелка 20"/>
            <p:cNvSpPr/>
            <p:nvPr/>
          </p:nvSpPr>
          <p:spPr>
            <a:xfrm rot="1050156">
              <a:off x="8206171" y="1669855"/>
              <a:ext cx="1536723" cy="1703340"/>
            </a:xfrm>
            <a:prstGeom prst="curvedLeftArrow">
              <a:avLst>
                <a:gd name="adj1" fmla="val 25000"/>
                <a:gd name="adj2" fmla="val 50000"/>
                <a:gd name="adj3" fmla="val 6582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6794862" y="934864"/>
              <a:ext cx="4319652" cy="108740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6529746" y="1095197"/>
              <a:ext cx="1069991" cy="1044546"/>
            </a:xfrm>
            <a:prstGeom prst="rightArrow">
              <a:avLst>
                <a:gd name="adj1" fmla="val 50000"/>
                <a:gd name="adj2" fmla="val 7717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7" name="Группа 3"/>
          <p:cNvGrpSpPr>
            <a:grpSpLocks/>
          </p:cNvGrpSpPr>
          <p:nvPr/>
        </p:nvGrpSpPr>
        <p:grpSpPr bwMode="auto">
          <a:xfrm>
            <a:off x="803275" y="211138"/>
            <a:ext cx="10926763" cy="6269037"/>
            <a:chOff x="804041" y="258810"/>
            <a:chExt cx="10925504" cy="6268115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804041" y="1106410"/>
              <a:ext cx="5785771" cy="12460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7142199" y="1765125"/>
              <a:ext cx="4587346" cy="15301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04041" y="4461892"/>
              <a:ext cx="7598487" cy="10396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ідентифікувати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04041" y="5580914"/>
              <a:ext cx="7598487" cy="9460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органам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6850132" y="1238153"/>
              <a:ext cx="0" cy="199360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1" name="Выгнутая влево стрелка 10"/>
            <p:cNvSpPr/>
            <p:nvPr/>
          </p:nvSpPr>
          <p:spPr>
            <a:xfrm rot="3615956">
              <a:off x="4732667" y="106412"/>
              <a:ext cx="1006327" cy="1311124"/>
            </a:xfrm>
            <a:prstGeom prst="curvedRightArrow">
              <a:avLst>
                <a:gd name="adj1" fmla="val 25000"/>
                <a:gd name="adj2" fmla="val 50000"/>
                <a:gd name="adj3" fmla="val 724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9746985" y="804830"/>
              <a:ext cx="907945" cy="1185688"/>
            </a:xfrm>
            <a:prstGeom prst="downArrow">
              <a:avLst>
                <a:gd name="adj1" fmla="val 50000"/>
                <a:gd name="adj2" fmla="val 7268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>
              <a:off x="8232685" y="4031742"/>
              <a:ext cx="847627" cy="1372986"/>
            </a:xfrm>
            <a:prstGeom prst="curvedLeftArrow">
              <a:avLst>
                <a:gd name="adj1" fmla="val 25000"/>
                <a:gd name="adj2" fmla="val 50000"/>
                <a:gd name="adj3" fmla="val 6402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>
              <a:off x="8232685" y="3973014"/>
              <a:ext cx="1012708" cy="2380900"/>
            </a:xfrm>
            <a:prstGeom prst="curvedLeftArrow">
              <a:avLst>
                <a:gd name="adj1" fmla="val 25000"/>
                <a:gd name="adj2" fmla="val 50000"/>
                <a:gd name="adj3" fmla="val 748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385019" y="3231760"/>
              <a:ext cx="6641335" cy="102537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примірник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виду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5297736" y="300079"/>
              <a:ext cx="5217511" cy="103965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суду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1" name="Группа 1"/>
          <p:cNvGrpSpPr>
            <a:grpSpLocks/>
          </p:cNvGrpSpPr>
          <p:nvPr/>
        </p:nvGrpSpPr>
        <p:grpSpPr bwMode="auto">
          <a:xfrm>
            <a:off x="1023938" y="914400"/>
            <a:ext cx="10469562" cy="4683125"/>
            <a:chOff x="1072054" y="944825"/>
            <a:chExt cx="10468304" cy="468346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324436" y="3499298"/>
              <a:ext cx="7709562" cy="21289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капітан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порту, де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судно,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філія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Адміністрації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порту, де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судно,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прикордонної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митні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зобов’язані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унеможливлюють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арештованого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 з порту</a:t>
              </a: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705209">
              <a:off x="2560950" y="1792612"/>
              <a:ext cx="1238101" cy="1309783"/>
            </a:xfrm>
            <a:prstGeom prst="curvedRightArrow">
              <a:avLst>
                <a:gd name="adj1" fmla="val 25000"/>
                <a:gd name="adj2" fmla="val 50000"/>
                <a:gd name="adj3" fmla="val 6529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1656184" y="1794200"/>
              <a:ext cx="757146" cy="1654295"/>
            </a:xfrm>
            <a:prstGeom prst="downArrow">
              <a:avLst>
                <a:gd name="adj1" fmla="val 50000"/>
                <a:gd name="adj2" fmla="val 137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072054" y="944825"/>
              <a:ext cx="4334941" cy="10573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862544" y="1845003"/>
              <a:ext cx="7677814" cy="14653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затримання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обмеження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пересуванні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порту, де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прямує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судно,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моменту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вигляді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арешту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морського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судна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5" name="Группа 2"/>
          <p:cNvGrpSpPr>
            <a:grpSpLocks/>
          </p:cNvGrpSpPr>
          <p:nvPr/>
        </p:nvGrpSpPr>
        <p:grpSpPr bwMode="auto">
          <a:xfrm>
            <a:off x="527050" y="300038"/>
            <a:ext cx="11153775" cy="5859462"/>
            <a:chOff x="575441" y="106959"/>
            <a:chExt cx="11154104" cy="5860291"/>
          </a:xfrm>
        </p:grpSpPr>
        <p:sp>
          <p:nvSpPr>
            <p:cNvPr id="7" name="Выгнутая влево стрелка 6"/>
            <p:cNvSpPr/>
            <p:nvPr/>
          </p:nvSpPr>
          <p:spPr>
            <a:xfrm rot="4934281">
              <a:off x="2339931" y="-76335"/>
              <a:ext cx="1230486" cy="1597072"/>
            </a:xfrm>
            <a:prstGeom prst="curvedRightArrow">
              <a:avLst>
                <a:gd name="adj1" fmla="val 25000"/>
                <a:gd name="adj2" fmla="val 50000"/>
                <a:gd name="adj3" fmla="val 5738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612728" y="1986825"/>
              <a:ext cx="6116817" cy="14289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</a:t>
              </a: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10642076" y="1189787"/>
              <a:ext cx="835050" cy="1111407"/>
            </a:xfrm>
            <a:prstGeom prst="downArrow">
              <a:avLst>
                <a:gd name="adj1" fmla="val 50000"/>
                <a:gd name="adj2" fmla="val 764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8387759" y="394337"/>
              <a:ext cx="3341786" cy="113522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374287" y="394337"/>
              <a:ext cx="4588010" cy="113522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заходи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5441" y="1402542"/>
              <a:ext cx="4367342" cy="11034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вмотивованим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59596" y="4752641"/>
              <a:ext cx="6713736" cy="121460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Выгнутая вправо стрелка 1"/>
            <p:cNvSpPr/>
            <p:nvPr/>
          </p:nvSpPr>
          <p:spPr>
            <a:xfrm rot="1588383">
              <a:off x="7428881" y="4774869"/>
              <a:ext cx="1176372" cy="1125696"/>
            </a:xfrm>
            <a:prstGeom prst="curvedLeftArrow">
              <a:avLst>
                <a:gd name="adj1" fmla="val 25000"/>
                <a:gd name="adj2" fmla="val 50000"/>
                <a:gd name="adj3" fmla="val 713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2869447" y="3846050"/>
              <a:ext cx="8080613" cy="100820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результатами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заходів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7622562" y="692829"/>
              <a:ext cx="1135095" cy="930407"/>
            </a:xfrm>
            <a:prstGeom prst="leftArrow">
              <a:avLst>
                <a:gd name="adj1" fmla="val 50000"/>
                <a:gd name="adj2" fmla="val 1008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Группа 1"/>
          <p:cNvGrpSpPr>
            <a:grpSpLocks/>
          </p:cNvGrpSpPr>
          <p:nvPr/>
        </p:nvGrpSpPr>
        <p:grpSpPr bwMode="auto">
          <a:xfrm>
            <a:off x="552450" y="1009650"/>
            <a:ext cx="11098213" cy="4665663"/>
            <a:chOff x="488726" y="835574"/>
            <a:chExt cx="11098929" cy="466658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623862" y="3231586"/>
              <a:ext cx="5643926" cy="82089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506569" y="3957216"/>
              <a:ext cx="5643926" cy="8193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 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389276" y="4682848"/>
              <a:ext cx="5643926" cy="8193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endPara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945955" y="1718399"/>
              <a:ext cx="0" cy="35154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>
              <a:off x="945955" y="5233819"/>
              <a:ext cx="24591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V="1">
              <a:off x="945955" y="4414507"/>
              <a:ext cx="156061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945955" y="3641242"/>
              <a:ext cx="67790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6" name="Выгнутая вниз стрелка 15"/>
            <p:cNvSpPr/>
            <p:nvPr/>
          </p:nvSpPr>
          <p:spPr>
            <a:xfrm rot="4029485">
              <a:off x="3901205" y="1865335"/>
              <a:ext cx="1089240" cy="954150"/>
            </a:xfrm>
            <a:prstGeom prst="curvedUpArrow">
              <a:avLst>
                <a:gd name="adj1" fmla="val 25000"/>
                <a:gd name="adj2" fmla="val 50000"/>
                <a:gd name="adj3" fmla="val 6621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488726" y="835574"/>
              <a:ext cx="5564547" cy="12448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Елементи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13393" y="1319858"/>
              <a:ext cx="6574262" cy="14861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внутрішні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специфічні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ознаки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містять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суб’єктивне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думку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фактичні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69" name="Группа 1"/>
          <p:cNvGrpSpPr>
            <a:grpSpLocks/>
          </p:cNvGrpSpPr>
          <p:nvPr/>
        </p:nvGrpSpPr>
        <p:grpSpPr bwMode="auto">
          <a:xfrm>
            <a:off x="738188" y="835025"/>
            <a:ext cx="10310812" cy="5029200"/>
            <a:chOff x="867103" y="677917"/>
            <a:chExt cx="10310648" cy="50292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84848" y="2538467"/>
              <a:ext cx="7692903" cy="11350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заявником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ч.3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ст.152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68898" y="3794180"/>
              <a:ext cx="7694490" cy="9032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 позовної заяви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986272" y="4819705"/>
              <a:ext cx="7694491" cy="8874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 у відкритті провадження у справі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3827743" y="2070155"/>
              <a:ext cx="3175" cy="4683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2349804" y="1989192"/>
              <a:ext cx="1587" cy="28305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3105442" y="2070155"/>
              <a:ext cx="0" cy="172402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867103" y="677917"/>
              <a:ext cx="7851650" cy="146685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до подання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скасовуються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3" name="Группа 1"/>
          <p:cNvGrpSpPr>
            <a:grpSpLocks/>
          </p:cNvGrpSpPr>
          <p:nvPr/>
        </p:nvGrpSpPr>
        <p:grpSpPr bwMode="auto">
          <a:xfrm>
            <a:off x="1401763" y="312738"/>
            <a:ext cx="9726612" cy="6083300"/>
            <a:chOff x="1403132" y="249834"/>
            <a:chExt cx="9727323" cy="608307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403132" y="2611946"/>
              <a:ext cx="6690214" cy="12302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арбітражем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458896" y="3983495"/>
              <a:ext cx="6780709" cy="110327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припинення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невчинення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641671" y="5229635"/>
              <a:ext cx="6655286" cy="11032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інших підстав, що свідчать про втрату необхідності у забезпеченні такого позову</a:t>
              </a: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7959180">
              <a:off x="9163458" y="129117"/>
              <a:ext cx="1055648" cy="1297082"/>
            </a:xfrm>
            <a:prstGeom prst="curvedLeftArrow">
              <a:avLst>
                <a:gd name="adj1" fmla="val 25000"/>
                <a:gd name="adj2" fmla="val 50000"/>
                <a:gd name="adj3" fmla="val 744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8495012" y="2305569"/>
              <a:ext cx="704902" cy="1843019"/>
            </a:xfrm>
            <a:prstGeom prst="downArrow">
              <a:avLst>
                <a:gd name="adj1" fmla="val 50000"/>
                <a:gd name="adj2" fmla="val 90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9592056" y="2045229"/>
              <a:ext cx="704902" cy="3325689"/>
            </a:xfrm>
            <a:prstGeom prst="downArrow">
              <a:avLst>
                <a:gd name="adj1" fmla="val 50000"/>
                <a:gd name="adj2" fmla="val 1148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7567845" y="2005543"/>
              <a:ext cx="482635" cy="749272"/>
            </a:xfrm>
            <a:prstGeom prst="downArrow">
              <a:avLst>
                <a:gd name="adj1" fmla="val 50000"/>
                <a:gd name="adj2" fmla="val 7286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844489" y="251421"/>
              <a:ext cx="7504661" cy="13207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Заходи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передана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921685" y="1383267"/>
              <a:ext cx="4208770" cy="97627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Группа 1"/>
          <p:cNvGrpSpPr>
            <a:grpSpLocks/>
          </p:cNvGrpSpPr>
          <p:nvPr/>
        </p:nvGrpSpPr>
        <p:grpSpPr bwMode="auto">
          <a:xfrm>
            <a:off x="425450" y="425450"/>
            <a:ext cx="11020425" cy="5827713"/>
            <a:chOff x="504497" y="236483"/>
            <a:chExt cx="11020705" cy="5826913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881497" y="465052"/>
              <a:ext cx="5643705" cy="14920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повинна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характер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тобто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врегульова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нормами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підпадати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цивільну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478111" y="4731666"/>
              <a:ext cx="6967714" cy="13317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ч.3 ст.49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шляхом подання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3" name="Выгнутая вниз стрелка 2"/>
            <p:cNvSpPr/>
            <p:nvPr/>
          </p:nvSpPr>
          <p:spPr>
            <a:xfrm rot="19392858">
              <a:off x="7753206" y="2012652"/>
              <a:ext cx="1119216" cy="914274"/>
            </a:xfrm>
            <a:prstGeom prst="curvedUpArrow">
              <a:avLst>
                <a:gd name="adj1" fmla="val 25000"/>
                <a:gd name="adj2" fmla="val 50000"/>
                <a:gd name="adj3" fmla="val 6638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285717" y="1876146"/>
              <a:ext cx="5486539" cy="14158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матеріально-правова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повинен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винести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Выгнутая вверх стрелка 14"/>
            <p:cNvSpPr/>
            <p:nvPr/>
          </p:nvSpPr>
          <p:spPr>
            <a:xfrm rot="3759400">
              <a:off x="3728106" y="768915"/>
              <a:ext cx="1312682" cy="1235106"/>
            </a:xfrm>
            <a:prstGeom prst="curvedDownArrow">
              <a:avLst>
                <a:gd name="adj1" fmla="val 25000"/>
                <a:gd name="adj2" fmla="val 50000"/>
                <a:gd name="adj3" fmla="val 570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Выгнутая вниз стрелка 16"/>
            <p:cNvSpPr/>
            <p:nvPr/>
          </p:nvSpPr>
          <p:spPr>
            <a:xfrm rot="3585911">
              <a:off x="3320902" y="4488715"/>
              <a:ext cx="1336492" cy="1190655"/>
            </a:xfrm>
            <a:prstGeom prst="curvedUpArrow">
              <a:avLst>
                <a:gd name="adj1" fmla="val 25000"/>
                <a:gd name="adj2" fmla="val 50000"/>
                <a:gd name="adj3" fmla="val 5865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607838" y="3657076"/>
              <a:ext cx="7820224" cy="119046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сам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обирає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1309380" y="1330121"/>
              <a:ext cx="566751" cy="2876155"/>
            </a:xfrm>
            <a:prstGeom prst="downArrow">
              <a:avLst>
                <a:gd name="adj1" fmla="val 50000"/>
                <a:gd name="adj2" fmla="val 28888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504497" y="236483"/>
              <a:ext cx="4114905" cy="129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позову </a:t>
              </a:r>
              <a:endPara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Группа 11"/>
          <p:cNvGrpSpPr>
            <a:grpSpLocks/>
          </p:cNvGrpSpPr>
          <p:nvPr/>
        </p:nvGrpSpPr>
        <p:grpSpPr bwMode="auto">
          <a:xfrm>
            <a:off x="268288" y="228600"/>
            <a:ext cx="11630025" cy="6424613"/>
            <a:chOff x="252248" y="244366"/>
            <a:chExt cx="11629699" cy="6424446"/>
          </a:xfrm>
        </p:grpSpPr>
        <p:grpSp>
          <p:nvGrpSpPr>
            <p:cNvPr id="28674" name="Группа 2"/>
            <p:cNvGrpSpPr>
              <a:grpSpLocks/>
            </p:cNvGrpSpPr>
            <p:nvPr/>
          </p:nvGrpSpPr>
          <p:grpSpPr bwMode="auto">
            <a:xfrm>
              <a:off x="504496" y="244366"/>
              <a:ext cx="11377451" cy="6424446"/>
              <a:chOff x="567558" y="228601"/>
              <a:chExt cx="11377451" cy="6424446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945529" y="654040"/>
                <a:ext cx="6559366" cy="88262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обставини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якими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позивач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обґрунтовує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свої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вимоги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945529" y="2846321"/>
                <a:ext cx="3705121" cy="992161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правовстановлюючі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факти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945529" y="4154387"/>
                <a:ext cx="3705121" cy="99374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факти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активної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пасивної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легітимації</a:t>
                </a:r>
                <a:r>
                  <a:rPr lang="ru-RU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945529" y="5462453"/>
                <a:ext cx="3705121" cy="99374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факти приводу до позову </a:t>
                </a: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834795" y="2846321"/>
                <a:ext cx="7110214" cy="104772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факти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свідчать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наявність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позивача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спірного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матеріального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права, за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захистом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якого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він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звертається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 суду </a:t>
                </a: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4834795" y="4098825"/>
                <a:ext cx="7110214" cy="104931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факти,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вказують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зв’язок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відповідно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позивача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та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відповідача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зі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спірними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мате-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ріально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правовими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відносинами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4834795" y="5406891"/>
                <a:ext cx="7110214" cy="104931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факти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причиною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звернення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до суду (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порушення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суб’єктивного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права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позивача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або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втрата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цим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правом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визначеності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внаслідок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дій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відповідача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7268365" y="228601"/>
                <a:ext cx="4508374" cy="100168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2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Підстави</a:t>
                </a:r>
                <a:r>
                  <a:rPr lang="ru-RU" sz="2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позову </a:t>
                </a:r>
                <a:endParaRPr lang="ru-RU" sz="2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" name="Стрелка влево 1"/>
              <p:cNvSpPr/>
              <p:nvPr/>
            </p:nvSpPr>
            <p:spPr>
              <a:xfrm>
                <a:off x="7071521" y="808024"/>
                <a:ext cx="1015972" cy="993749"/>
              </a:xfrm>
              <a:prstGeom prst="leftArrow">
                <a:avLst>
                  <a:gd name="adj1" fmla="val 50000"/>
                  <a:gd name="adj2" fmla="val 7476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567715" y="2695512"/>
                <a:ext cx="0" cy="32955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flipV="1">
                <a:off x="567715" y="3325733"/>
                <a:ext cx="37781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 flipV="1">
                <a:off x="567715" y="6002189"/>
                <a:ext cx="37781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 flipV="1">
                <a:off x="572478" y="4694123"/>
                <a:ext cx="379401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23" name="Стрелка вправо 22"/>
              <p:cNvSpPr/>
              <p:nvPr/>
            </p:nvSpPr>
            <p:spPr>
              <a:xfrm>
                <a:off x="4007732" y="3324146"/>
                <a:ext cx="830239" cy="722294"/>
              </a:xfrm>
              <a:prstGeom prst="rightArrow">
                <a:avLst>
                  <a:gd name="adj1" fmla="val 50000"/>
                  <a:gd name="adj2" fmla="val 8060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Стрелка вправо 23"/>
              <p:cNvSpPr/>
              <p:nvPr/>
            </p:nvSpPr>
            <p:spPr>
              <a:xfrm>
                <a:off x="4004557" y="4659199"/>
                <a:ext cx="830239" cy="720706"/>
              </a:xfrm>
              <a:prstGeom prst="rightArrow">
                <a:avLst>
                  <a:gd name="adj1" fmla="val 50000"/>
                  <a:gd name="adj2" fmla="val 8060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Стрелка вправо 24"/>
              <p:cNvSpPr/>
              <p:nvPr/>
            </p:nvSpPr>
            <p:spPr>
              <a:xfrm>
                <a:off x="4004557" y="5932341"/>
                <a:ext cx="830239" cy="720706"/>
              </a:xfrm>
              <a:prstGeom prst="rightArrow">
                <a:avLst>
                  <a:gd name="adj1" fmla="val 50000"/>
                  <a:gd name="adj2" fmla="val 7841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Скругленный прямоугольник 19"/>
            <p:cNvSpPr/>
            <p:nvPr/>
          </p:nvSpPr>
          <p:spPr>
            <a:xfrm>
              <a:off x="252248" y="1812775"/>
              <a:ext cx="8938961" cy="8985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теорії цивільного процесуального права виділяють 3 групи фактів, що входять до підстав позову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Группа 2"/>
          <p:cNvGrpSpPr>
            <a:grpSpLocks/>
          </p:cNvGrpSpPr>
          <p:nvPr/>
        </p:nvGrpSpPr>
        <p:grpSpPr bwMode="auto">
          <a:xfrm>
            <a:off x="1109663" y="547688"/>
            <a:ext cx="9996487" cy="5364162"/>
            <a:chOff x="1314758" y="547851"/>
            <a:chExt cx="9997000" cy="536400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938677" y="4154545"/>
              <a:ext cx="5975657" cy="175731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проводиться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класифікація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юрисдикція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предмет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2" name="Выгнутая вправо стрелка 1"/>
            <p:cNvSpPr/>
            <p:nvPr/>
          </p:nvSpPr>
          <p:spPr>
            <a:xfrm rot="1463344">
              <a:off x="7741288" y="4349802"/>
              <a:ext cx="1268477" cy="1496969"/>
            </a:xfrm>
            <a:prstGeom prst="curvedLeftArrow">
              <a:avLst>
                <a:gd name="adj1" fmla="val 25000"/>
                <a:gd name="adj2" fmla="val 50000"/>
                <a:gd name="adj3" fmla="val 679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6645857" y="3341769"/>
              <a:ext cx="4665901" cy="130964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елементами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Выгнутая влево стрелка 4"/>
            <p:cNvSpPr/>
            <p:nvPr/>
          </p:nvSpPr>
          <p:spPr>
            <a:xfrm rot="19678280">
              <a:off x="1314758" y="1357452"/>
              <a:ext cx="1574881" cy="1581104"/>
            </a:xfrm>
            <a:prstGeom prst="curvedRightArrow">
              <a:avLst>
                <a:gd name="adj1" fmla="val 25000"/>
                <a:gd name="adj2" fmla="val 50000"/>
                <a:gd name="adj3" fmla="val 687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938677" y="547851"/>
              <a:ext cx="4651614" cy="11191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956317" y="1414601"/>
              <a:ext cx="6967895" cy="121440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способу судового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775</TotalTime>
  <Words>4059</Words>
  <Application>Microsoft Office PowerPoint</Application>
  <PresentationFormat>Произвольный</PresentationFormat>
  <Paragraphs>376</Paragraphs>
  <Slides>61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61</vt:i4>
      </vt:variant>
    </vt:vector>
  </HeadingPairs>
  <TitlesOfParts>
    <vt:vector size="82" baseType="lpstr">
      <vt:lpstr>Calibri</vt:lpstr>
      <vt:lpstr>Arial</vt:lpstr>
      <vt:lpstr>Calibri Light</vt:lpstr>
      <vt:lpstr>Times New Roman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Небеса</vt:lpstr>
      <vt:lpstr>ЗАГАЛЬНА ХАРАКТЕРИСТИКА ПОЗОВНОГО ПРОВАДЖЕННЯ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Пред’явлення позову та відкриття провадження по справі </dc:title>
  <dc:creator>Пользователь Windows</dc:creator>
  <cp:lastModifiedBy>user</cp:lastModifiedBy>
  <cp:revision>93</cp:revision>
  <dcterms:created xsi:type="dcterms:W3CDTF">2020-03-09T18:22:03Z</dcterms:created>
  <dcterms:modified xsi:type="dcterms:W3CDTF">2020-05-13T08:37:06Z</dcterms:modified>
</cp:coreProperties>
</file>