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13" r:id="rId3"/>
    <p:sldId id="442" r:id="rId4"/>
    <p:sldId id="443" r:id="rId5"/>
    <p:sldId id="434" r:id="rId6"/>
    <p:sldId id="444" r:id="rId7"/>
    <p:sldId id="445" r:id="rId8"/>
    <p:sldId id="411" r:id="rId9"/>
    <p:sldId id="414" r:id="rId10"/>
    <p:sldId id="448" r:id="rId11"/>
    <p:sldId id="435" r:id="rId12"/>
    <p:sldId id="446" r:id="rId13"/>
    <p:sldId id="447" r:id="rId14"/>
    <p:sldId id="438" r:id="rId15"/>
    <p:sldId id="450" r:id="rId16"/>
    <p:sldId id="451" r:id="rId17"/>
    <p:sldId id="452" r:id="rId18"/>
    <p:sldId id="449" r:id="rId19"/>
    <p:sldId id="321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081" autoAdjust="0"/>
  </p:normalViewPr>
  <p:slideViewPr>
    <p:cSldViewPr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95134A-FD79-4790-A56C-96699EBD3EB7}" type="doc">
      <dgm:prSet loTypeId="urn:microsoft.com/office/officeart/2005/8/layout/lProcess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FB400AF9-78CC-4418-BEAB-09225C24FBA0}">
      <dgm:prSet phldrT="[Текст]"/>
      <dgm:spPr/>
      <dgm:t>
        <a:bodyPr/>
        <a:lstStyle/>
        <a:p>
          <a:r>
            <a:rPr lang="uk-UA" b="1" u="sng" noProof="0" dirty="0" smtClean="0"/>
            <a:t>У соціальній сфері </a:t>
          </a:r>
          <a:r>
            <a:rPr lang="uk-UA" b="1" u="sng" noProof="0" dirty="0" err="1" smtClean="0"/>
            <a:t>фрілансери</a:t>
          </a:r>
          <a:r>
            <a:rPr lang="uk-UA" b="1" u="sng" noProof="0" dirty="0" smtClean="0"/>
            <a:t> можуть займатись </a:t>
          </a:r>
          <a:r>
            <a:rPr lang="uk-UA" b="1" u="sng" dirty="0" smtClean="0"/>
            <a:t>:</a:t>
          </a:r>
          <a:endParaRPr lang="uk-UA" u="sng" dirty="0"/>
        </a:p>
      </dgm:t>
    </dgm:pt>
    <dgm:pt modelId="{8AB7F930-55C8-4E7C-9D7D-675FB9E45F4C}" type="parTrans" cxnId="{DAF46207-BB96-44C1-9675-EF5F2EBB79E6}">
      <dgm:prSet/>
      <dgm:spPr/>
      <dgm:t>
        <a:bodyPr/>
        <a:lstStyle/>
        <a:p>
          <a:endParaRPr lang="uk-UA"/>
        </a:p>
      </dgm:t>
    </dgm:pt>
    <dgm:pt modelId="{2945AFC8-2C89-444C-90E6-0B2B41B4A210}" type="sibTrans" cxnId="{DAF46207-BB96-44C1-9675-EF5F2EBB79E6}">
      <dgm:prSet/>
      <dgm:spPr/>
      <dgm:t>
        <a:bodyPr/>
        <a:lstStyle/>
        <a:p>
          <a:endParaRPr lang="uk-UA"/>
        </a:p>
      </dgm:t>
    </dgm:pt>
    <dgm:pt modelId="{B74B7D7E-B7AF-4824-A6CF-AE8440A61480}">
      <dgm:prSet custT="1"/>
      <dgm:spPr/>
      <dgm:t>
        <a:bodyPr/>
        <a:lstStyle/>
        <a:p>
          <a:r>
            <a:rPr lang="uk-UA" sz="2200" b="1" noProof="0" dirty="0" smtClean="0"/>
            <a:t>консультуванням</a:t>
          </a:r>
          <a:endParaRPr lang="uk-UA" sz="2200" b="1" noProof="0" dirty="0"/>
        </a:p>
      </dgm:t>
    </dgm:pt>
    <dgm:pt modelId="{C44D90EE-D4EB-47FF-BB73-458B2E7BC8EF}" type="parTrans" cxnId="{09D28CC5-7790-4630-8ED7-67C4A38AEC44}">
      <dgm:prSet/>
      <dgm:spPr/>
      <dgm:t>
        <a:bodyPr/>
        <a:lstStyle/>
        <a:p>
          <a:endParaRPr lang="uk-UA"/>
        </a:p>
      </dgm:t>
    </dgm:pt>
    <dgm:pt modelId="{4D620147-CAF5-4DA3-95A0-8839B33C3C97}" type="sibTrans" cxnId="{09D28CC5-7790-4630-8ED7-67C4A38AEC44}">
      <dgm:prSet/>
      <dgm:spPr/>
      <dgm:t>
        <a:bodyPr/>
        <a:lstStyle/>
        <a:p>
          <a:endParaRPr lang="uk-UA"/>
        </a:p>
      </dgm:t>
    </dgm:pt>
    <dgm:pt modelId="{B1EE4559-04B4-467C-BEBC-66CE3D170FB3}">
      <dgm:prSet custT="1"/>
      <dgm:spPr/>
      <dgm:t>
        <a:bodyPr/>
        <a:lstStyle/>
        <a:p>
          <a:r>
            <a:rPr lang="uk-UA" sz="2200" b="1" noProof="0" dirty="0" smtClean="0"/>
            <a:t>аналітикою</a:t>
          </a:r>
          <a:endParaRPr lang="uk-UA" sz="2200" b="1" noProof="0" dirty="0"/>
        </a:p>
      </dgm:t>
    </dgm:pt>
    <dgm:pt modelId="{5A29BC72-D3CD-4F15-9B15-CDFDD8072C0E}" type="parTrans" cxnId="{30414142-8B23-4663-B01B-9A41D5951F18}">
      <dgm:prSet/>
      <dgm:spPr/>
      <dgm:t>
        <a:bodyPr/>
        <a:lstStyle/>
        <a:p>
          <a:endParaRPr lang="uk-UA"/>
        </a:p>
      </dgm:t>
    </dgm:pt>
    <dgm:pt modelId="{BB4846E5-6D9F-4F4C-AA28-647CC8455A11}" type="sibTrans" cxnId="{30414142-8B23-4663-B01B-9A41D5951F18}">
      <dgm:prSet/>
      <dgm:spPr/>
      <dgm:t>
        <a:bodyPr/>
        <a:lstStyle/>
        <a:p>
          <a:endParaRPr lang="uk-UA"/>
        </a:p>
      </dgm:t>
    </dgm:pt>
    <dgm:pt modelId="{9E0E061A-B248-4381-896D-8E4AC6FF74D0}">
      <dgm:prSet custT="1"/>
      <dgm:spPr/>
      <dgm:t>
        <a:bodyPr/>
        <a:lstStyle/>
        <a:p>
          <a:r>
            <a:rPr lang="uk-UA" sz="2200" b="1" noProof="0" dirty="0" smtClean="0"/>
            <a:t> координацією соціальних проєктів</a:t>
          </a:r>
          <a:endParaRPr lang="uk-UA" sz="2200" b="1" noProof="0" dirty="0"/>
        </a:p>
      </dgm:t>
    </dgm:pt>
    <dgm:pt modelId="{1BF36CD6-E382-4618-9A09-CDC77A0C5206}" type="parTrans" cxnId="{4E705145-CE69-4E36-9D9D-111A9E75CF9E}">
      <dgm:prSet/>
      <dgm:spPr/>
      <dgm:t>
        <a:bodyPr/>
        <a:lstStyle/>
        <a:p>
          <a:endParaRPr lang="uk-UA"/>
        </a:p>
      </dgm:t>
    </dgm:pt>
    <dgm:pt modelId="{D76E2D8F-BC69-4A20-8839-1CCCFDEAAF83}" type="sibTrans" cxnId="{4E705145-CE69-4E36-9D9D-111A9E75CF9E}">
      <dgm:prSet/>
      <dgm:spPr/>
      <dgm:t>
        <a:bodyPr/>
        <a:lstStyle/>
        <a:p>
          <a:endParaRPr lang="uk-UA"/>
        </a:p>
      </dgm:t>
    </dgm:pt>
    <dgm:pt modelId="{175116D4-99E8-4880-99C7-9DA71A954081}">
      <dgm:prSet custT="1"/>
      <dgm:spPr/>
      <dgm:t>
        <a:bodyPr/>
        <a:lstStyle/>
        <a:p>
          <a:r>
            <a:rPr lang="uk-UA" sz="2200" b="1" noProof="0" dirty="0" smtClean="0"/>
            <a:t>проведенням досліджень, тренінгів </a:t>
          </a:r>
          <a:endParaRPr lang="uk-UA" sz="2200" b="1" noProof="0" dirty="0"/>
        </a:p>
      </dgm:t>
    </dgm:pt>
    <dgm:pt modelId="{A60AE7F2-7651-4995-A7FD-8E12A0AFC2F2}" type="parTrans" cxnId="{F63BD4F7-CE23-49C8-BC29-58DFB7733FBA}">
      <dgm:prSet/>
      <dgm:spPr/>
      <dgm:t>
        <a:bodyPr/>
        <a:lstStyle/>
        <a:p>
          <a:endParaRPr lang="uk-UA"/>
        </a:p>
      </dgm:t>
    </dgm:pt>
    <dgm:pt modelId="{86D6DDB8-7D96-4EDC-AEC8-274EFB52597A}" type="sibTrans" cxnId="{F63BD4F7-CE23-49C8-BC29-58DFB7733FBA}">
      <dgm:prSet/>
      <dgm:spPr/>
      <dgm:t>
        <a:bodyPr/>
        <a:lstStyle/>
        <a:p>
          <a:endParaRPr lang="uk-UA"/>
        </a:p>
      </dgm:t>
    </dgm:pt>
    <dgm:pt modelId="{354CE081-114D-4FCF-883E-B3256983ACC7}" type="pres">
      <dgm:prSet presAssocID="{9595134A-FD79-4790-A56C-96699EBD3EB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DF90A44-672C-4B2D-A5E0-B3FC235DBFC0}" type="pres">
      <dgm:prSet presAssocID="{FB400AF9-78CC-4418-BEAB-09225C24FBA0}" presName="compNode" presStyleCnt="0"/>
      <dgm:spPr/>
      <dgm:t>
        <a:bodyPr/>
        <a:lstStyle/>
        <a:p>
          <a:endParaRPr lang="uk-UA"/>
        </a:p>
      </dgm:t>
    </dgm:pt>
    <dgm:pt modelId="{2ADDA384-71D3-4F3B-A7EB-C01B217D0DEA}" type="pres">
      <dgm:prSet presAssocID="{FB400AF9-78CC-4418-BEAB-09225C24FBA0}" presName="aNode" presStyleLbl="bgShp" presStyleIdx="0" presStyleCnt="1" custLinFactNeighborX="-3221" custLinFactNeighborY="-4478"/>
      <dgm:spPr/>
      <dgm:t>
        <a:bodyPr/>
        <a:lstStyle/>
        <a:p>
          <a:endParaRPr lang="uk-UA"/>
        </a:p>
      </dgm:t>
    </dgm:pt>
    <dgm:pt modelId="{BD211EC1-B462-4294-93D6-80C31E929D79}" type="pres">
      <dgm:prSet presAssocID="{FB400AF9-78CC-4418-BEAB-09225C24FBA0}" presName="textNode" presStyleLbl="bgShp" presStyleIdx="0" presStyleCnt="1"/>
      <dgm:spPr/>
      <dgm:t>
        <a:bodyPr/>
        <a:lstStyle/>
        <a:p>
          <a:endParaRPr lang="uk-UA"/>
        </a:p>
      </dgm:t>
    </dgm:pt>
    <dgm:pt modelId="{F865DE85-61C7-4DAE-84DD-A38BBFF20CE1}" type="pres">
      <dgm:prSet presAssocID="{FB400AF9-78CC-4418-BEAB-09225C24FBA0}" presName="compChildNode" presStyleCnt="0"/>
      <dgm:spPr/>
      <dgm:t>
        <a:bodyPr/>
        <a:lstStyle/>
        <a:p>
          <a:endParaRPr lang="uk-UA"/>
        </a:p>
      </dgm:t>
    </dgm:pt>
    <dgm:pt modelId="{6432AE52-CE12-4CFB-994E-0F500E01A518}" type="pres">
      <dgm:prSet presAssocID="{FB400AF9-78CC-4418-BEAB-09225C24FBA0}" presName="theInnerList" presStyleCnt="0"/>
      <dgm:spPr/>
      <dgm:t>
        <a:bodyPr/>
        <a:lstStyle/>
        <a:p>
          <a:endParaRPr lang="uk-UA"/>
        </a:p>
      </dgm:t>
    </dgm:pt>
    <dgm:pt modelId="{A8CB2BD8-B561-4A3B-945A-450847ED8577}" type="pres">
      <dgm:prSet presAssocID="{B74B7D7E-B7AF-4824-A6CF-AE8440A61480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7619E5-C96E-4654-A447-6EFF24DCD218}" type="pres">
      <dgm:prSet presAssocID="{B74B7D7E-B7AF-4824-A6CF-AE8440A61480}" presName="aSpace2" presStyleCnt="0"/>
      <dgm:spPr/>
      <dgm:t>
        <a:bodyPr/>
        <a:lstStyle/>
        <a:p>
          <a:endParaRPr lang="uk-UA"/>
        </a:p>
      </dgm:t>
    </dgm:pt>
    <dgm:pt modelId="{F8C3456B-1C17-4EB4-9032-24C42649D55D}" type="pres">
      <dgm:prSet presAssocID="{B1EE4559-04B4-467C-BEBC-66CE3D170FB3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654626-F5C5-4896-84AE-28ABED7E4803}" type="pres">
      <dgm:prSet presAssocID="{B1EE4559-04B4-467C-BEBC-66CE3D170FB3}" presName="aSpace2" presStyleCnt="0"/>
      <dgm:spPr/>
      <dgm:t>
        <a:bodyPr/>
        <a:lstStyle/>
        <a:p>
          <a:endParaRPr lang="uk-UA"/>
        </a:p>
      </dgm:t>
    </dgm:pt>
    <dgm:pt modelId="{BE1C12EB-E132-434D-AD61-5922E40EF218}" type="pres">
      <dgm:prSet presAssocID="{9E0E061A-B248-4381-896D-8E4AC6FF74D0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F63205-D0F9-461B-8275-B9AEDD6B97BA}" type="pres">
      <dgm:prSet presAssocID="{9E0E061A-B248-4381-896D-8E4AC6FF74D0}" presName="aSpace2" presStyleCnt="0"/>
      <dgm:spPr/>
      <dgm:t>
        <a:bodyPr/>
        <a:lstStyle/>
        <a:p>
          <a:endParaRPr lang="uk-UA"/>
        </a:p>
      </dgm:t>
    </dgm:pt>
    <dgm:pt modelId="{43889450-AB17-4DDD-9934-5D40DDDB3F8B}" type="pres">
      <dgm:prSet presAssocID="{175116D4-99E8-4880-99C7-9DA71A954081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27D5BE4-B7A9-4B36-AFE5-DECBDFC4A5CB}" type="presOf" srcId="{B74B7D7E-B7AF-4824-A6CF-AE8440A61480}" destId="{A8CB2BD8-B561-4A3B-945A-450847ED8577}" srcOrd="0" destOrd="0" presId="urn:microsoft.com/office/officeart/2005/8/layout/lProcess2"/>
    <dgm:cxn modelId="{F63BD4F7-CE23-49C8-BC29-58DFB7733FBA}" srcId="{FB400AF9-78CC-4418-BEAB-09225C24FBA0}" destId="{175116D4-99E8-4880-99C7-9DA71A954081}" srcOrd="3" destOrd="0" parTransId="{A60AE7F2-7651-4995-A7FD-8E12A0AFC2F2}" sibTransId="{86D6DDB8-7D96-4EDC-AEC8-274EFB52597A}"/>
    <dgm:cxn modelId="{30414142-8B23-4663-B01B-9A41D5951F18}" srcId="{FB400AF9-78CC-4418-BEAB-09225C24FBA0}" destId="{B1EE4559-04B4-467C-BEBC-66CE3D170FB3}" srcOrd="1" destOrd="0" parTransId="{5A29BC72-D3CD-4F15-9B15-CDFDD8072C0E}" sibTransId="{BB4846E5-6D9F-4F4C-AA28-647CC8455A11}"/>
    <dgm:cxn modelId="{01470936-0FAF-4D92-94A2-5830F592D712}" type="presOf" srcId="{9E0E061A-B248-4381-896D-8E4AC6FF74D0}" destId="{BE1C12EB-E132-434D-AD61-5922E40EF218}" srcOrd="0" destOrd="0" presId="urn:microsoft.com/office/officeart/2005/8/layout/lProcess2"/>
    <dgm:cxn modelId="{FF150134-9E11-45DB-960E-B9FE18818047}" type="presOf" srcId="{FB400AF9-78CC-4418-BEAB-09225C24FBA0}" destId="{2ADDA384-71D3-4F3B-A7EB-C01B217D0DEA}" srcOrd="0" destOrd="0" presId="urn:microsoft.com/office/officeart/2005/8/layout/lProcess2"/>
    <dgm:cxn modelId="{44076553-FAB9-4090-AC20-AA98F0FEF4C5}" type="presOf" srcId="{B1EE4559-04B4-467C-BEBC-66CE3D170FB3}" destId="{F8C3456B-1C17-4EB4-9032-24C42649D55D}" srcOrd="0" destOrd="0" presId="urn:microsoft.com/office/officeart/2005/8/layout/lProcess2"/>
    <dgm:cxn modelId="{09D28CC5-7790-4630-8ED7-67C4A38AEC44}" srcId="{FB400AF9-78CC-4418-BEAB-09225C24FBA0}" destId="{B74B7D7E-B7AF-4824-A6CF-AE8440A61480}" srcOrd="0" destOrd="0" parTransId="{C44D90EE-D4EB-47FF-BB73-458B2E7BC8EF}" sibTransId="{4D620147-CAF5-4DA3-95A0-8839B33C3C97}"/>
    <dgm:cxn modelId="{26DA7653-2142-4AF2-AC69-3FAD018653DA}" type="presOf" srcId="{175116D4-99E8-4880-99C7-9DA71A954081}" destId="{43889450-AB17-4DDD-9934-5D40DDDB3F8B}" srcOrd="0" destOrd="0" presId="urn:microsoft.com/office/officeart/2005/8/layout/lProcess2"/>
    <dgm:cxn modelId="{A350B217-6E6D-4DDA-883B-68CA806F066F}" type="presOf" srcId="{9595134A-FD79-4790-A56C-96699EBD3EB7}" destId="{354CE081-114D-4FCF-883E-B3256983ACC7}" srcOrd="0" destOrd="0" presId="urn:microsoft.com/office/officeart/2005/8/layout/lProcess2"/>
    <dgm:cxn modelId="{DAF46207-BB96-44C1-9675-EF5F2EBB79E6}" srcId="{9595134A-FD79-4790-A56C-96699EBD3EB7}" destId="{FB400AF9-78CC-4418-BEAB-09225C24FBA0}" srcOrd="0" destOrd="0" parTransId="{8AB7F930-55C8-4E7C-9D7D-675FB9E45F4C}" sibTransId="{2945AFC8-2C89-444C-90E6-0B2B41B4A210}"/>
    <dgm:cxn modelId="{4E705145-CE69-4E36-9D9D-111A9E75CF9E}" srcId="{FB400AF9-78CC-4418-BEAB-09225C24FBA0}" destId="{9E0E061A-B248-4381-896D-8E4AC6FF74D0}" srcOrd="2" destOrd="0" parTransId="{1BF36CD6-E382-4618-9A09-CDC77A0C5206}" sibTransId="{D76E2D8F-BC69-4A20-8839-1CCCFDEAAF83}"/>
    <dgm:cxn modelId="{831112B1-0ED9-4D85-85F1-54C9371E8414}" type="presOf" srcId="{FB400AF9-78CC-4418-BEAB-09225C24FBA0}" destId="{BD211EC1-B462-4294-93D6-80C31E929D79}" srcOrd="1" destOrd="0" presId="urn:microsoft.com/office/officeart/2005/8/layout/lProcess2"/>
    <dgm:cxn modelId="{44A32980-C8F6-4FD7-81F3-3A3BC11AD0D8}" type="presParOf" srcId="{354CE081-114D-4FCF-883E-B3256983ACC7}" destId="{7DF90A44-672C-4B2D-A5E0-B3FC235DBFC0}" srcOrd="0" destOrd="0" presId="urn:microsoft.com/office/officeart/2005/8/layout/lProcess2"/>
    <dgm:cxn modelId="{4CF807B9-8055-4348-9C21-3028116FF11C}" type="presParOf" srcId="{7DF90A44-672C-4B2D-A5E0-B3FC235DBFC0}" destId="{2ADDA384-71D3-4F3B-A7EB-C01B217D0DEA}" srcOrd="0" destOrd="0" presId="urn:microsoft.com/office/officeart/2005/8/layout/lProcess2"/>
    <dgm:cxn modelId="{FBEC5E75-D49D-46A2-B276-4ABF5530A4E9}" type="presParOf" srcId="{7DF90A44-672C-4B2D-A5E0-B3FC235DBFC0}" destId="{BD211EC1-B462-4294-93D6-80C31E929D79}" srcOrd="1" destOrd="0" presId="urn:microsoft.com/office/officeart/2005/8/layout/lProcess2"/>
    <dgm:cxn modelId="{9C2DBC03-309F-48D8-8277-75A61A485554}" type="presParOf" srcId="{7DF90A44-672C-4B2D-A5E0-B3FC235DBFC0}" destId="{F865DE85-61C7-4DAE-84DD-A38BBFF20CE1}" srcOrd="2" destOrd="0" presId="urn:microsoft.com/office/officeart/2005/8/layout/lProcess2"/>
    <dgm:cxn modelId="{D5F2082A-E155-4559-A3A2-9BF438CF4853}" type="presParOf" srcId="{F865DE85-61C7-4DAE-84DD-A38BBFF20CE1}" destId="{6432AE52-CE12-4CFB-994E-0F500E01A518}" srcOrd="0" destOrd="0" presId="urn:microsoft.com/office/officeart/2005/8/layout/lProcess2"/>
    <dgm:cxn modelId="{B03723B5-8C21-463F-A7D5-395D1EAC611A}" type="presParOf" srcId="{6432AE52-CE12-4CFB-994E-0F500E01A518}" destId="{A8CB2BD8-B561-4A3B-945A-450847ED8577}" srcOrd="0" destOrd="0" presId="urn:microsoft.com/office/officeart/2005/8/layout/lProcess2"/>
    <dgm:cxn modelId="{DF1AE0E5-F782-41FF-A48A-DB4843E0B4E2}" type="presParOf" srcId="{6432AE52-CE12-4CFB-994E-0F500E01A518}" destId="{187619E5-C96E-4654-A447-6EFF24DCD218}" srcOrd="1" destOrd="0" presId="urn:microsoft.com/office/officeart/2005/8/layout/lProcess2"/>
    <dgm:cxn modelId="{C4AD60D2-5E3F-4279-B000-A901CCE0A33D}" type="presParOf" srcId="{6432AE52-CE12-4CFB-994E-0F500E01A518}" destId="{F8C3456B-1C17-4EB4-9032-24C42649D55D}" srcOrd="2" destOrd="0" presId="urn:microsoft.com/office/officeart/2005/8/layout/lProcess2"/>
    <dgm:cxn modelId="{917E20C9-EBB4-4320-A99C-CEBC50B8A5F5}" type="presParOf" srcId="{6432AE52-CE12-4CFB-994E-0F500E01A518}" destId="{3F654626-F5C5-4896-84AE-28ABED7E4803}" srcOrd="3" destOrd="0" presId="urn:microsoft.com/office/officeart/2005/8/layout/lProcess2"/>
    <dgm:cxn modelId="{A01E5BE4-BEB2-431B-BB9A-F1F79AF955BD}" type="presParOf" srcId="{6432AE52-CE12-4CFB-994E-0F500E01A518}" destId="{BE1C12EB-E132-434D-AD61-5922E40EF218}" srcOrd="4" destOrd="0" presId="urn:microsoft.com/office/officeart/2005/8/layout/lProcess2"/>
    <dgm:cxn modelId="{ECFE7D3C-A75F-4AC9-8827-10C7ED3E5B97}" type="presParOf" srcId="{6432AE52-CE12-4CFB-994E-0F500E01A518}" destId="{06F63205-D0F9-461B-8275-B9AEDD6B97BA}" srcOrd="5" destOrd="0" presId="urn:microsoft.com/office/officeart/2005/8/layout/lProcess2"/>
    <dgm:cxn modelId="{D2768123-2086-4585-B5AD-6A67DC4B3C4F}" type="presParOf" srcId="{6432AE52-CE12-4CFB-994E-0F500E01A518}" destId="{43889450-AB17-4DDD-9934-5D40DDDB3F8B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D99634-9AB4-4200-B72E-4792044EF244}" type="doc">
      <dgm:prSet loTypeId="urn:microsoft.com/office/officeart/2005/8/layout/b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956CF96-ECB9-4A8B-96F7-EE90CBDB32CB}">
      <dgm:prSet phldrT="[Текст]" custT="1"/>
      <dgm:spPr/>
      <dgm:t>
        <a:bodyPr/>
        <a:lstStyle/>
        <a:p>
          <a:r>
            <a:rPr lang="uk-UA" sz="1800" b="1" dirty="0" smtClean="0"/>
            <a:t>1. </a:t>
          </a:r>
          <a:r>
            <a:rPr lang="uk-UA" sz="1800" b="1" dirty="0" err="1" smtClean="0"/>
            <a:t>Цифровізація</a:t>
          </a:r>
          <a:r>
            <a:rPr lang="uk-UA" sz="1800" b="1" dirty="0" smtClean="0"/>
            <a:t> суспільства</a:t>
          </a:r>
          <a:endParaRPr lang="uk-UA" sz="1800" dirty="0"/>
        </a:p>
      </dgm:t>
    </dgm:pt>
    <dgm:pt modelId="{3F80D5C3-B2AD-43B5-951E-CCD46726686F}" type="parTrans" cxnId="{C420D987-221E-468E-A482-5FD2457D6E72}">
      <dgm:prSet/>
      <dgm:spPr/>
      <dgm:t>
        <a:bodyPr/>
        <a:lstStyle/>
        <a:p>
          <a:endParaRPr lang="uk-UA" sz="1800"/>
        </a:p>
      </dgm:t>
    </dgm:pt>
    <dgm:pt modelId="{88DB9A5B-FCB4-44DB-92B1-1CD50355ABCD}" type="sibTrans" cxnId="{C420D987-221E-468E-A482-5FD2457D6E72}">
      <dgm:prSet/>
      <dgm:spPr/>
      <dgm:t>
        <a:bodyPr/>
        <a:lstStyle/>
        <a:p>
          <a:endParaRPr lang="uk-UA" sz="1800"/>
        </a:p>
      </dgm:t>
    </dgm:pt>
    <dgm:pt modelId="{4347F098-2723-4C77-8315-27297731359D}">
      <dgm:prSet custT="1"/>
      <dgm:spPr/>
      <dgm:t>
        <a:bodyPr/>
        <a:lstStyle/>
        <a:p>
          <a:r>
            <a:rPr lang="uk-UA" sz="1800" b="1" dirty="0" smtClean="0"/>
            <a:t>2. Глобалізація</a:t>
          </a:r>
          <a:endParaRPr lang="uk-UA" sz="1800" dirty="0"/>
        </a:p>
      </dgm:t>
    </dgm:pt>
    <dgm:pt modelId="{BAE0D77F-C45D-45BE-B9A4-D12F11D31F11}" type="parTrans" cxnId="{7394CCE8-4DDF-4D57-892A-AE5E4CB55468}">
      <dgm:prSet/>
      <dgm:spPr/>
      <dgm:t>
        <a:bodyPr/>
        <a:lstStyle/>
        <a:p>
          <a:endParaRPr lang="uk-UA" sz="1800"/>
        </a:p>
      </dgm:t>
    </dgm:pt>
    <dgm:pt modelId="{57B01604-D749-47A2-BBD0-4855F9461B4D}" type="sibTrans" cxnId="{7394CCE8-4DDF-4D57-892A-AE5E4CB55468}">
      <dgm:prSet/>
      <dgm:spPr/>
      <dgm:t>
        <a:bodyPr/>
        <a:lstStyle/>
        <a:p>
          <a:endParaRPr lang="uk-UA" sz="1800"/>
        </a:p>
      </dgm:t>
    </dgm:pt>
    <dgm:pt modelId="{D81BAA98-DEC4-491E-8FC1-0861D9507E4A}">
      <dgm:prSet custT="1"/>
      <dgm:spPr/>
      <dgm:t>
        <a:bodyPr/>
        <a:lstStyle/>
        <a:p>
          <a:r>
            <a:rPr lang="uk-UA" sz="1800" b="1" dirty="0" smtClean="0"/>
            <a:t>3. Зміна ціннісних орієнтацій</a:t>
          </a:r>
          <a:endParaRPr lang="uk-UA" sz="1800" dirty="0"/>
        </a:p>
      </dgm:t>
    </dgm:pt>
    <dgm:pt modelId="{C0CD587A-4692-4A94-BE09-578863C39602}" type="parTrans" cxnId="{B5666C0A-0C0C-450B-9F14-E7AF2B787C55}">
      <dgm:prSet/>
      <dgm:spPr/>
      <dgm:t>
        <a:bodyPr/>
        <a:lstStyle/>
        <a:p>
          <a:endParaRPr lang="uk-UA" sz="1800"/>
        </a:p>
      </dgm:t>
    </dgm:pt>
    <dgm:pt modelId="{029057AD-5972-4419-AC51-C8ACC7473C33}" type="sibTrans" cxnId="{B5666C0A-0C0C-450B-9F14-E7AF2B787C55}">
      <dgm:prSet/>
      <dgm:spPr/>
      <dgm:t>
        <a:bodyPr/>
        <a:lstStyle/>
        <a:p>
          <a:endParaRPr lang="uk-UA" sz="1800"/>
        </a:p>
      </dgm:t>
    </dgm:pt>
    <dgm:pt modelId="{9E06A12F-71CA-4949-8862-8A8CB139BF49}">
      <dgm:prSet custT="1"/>
      <dgm:spPr/>
      <dgm:t>
        <a:bodyPr/>
        <a:lstStyle/>
        <a:p>
          <a:r>
            <a:rPr lang="uk-UA" sz="1700" noProof="0" dirty="0" smtClean="0"/>
            <a:t>Поява інтернету, мобільного зв’язку, хмарних сервісів, </a:t>
          </a:r>
          <a:r>
            <a:rPr lang="uk-UA" sz="1700" noProof="0" dirty="0" err="1" smtClean="0"/>
            <a:t>відеозв'язку</a:t>
          </a:r>
          <a:r>
            <a:rPr lang="uk-UA" sz="1700" noProof="0" dirty="0" smtClean="0"/>
            <a:t> — все це зробило віддалену роботу не лише можливою, а й зручною.</a:t>
          </a:r>
          <a:endParaRPr lang="uk-UA" sz="1700" noProof="0" dirty="0"/>
        </a:p>
      </dgm:t>
    </dgm:pt>
    <dgm:pt modelId="{2D7545AA-6D4D-415A-A311-6AB0C3852B2E}" type="parTrans" cxnId="{DF564FF1-8D52-4D78-93B5-4A91D7C9C410}">
      <dgm:prSet/>
      <dgm:spPr/>
      <dgm:t>
        <a:bodyPr/>
        <a:lstStyle/>
        <a:p>
          <a:endParaRPr lang="uk-UA" sz="1800"/>
        </a:p>
      </dgm:t>
    </dgm:pt>
    <dgm:pt modelId="{E05D0848-3A44-4792-BE45-AE0F4AF0C0CA}" type="sibTrans" cxnId="{DF564FF1-8D52-4D78-93B5-4A91D7C9C410}">
      <dgm:prSet/>
      <dgm:spPr/>
      <dgm:t>
        <a:bodyPr/>
        <a:lstStyle/>
        <a:p>
          <a:endParaRPr lang="uk-UA" sz="1800"/>
        </a:p>
      </dgm:t>
    </dgm:pt>
    <dgm:pt modelId="{3E20544F-23DB-4722-8E6B-A5032324AC2D}">
      <dgm:prSet custT="1"/>
      <dgm:spPr/>
      <dgm:t>
        <a:bodyPr/>
        <a:lstStyle/>
        <a:p>
          <a:r>
            <a:rPr lang="uk-UA" sz="1700" noProof="0" dirty="0" smtClean="0"/>
            <a:t>Автоматизація та штучний інтелект зменшили потребу в фізичній присутності людини на робочому місці.</a:t>
          </a:r>
          <a:endParaRPr lang="uk-UA" sz="1700" noProof="0" dirty="0"/>
        </a:p>
      </dgm:t>
    </dgm:pt>
    <dgm:pt modelId="{3A6D3B98-4656-47F0-B621-434F12334906}" type="parTrans" cxnId="{4E3A818D-98E5-46FE-BC4D-3349880338FA}">
      <dgm:prSet/>
      <dgm:spPr/>
      <dgm:t>
        <a:bodyPr/>
        <a:lstStyle/>
        <a:p>
          <a:endParaRPr lang="uk-UA" sz="1800"/>
        </a:p>
      </dgm:t>
    </dgm:pt>
    <dgm:pt modelId="{D16B5C10-5706-43FB-8A49-CB38E76240D8}" type="sibTrans" cxnId="{4E3A818D-98E5-46FE-BC4D-3349880338FA}">
      <dgm:prSet/>
      <dgm:spPr/>
      <dgm:t>
        <a:bodyPr/>
        <a:lstStyle/>
        <a:p>
          <a:endParaRPr lang="uk-UA" sz="1800"/>
        </a:p>
      </dgm:t>
    </dgm:pt>
    <dgm:pt modelId="{E3D72D39-D161-4B01-AF13-E0EC633F354D}">
      <dgm:prSet custT="1"/>
      <dgm:spPr/>
      <dgm:t>
        <a:bodyPr/>
        <a:lstStyle/>
        <a:p>
          <a:r>
            <a:rPr lang="uk-UA" sz="1800" noProof="0" dirty="0" smtClean="0"/>
            <a:t>Розмиття кордонів на ринку праці. Замовник зі США, виконавець з України, клієнт з Італії — це стало нормою.</a:t>
          </a:r>
          <a:endParaRPr lang="uk-UA" sz="1800" noProof="0" dirty="0"/>
        </a:p>
      </dgm:t>
    </dgm:pt>
    <dgm:pt modelId="{86782248-D8FF-46DC-B7DE-B8BDC573778E}" type="parTrans" cxnId="{B452B996-FAE4-4B8C-BAA4-C894B4ECB9C1}">
      <dgm:prSet/>
      <dgm:spPr/>
      <dgm:t>
        <a:bodyPr/>
        <a:lstStyle/>
        <a:p>
          <a:endParaRPr lang="uk-UA" sz="1800"/>
        </a:p>
      </dgm:t>
    </dgm:pt>
    <dgm:pt modelId="{0B5A15DE-FB14-43DC-82AB-1263DDD48833}" type="sibTrans" cxnId="{B452B996-FAE4-4B8C-BAA4-C894B4ECB9C1}">
      <dgm:prSet/>
      <dgm:spPr/>
      <dgm:t>
        <a:bodyPr/>
        <a:lstStyle/>
        <a:p>
          <a:endParaRPr lang="uk-UA" sz="1800"/>
        </a:p>
      </dgm:t>
    </dgm:pt>
    <dgm:pt modelId="{33C47B7A-4DFA-46D1-9DF1-D683BEC6E6AC}">
      <dgm:prSet custT="1"/>
      <dgm:spPr/>
      <dgm:t>
        <a:bodyPr/>
        <a:lstStyle/>
        <a:p>
          <a:r>
            <a:rPr lang="uk-UA" sz="1800" noProof="0" dirty="0" smtClean="0"/>
            <a:t>Конкуренція та мобільність працівників сприяють розвитку моделей гнучкої зайнятості.</a:t>
          </a:r>
          <a:endParaRPr lang="uk-UA" sz="1800" noProof="0" dirty="0"/>
        </a:p>
      </dgm:t>
    </dgm:pt>
    <dgm:pt modelId="{76131259-CB7C-4D24-B254-A56B4C515127}" type="parTrans" cxnId="{86B1485F-82D2-439F-B675-1DF9B4130505}">
      <dgm:prSet/>
      <dgm:spPr/>
      <dgm:t>
        <a:bodyPr/>
        <a:lstStyle/>
        <a:p>
          <a:endParaRPr lang="uk-UA" sz="1800"/>
        </a:p>
      </dgm:t>
    </dgm:pt>
    <dgm:pt modelId="{C1619026-AB73-4C82-9EE9-F3CD3A8CC5FA}" type="sibTrans" cxnId="{86B1485F-82D2-439F-B675-1DF9B4130505}">
      <dgm:prSet/>
      <dgm:spPr/>
      <dgm:t>
        <a:bodyPr/>
        <a:lstStyle/>
        <a:p>
          <a:endParaRPr lang="uk-UA" sz="1800"/>
        </a:p>
      </dgm:t>
    </dgm:pt>
    <dgm:pt modelId="{05284711-E921-4F80-9150-157264ED6F8D}">
      <dgm:prSet custT="1"/>
      <dgm:spPr/>
      <dgm:t>
        <a:bodyPr/>
        <a:lstStyle/>
        <a:p>
          <a:r>
            <a:rPr lang="uk-UA" sz="1800" b="0" dirty="0" smtClean="0"/>
            <a:t>Молоді покоління все частіше обирають гнучкість, незалежність, самореалізацію, ніж стабільність та «офісну кар’єру».
Прагнення до балансу між роботою і життям сприяє популяризації </a:t>
          </a:r>
          <a:r>
            <a:rPr lang="uk-UA" sz="1800" b="0" dirty="0" err="1" smtClean="0"/>
            <a:t>фрілансу</a:t>
          </a:r>
          <a:endParaRPr lang="uk-UA" sz="1800" b="0" dirty="0"/>
        </a:p>
      </dgm:t>
    </dgm:pt>
    <dgm:pt modelId="{0BA9CFFF-53A8-408D-923E-8BCDF6F004A3}" type="parTrans" cxnId="{E992D0CE-3CFD-46D5-AA37-E72291CA3253}">
      <dgm:prSet/>
      <dgm:spPr/>
      <dgm:t>
        <a:bodyPr/>
        <a:lstStyle/>
        <a:p>
          <a:endParaRPr lang="uk-UA" sz="1800"/>
        </a:p>
      </dgm:t>
    </dgm:pt>
    <dgm:pt modelId="{9BB6F123-EB19-4D0B-BEFA-46FB6FA18A0B}" type="sibTrans" cxnId="{E992D0CE-3CFD-46D5-AA37-E72291CA3253}">
      <dgm:prSet/>
      <dgm:spPr/>
      <dgm:t>
        <a:bodyPr/>
        <a:lstStyle/>
        <a:p>
          <a:endParaRPr lang="uk-UA" sz="1800"/>
        </a:p>
      </dgm:t>
    </dgm:pt>
    <dgm:pt modelId="{DBEEF520-81C8-48A5-A9F2-8E5A306E39A2}" type="pres">
      <dgm:prSet presAssocID="{2DD99634-9AB4-4200-B72E-4792044EF24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8D8D159-3195-4E7A-8256-0F15869174A2}" type="pres">
      <dgm:prSet presAssocID="{9956CF96-ECB9-4A8B-96F7-EE90CBDB32CB}" presName="compNode" presStyleCnt="0"/>
      <dgm:spPr/>
    </dgm:pt>
    <dgm:pt modelId="{3315FCF6-F34F-4200-B660-7EDC70CFECAE}" type="pres">
      <dgm:prSet presAssocID="{9956CF96-ECB9-4A8B-96F7-EE90CBDB32CB}" presName="childRect" presStyleLbl="bgAcc1" presStyleIdx="0" presStyleCnt="3">
        <dgm:presLayoutVars>
          <dgm:bulletEnabled val="1"/>
        </dgm:presLayoutVars>
      </dgm:prSet>
      <dgm:spPr/>
    </dgm:pt>
    <dgm:pt modelId="{5E46CBBB-47B6-4161-A55E-B838913DCBC8}" type="pres">
      <dgm:prSet presAssocID="{9956CF96-ECB9-4A8B-96F7-EE90CBDB32C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D6C782-EB1E-4706-95B1-211560C2162D}" type="pres">
      <dgm:prSet presAssocID="{9956CF96-ECB9-4A8B-96F7-EE90CBDB32CB}" presName="parentRect" presStyleLbl="alignNode1" presStyleIdx="0" presStyleCnt="3"/>
      <dgm:spPr/>
      <dgm:t>
        <a:bodyPr/>
        <a:lstStyle/>
        <a:p>
          <a:endParaRPr lang="uk-UA"/>
        </a:p>
      </dgm:t>
    </dgm:pt>
    <dgm:pt modelId="{8A6B3318-4A3A-439D-BBCA-A6C51F7FC6DB}" type="pres">
      <dgm:prSet presAssocID="{9956CF96-ECB9-4A8B-96F7-EE90CBDB32CB}" presName="adorn" presStyleLbl="fgAccFollow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D78AF2A-CE12-491D-AF2B-37D8339EA5F3}" type="pres">
      <dgm:prSet presAssocID="{88DB9A5B-FCB4-44DB-92B1-1CD50355ABCD}" presName="sibTrans" presStyleLbl="sibTrans2D1" presStyleIdx="0" presStyleCnt="0"/>
      <dgm:spPr/>
      <dgm:t>
        <a:bodyPr/>
        <a:lstStyle/>
        <a:p>
          <a:endParaRPr lang="uk-UA"/>
        </a:p>
      </dgm:t>
    </dgm:pt>
    <dgm:pt modelId="{14EFDFED-8BC9-4990-A0B1-9AF2D36A7577}" type="pres">
      <dgm:prSet presAssocID="{4347F098-2723-4C77-8315-27297731359D}" presName="compNode" presStyleCnt="0"/>
      <dgm:spPr/>
    </dgm:pt>
    <dgm:pt modelId="{19BB2F0F-2160-4FE5-A5D6-0E7D65261332}" type="pres">
      <dgm:prSet presAssocID="{4347F098-2723-4C77-8315-27297731359D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E809EF-5EA7-4EAF-94BB-0F884797A744}" type="pres">
      <dgm:prSet presAssocID="{4347F098-2723-4C77-8315-27297731359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7CA987-A7EB-4AC9-8F78-A5ECC44173D7}" type="pres">
      <dgm:prSet presAssocID="{4347F098-2723-4C77-8315-27297731359D}" presName="parentRect" presStyleLbl="alignNode1" presStyleIdx="1" presStyleCnt="3"/>
      <dgm:spPr/>
      <dgm:t>
        <a:bodyPr/>
        <a:lstStyle/>
        <a:p>
          <a:endParaRPr lang="uk-UA"/>
        </a:p>
      </dgm:t>
    </dgm:pt>
    <dgm:pt modelId="{369839D9-110A-4815-BAE1-25B52A155805}" type="pres">
      <dgm:prSet presAssocID="{4347F098-2723-4C77-8315-27297731359D}" presName="adorn" presStyleLbl="fgAccFollow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02442C70-9A2A-4B2C-987F-4BC1E0D93438}" type="pres">
      <dgm:prSet presAssocID="{57B01604-D749-47A2-BBD0-4855F9461B4D}" presName="sibTrans" presStyleLbl="sibTrans2D1" presStyleIdx="0" presStyleCnt="0"/>
      <dgm:spPr/>
      <dgm:t>
        <a:bodyPr/>
        <a:lstStyle/>
        <a:p>
          <a:endParaRPr lang="uk-UA"/>
        </a:p>
      </dgm:t>
    </dgm:pt>
    <dgm:pt modelId="{3824B2A6-239F-4773-BFE1-2DA1F096A4C9}" type="pres">
      <dgm:prSet presAssocID="{D81BAA98-DEC4-491E-8FC1-0861D9507E4A}" presName="compNode" presStyleCnt="0"/>
      <dgm:spPr/>
    </dgm:pt>
    <dgm:pt modelId="{54E428EE-B475-4504-A921-931A66A6B777}" type="pres">
      <dgm:prSet presAssocID="{D81BAA98-DEC4-491E-8FC1-0861D9507E4A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17F7DA-898F-463F-BBD8-C6C8006BE2B3}" type="pres">
      <dgm:prSet presAssocID="{D81BAA98-DEC4-491E-8FC1-0861D9507E4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CC2CE6-7338-48C5-B168-5941CAD2CD38}" type="pres">
      <dgm:prSet presAssocID="{D81BAA98-DEC4-491E-8FC1-0861D9507E4A}" presName="parentRect" presStyleLbl="alignNode1" presStyleIdx="2" presStyleCnt="3"/>
      <dgm:spPr/>
      <dgm:t>
        <a:bodyPr/>
        <a:lstStyle/>
        <a:p>
          <a:endParaRPr lang="uk-UA"/>
        </a:p>
      </dgm:t>
    </dgm:pt>
    <dgm:pt modelId="{83AAE334-4595-4130-B27F-B2EB583173A0}" type="pres">
      <dgm:prSet presAssocID="{D81BAA98-DEC4-491E-8FC1-0861D9507E4A}" presName="adorn" presStyleLbl="fgAccFollow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4E2C68D0-FD25-4949-8077-9002148D54AE}" type="presOf" srcId="{05284711-E921-4F80-9150-157264ED6F8D}" destId="{54E428EE-B475-4504-A921-931A66A6B777}" srcOrd="0" destOrd="0" presId="urn:microsoft.com/office/officeart/2005/8/layout/bList2"/>
    <dgm:cxn modelId="{D6CA5510-79E3-48D9-ACFD-D8EE43841B14}" type="presOf" srcId="{9E06A12F-71CA-4949-8862-8A8CB139BF49}" destId="{3315FCF6-F34F-4200-B660-7EDC70CFECAE}" srcOrd="0" destOrd="0" presId="urn:microsoft.com/office/officeart/2005/8/layout/bList2"/>
    <dgm:cxn modelId="{F00BCA0B-5BF1-4C60-9836-1CD13F9AED13}" type="presOf" srcId="{9956CF96-ECB9-4A8B-96F7-EE90CBDB32CB}" destId="{97D6C782-EB1E-4706-95B1-211560C2162D}" srcOrd="1" destOrd="0" presId="urn:microsoft.com/office/officeart/2005/8/layout/bList2"/>
    <dgm:cxn modelId="{59AA3CC8-2215-4E60-B992-349781AF3C00}" type="presOf" srcId="{57B01604-D749-47A2-BBD0-4855F9461B4D}" destId="{02442C70-9A2A-4B2C-987F-4BC1E0D93438}" srcOrd="0" destOrd="0" presId="urn:microsoft.com/office/officeart/2005/8/layout/bList2"/>
    <dgm:cxn modelId="{10625BA8-815A-4532-A916-C1F92B71F58C}" type="presOf" srcId="{2DD99634-9AB4-4200-B72E-4792044EF244}" destId="{DBEEF520-81C8-48A5-A9F2-8E5A306E39A2}" srcOrd="0" destOrd="0" presId="urn:microsoft.com/office/officeart/2005/8/layout/bList2"/>
    <dgm:cxn modelId="{43D046B0-B740-41A3-BAF7-A22F3895E599}" type="presOf" srcId="{33C47B7A-4DFA-46D1-9DF1-D683BEC6E6AC}" destId="{19BB2F0F-2160-4FE5-A5D6-0E7D65261332}" srcOrd="0" destOrd="1" presId="urn:microsoft.com/office/officeart/2005/8/layout/bList2"/>
    <dgm:cxn modelId="{4E3A818D-98E5-46FE-BC4D-3349880338FA}" srcId="{9956CF96-ECB9-4A8B-96F7-EE90CBDB32CB}" destId="{3E20544F-23DB-4722-8E6B-A5032324AC2D}" srcOrd="1" destOrd="0" parTransId="{3A6D3B98-4656-47F0-B621-434F12334906}" sibTransId="{D16B5C10-5706-43FB-8A49-CB38E76240D8}"/>
    <dgm:cxn modelId="{B5666C0A-0C0C-450B-9F14-E7AF2B787C55}" srcId="{2DD99634-9AB4-4200-B72E-4792044EF244}" destId="{D81BAA98-DEC4-491E-8FC1-0861D9507E4A}" srcOrd="2" destOrd="0" parTransId="{C0CD587A-4692-4A94-BE09-578863C39602}" sibTransId="{029057AD-5972-4419-AC51-C8ACC7473C33}"/>
    <dgm:cxn modelId="{B452B996-FAE4-4B8C-BAA4-C894B4ECB9C1}" srcId="{4347F098-2723-4C77-8315-27297731359D}" destId="{E3D72D39-D161-4B01-AF13-E0EC633F354D}" srcOrd="0" destOrd="0" parTransId="{86782248-D8FF-46DC-B7DE-B8BDC573778E}" sibTransId="{0B5A15DE-FB14-43DC-82AB-1263DDD48833}"/>
    <dgm:cxn modelId="{1028B373-B4F5-48DB-8957-A6719CEAC942}" type="presOf" srcId="{E3D72D39-D161-4B01-AF13-E0EC633F354D}" destId="{19BB2F0F-2160-4FE5-A5D6-0E7D65261332}" srcOrd="0" destOrd="0" presId="urn:microsoft.com/office/officeart/2005/8/layout/bList2"/>
    <dgm:cxn modelId="{FC94379E-9310-45A9-AC3C-BFAEAD66F557}" type="presOf" srcId="{4347F098-2723-4C77-8315-27297731359D}" destId="{1A7CA987-A7EB-4AC9-8F78-A5ECC44173D7}" srcOrd="1" destOrd="0" presId="urn:microsoft.com/office/officeart/2005/8/layout/bList2"/>
    <dgm:cxn modelId="{E992D0CE-3CFD-46D5-AA37-E72291CA3253}" srcId="{D81BAA98-DEC4-491E-8FC1-0861D9507E4A}" destId="{05284711-E921-4F80-9150-157264ED6F8D}" srcOrd="0" destOrd="0" parTransId="{0BA9CFFF-53A8-408D-923E-8BCDF6F004A3}" sibTransId="{9BB6F123-EB19-4D0B-BEFA-46FB6FA18A0B}"/>
    <dgm:cxn modelId="{8926D143-A20D-41FE-935A-EA3A8A0A4F59}" type="presOf" srcId="{D81BAA98-DEC4-491E-8FC1-0861D9507E4A}" destId="{BE17F7DA-898F-463F-BBD8-C6C8006BE2B3}" srcOrd="0" destOrd="0" presId="urn:microsoft.com/office/officeart/2005/8/layout/bList2"/>
    <dgm:cxn modelId="{86B1485F-82D2-439F-B675-1DF9B4130505}" srcId="{4347F098-2723-4C77-8315-27297731359D}" destId="{33C47B7A-4DFA-46D1-9DF1-D683BEC6E6AC}" srcOrd="1" destOrd="0" parTransId="{76131259-CB7C-4D24-B254-A56B4C515127}" sibTransId="{C1619026-AB73-4C82-9EE9-F3CD3A8CC5FA}"/>
    <dgm:cxn modelId="{DF564FF1-8D52-4D78-93B5-4A91D7C9C410}" srcId="{9956CF96-ECB9-4A8B-96F7-EE90CBDB32CB}" destId="{9E06A12F-71CA-4949-8862-8A8CB139BF49}" srcOrd="0" destOrd="0" parTransId="{2D7545AA-6D4D-415A-A311-6AB0C3852B2E}" sibTransId="{E05D0848-3A44-4792-BE45-AE0F4AF0C0CA}"/>
    <dgm:cxn modelId="{97A7548C-1387-4468-A017-E5D428DEF13F}" type="presOf" srcId="{3E20544F-23DB-4722-8E6B-A5032324AC2D}" destId="{3315FCF6-F34F-4200-B660-7EDC70CFECAE}" srcOrd="0" destOrd="1" presId="urn:microsoft.com/office/officeart/2005/8/layout/bList2"/>
    <dgm:cxn modelId="{EF61B166-CA51-4AAE-A3EC-532E4F001032}" type="presOf" srcId="{4347F098-2723-4C77-8315-27297731359D}" destId="{4EE809EF-5EA7-4EAF-94BB-0F884797A744}" srcOrd="0" destOrd="0" presId="urn:microsoft.com/office/officeart/2005/8/layout/bList2"/>
    <dgm:cxn modelId="{C420D987-221E-468E-A482-5FD2457D6E72}" srcId="{2DD99634-9AB4-4200-B72E-4792044EF244}" destId="{9956CF96-ECB9-4A8B-96F7-EE90CBDB32CB}" srcOrd="0" destOrd="0" parTransId="{3F80D5C3-B2AD-43B5-951E-CCD46726686F}" sibTransId="{88DB9A5B-FCB4-44DB-92B1-1CD50355ABCD}"/>
    <dgm:cxn modelId="{FEC897D8-BF54-402A-8736-78CA96325B19}" type="presOf" srcId="{D81BAA98-DEC4-491E-8FC1-0861D9507E4A}" destId="{A3CC2CE6-7338-48C5-B168-5941CAD2CD38}" srcOrd="1" destOrd="0" presId="urn:microsoft.com/office/officeart/2005/8/layout/bList2"/>
    <dgm:cxn modelId="{7394CCE8-4DDF-4D57-892A-AE5E4CB55468}" srcId="{2DD99634-9AB4-4200-B72E-4792044EF244}" destId="{4347F098-2723-4C77-8315-27297731359D}" srcOrd="1" destOrd="0" parTransId="{BAE0D77F-C45D-45BE-B9A4-D12F11D31F11}" sibTransId="{57B01604-D749-47A2-BBD0-4855F9461B4D}"/>
    <dgm:cxn modelId="{3870E090-FF34-4B11-9B07-645601F32E5F}" type="presOf" srcId="{88DB9A5B-FCB4-44DB-92B1-1CD50355ABCD}" destId="{9D78AF2A-CE12-491D-AF2B-37D8339EA5F3}" srcOrd="0" destOrd="0" presId="urn:microsoft.com/office/officeart/2005/8/layout/bList2"/>
    <dgm:cxn modelId="{A30FDFC9-C574-44DE-8441-D9E07112D3A1}" type="presOf" srcId="{9956CF96-ECB9-4A8B-96F7-EE90CBDB32CB}" destId="{5E46CBBB-47B6-4161-A55E-B838913DCBC8}" srcOrd="0" destOrd="0" presId="urn:microsoft.com/office/officeart/2005/8/layout/bList2"/>
    <dgm:cxn modelId="{89E9D75E-3D28-4F73-A718-4798B66381EF}" type="presParOf" srcId="{DBEEF520-81C8-48A5-A9F2-8E5A306E39A2}" destId="{28D8D159-3195-4E7A-8256-0F15869174A2}" srcOrd="0" destOrd="0" presId="urn:microsoft.com/office/officeart/2005/8/layout/bList2"/>
    <dgm:cxn modelId="{5BB7B875-BBF1-4EA0-B888-E1223798814D}" type="presParOf" srcId="{28D8D159-3195-4E7A-8256-0F15869174A2}" destId="{3315FCF6-F34F-4200-B660-7EDC70CFECAE}" srcOrd="0" destOrd="0" presId="urn:microsoft.com/office/officeart/2005/8/layout/bList2"/>
    <dgm:cxn modelId="{541A0DA9-C4C1-4827-846F-CBD163BA618F}" type="presParOf" srcId="{28D8D159-3195-4E7A-8256-0F15869174A2}" destId="{5E46CBBB-47B6-4161-A55E-B838913DCBC8}" srcOrd="1" destOrd="0" presId="urn:microsoft.com/office/officeart/2005/8/layout/bList2"/>
    <dgm:cxn modelId="{4A846A14-4D85-409B-AD1B-AA60113CA9EB}" type="presParOf" srcId="{28D8D159-3195-4E7A-8256-0F15869174A2}" destId="{97D6C782-EB1E-4706-95B1-211560C2162D}" srcOrd="2" destOrd="0" presId="urn:microsoft.com/office/officeart/2005/8/layout/bList2"/>
    <dgm:cxn modelId="{7F818804-861D-498F-B61C-C61EA650CD44}" type="presParOf" srcId="{28D8D159-3195-4E7A-8256-0F15869174A2}" destId="{8A6B3318-4A3A-439D-BBCA-A6C51F7FC6DB}" srcOrd="3" destOrd="0" presId="urn:microsoft.com/office/officeart/2005/8/layout/bList2"/>
    <dgm:cxn modelId="{640CC383-7EBB-4244-ADE4-B8D0CE2E91F5}" type="presParOf" srcId="{DBEEF520-81C8-48A5-A9F2-8E5A306E39A2}" destId="{9D78AF2A-CE12-491D-AF2B-37D8339EA5F3}" srcOrd="1" destOrd="0" presId="urn:microsoft.com/office/officeart/2005/8/layout/bList2"/>
    <dgm:cxn modelId="{1B5C1056-BF00-4CCA-9F21-A5393E61FB41}" type="presParOf" srcId="{DBEEF520-81C8-48A5-A9F2-8E5A306E39A2}" destId="{14EFDFED-8BC9-4990-A0B1-9AF2D36A7577}" srcOrd="2" destOrd="0" presId="urn:microsoft.com/office/officeart/2005/8/layout/bList2"/>
    <dgm:cxn modelId="{F03AA998-4EC2-4480-A47B-01F474F3C738}" type="presParOf" srcId="{14EFDFED-8BC9-4990-A0B1-9AF2D36A7577}" destId="{19BB2F0F-2160-4FE5-A5D6-0E7D65261332}" srcOrd="0" destOrd="0" presId="urn:microsoft.com/office/officeart/2005/8/layout/bList2"/>
    <dgm:cxn modelId="{DF1DBA14-ACD5-45D2-B2C6-7479764A343C}" type="presParOf" srcId="{14EFDFED-8BC9-4990-A0B1-9AF2D36A7577}" destId="{4EE809EF-5EA7-4EAF-94BB-0F884797A744}" srcOrd="1" destOrd="0" presId="urn:microsoft.com/office/officeart/2005/8/layout/bList2"/>
    <dgm:cxn modelId="{AF809FAB-8306-429A-9DCF-6566A82A8D1C}" type="presParOf" srcId="{14EFDFED-8BC9-4990-A0B1-9AF2D36A7577}" destId="{1A7CA987-A7EB-4AC9-8F78-A5ECC44173D7}" srcOrd="2" destOrd="0" presId="urn:microsoft.com/office/officeart/2005/8/layout/bList2"/>
    <dgm:cxn modelId="{0F41CCFE-4BB4-4968-91AD-09038801F70B}" type="presParOf" srcId="{14EFDFED-8BC9-4990-A0B1-9AF2D36A7577}" destId="{369839D9-110A-4815-BAE1-25B52A155805}" srcOrd="3" destOrd="0" presId="urn:microsoft.com/office/officeart/2005/8/layout/bList2"/>
    <dgm:cxn modelId="{F1753EF2-A1C4-42FE-A710-F5B930E20AB1}" type="presParOf" srcId="{DBEEF520-81C8-48A5-A9F2-8E5A306E39A2}" destId="{02442C70-9A2A-4B2C-987F-4BC1E0D93438}" srcOrd="3" destOrd="0" presId="urn:microsoft.com/office/officeart/2005/8/layout/bList2"/>
    <dgm:cxn modelId="{7E2DFF67-8424-4F40-AEB0-28A4D6345966}" type="presParOf" srcId="{DBEEF520-81C8-48A5-A9F2-8E5A306E39A2}" destId="{3824B2A6-239F-4773-BFE1-2DA1F096A4C9}" srcOrd="4" destOrd="0" presId="urn:microsoft.com/office/officeart/2005/8/layout/bList2"/>
    <dgm:cxn modelId="{3818C40E-945A-4EC5-A449-B5231162D39D}" type="presParOf" srcId="{3824B2A6-239F-4773-BFE1-2DA1F096A4C9}" destId="{54E428EE-B475-4504-A921-931A66A6B777}" srcOrd="0" destOrd="0" presId="urn:microsoft.com/office/officeart/2005/8/layout/bList2"/>
    <dgm:cxn modelId="{920E4141-1851-4C1A-890A-7ADEA9100630}" type="presParOf" srcId="{3824B2A6-239F-4773-BFE1-2DA1F096A4C9}" destId="{BE17F7DA-898F-463F-BBD8-C6C8006BE2B3}" srcOrd="1" destOrd="0" presId="urn:microsoft.com/office/officeart/2005/8/layout/bList2"/>
    <dgm:cxn modelId="{E7993E61-4762-4729-82D9-D07717BC9F27}" type="presParOf" srcId="{3824B2A6-239F-4773-BFE1-2DA1F096A4C9}" destId="{A3CC2CE6-7338-48C5-B168-5941CAD2CD38}" srcOrd="2" destOrd="0" presId="urn:microsoft.com/office/officeart/2005/8/layout/bList2"/>
    <dgm:cxn modelId="{4203129F-ADEE-4B61-A4BE-E32216EB20E4}" type="presParOf" srcId="{3824B2A6-239F-4773-BFE1-2DA1F096A4C9}" destId="{83AAE334-4595-4130-B27F-B2EB583173A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D99634-9AB4-4200-B72E-4792044EF244}" type="doc">
      <dgm:prSet loTypeId="urn:microsoft.com/office/officeart/2005/8/layout/b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956CF96-ECB9-4A8B-96F7-EE90CBDB32CB}">
      <dgm:prSet phldrT="[Текст]" custT="1"/>
      <dgm:spPr/>
      <dgm:t>
        <a:bodyPr/>
        <a:lstStyle/>
        <a:p>
          <a:r>
            <a:rPr lang="uk-UA" sz="1800" b="1" dirty="0" smtClean="0"/>
            <a:t>4. Кризи та нестабільність</a:t>
          </a:r>
          <a:endParaRPr lang="uk-UA" sz="1800" dirty="0"/>
        </a:p>
      </dgm:t>
    </dgm:pt>
    <dgm:pt modelId="{3F80D5C3-B2AD-43B5-951E-CCD46726686F}" type="parTrans" cxnId="{C420D987-221E-468E-A482-5FD2457D6E72}">
      <dgm:prSet/>
      <dgm:spPr/>
      <dgm:t>
        <a:bodyPr/>
        <a:lstStyle/>
        <a:p>
          <a:endParaRPr lang="uk-UA" sz="1800"/>
        </a:p>
      </dgm:t>
    </dgm:pt>
    <dgm:pt modelId="{88DB9A5B-FCB4-44DB-92B1-1CD50355ABCD}" type="sibTrans" cxnId="{C420D987-221E-468E-A482-5FD2457D6E72}">
      <dgm:prSet/>
      <dgm:spPr/>
      <dgm:t>
        <a:bodyPr/>
        <a:lstStyle/>
        <a:p>
          <a:endParaRPr lang="uk-UA" sz="1800"/>
        </a:p>
      </dgm:t>
    </dgm:pt>
    <dgm:pt modelId="{4347F098-2723-4C77-8315-27297731359D}">
      <dgm:prSet custT="1"/>
      <dgm:spPr/>
      <dgm:t>
        <a:bodyPr/>
        <a:lstStyle/>
        <a:p>
          <a:r>
            <a:rPr lang="uk-UA" sz="1800" b="1" dirty="0" smtClean="0"/>
            <a:t>5. Поширення </a:t>
          </a:r>
          <a:r>
            <a:rPr lang="uk-UA" sz="1800" b="1" dirty="0" err="1" smtClean="0"/>
            <a:t>проєктної</a:t>
          </a:r>
          <a:r>
            <a:rPr lang="uk-UA" sz="1800" b="1" dirty="0" smtClean="0"/>
            <a:t> культури</a:t>
          </a:r>
          <a:endParaRPr lang="uk-UA" sz="1800" dirty="0"/>
        </a:p>
      </dgm:t>
    </dgm:pt>
    <dgm:pt modelId="{BAE0D77F-C45D-45BE-B9A4-D12F11D31F11}" type="parTrans" cxnId="{7394CCE8-4DDF-4D57-892A-AE5E4CB55468}">
      <dgm:prSet/>
      <dgm:spPr/>
      <dgm:t>
        <a:bodyPr/>
        <a:lstStyle/>
        <a:p>
          <a:endParaRPr lang="uk-UA" sz="1800"/>
        </a:p>
      </dgm:t>
    </dgm:pt>
    <dgm:pt modelId="{57B01604-D749-47A2-BBD0-4855F9461B4D}" type="sibTrans" cxnId="{7394CCE8-4DDF-4D57-892A-AE5E4CB55468}">
      <dgm:prSet/>
      <dgm:spPr/>
      <dgm:t>
        <a:bodyPr/>
        <a:lstStyle/>
        <a:p>
          <a:endParaRPr lang="uk-UA" sz="1800"/>
        </a:p>
      </dgm:t>
    </dgm:pt>
    <dgm:pt modelId="{D81BAA98-DEC4-491E-8FC1-0861D9507E4A}">
      <dgm:prSet custT="1"/>
      <dgm:spPr/>
      <dgm:t>
        <a:bodyPr/>
        <a:lstStyle/>
        <a:p>
          <a:r>
            <a:rPr lang="uk-UA" sz="1800" b="1" smtClean="0"/>
            <a:t>6. Підвищення рівня освіченості та самоусвідомлення</a:t>
          </a:r>
          <a:endParaRPr lang="uk-UA" sz="1800" dirty="0"/>
        </a:p>
      </dgm:t>
    </dgm:pt>
    <dgm:pt modelId="{C0CD587A-4692-4A94-BE09-578863C39602}" type="parTrans" cxnId="{B5666C0A-0C0C-450B-9F14-E7AF2B787C55}">
      <dgm:prSet/>
      <dgm:spPr/>
      <dgm:t>
        <a:bodyPr/>
        <a:lstStyle/>
        <a:p>
          <a:endParaRPr lang="uk-UA" sz="1800"/>
        </a:p>
      </dgm:t>
    </dgm:pt>
    <dgm:pt modelId="{029057AD-5972-4419-AC51-C8ACC7473C33}" type="sibTrans" cxnId="{B5666C0A-0C0C-450B-9F14-E7AF2B787C55}">
      <dgm:prSet/>
      <dgm:spPr/>
      <dgm:t>
        <a:bodyPr/>
        <a:lstStyle/>
        <a:p>
          <a:endParaRPr lang="uk-UA" sz="1800"/>
        </a:p>
      </dgm:t>
    </dgm:pt>
    <dgm:pt modelId="{C76464A8-DEDF-472F-8E62-95EEDD19254C}">
      <dgm:prSet custT="1"/>
      <dgm:spPr/>
      <dgm:t>
        <a:bodyPr/>
        <a:lstStyle/>
        <a:p>
          <a:r>
            <a:rPr lang="uk-UA" sz="1600" dirty="0" smtClean="0"/>
            <a:t>Економічні кризи, пандемія </a:t>
          </a:r>
          <a:r>
            <a:rPr lang="en-US" sz="1600" dirty="0" smtClean="0"/>
            <a:t>COVID-19, </a:t>
          </a:r>
          <a:r>
            <a:rPr lang="uk-UA" sz="1600" dirty="0" smtClean="0"/>
            <a:t>війна в Україні — ці події змусили багатьох людей змінити формат роботи, адаптуватися до нових умов.</a:t>
          </a:r>
          <a:endParaRPr lang="uk-UA" sz="1600" dirty="0"/>
        </a:p>
      </dgm:t>
    </dgm:pt>
    <dgm:pt modelId="{FB6D976B-95AC-4D99-96BC-B15F523E7AD2}" type="parTrans" cxnId="{9D382979-63E5-48EF-B602-C13C9EC3318B}">
      <dgm:prSet/>
      <dgm:spPr/>
      <dgm:t>
        <a:bodyPr/>
        <a:lstStyle/>
        <a:p>
          <a:endParaRPr lang="uk-UA"/>
        </a:p>
      </dgm:t>
    </dgm:pt>
    <dgm:pt modelId="{FC5BDC5A-D7C1-45DA-9510-0AA2EA72AD06}" type="sibTrans" cxnId="{9D382979-63E5-48EF-B602-C13C9EC3318B}">
      <dgm:prSet/>
      <dgm:spPr/>
      <dgm:t>
        <a:bodyPr/>
        <a:lstStyle/>
        <a:p>
          <a:endParaRPr lang="uk-UA"/>
        </a:p>
      </dgm:t>
    </dgm:pt>
    <dgm:pt modelId="{073BA663-C57E-4EAD-8156-636CB3962313}">
      <dgm:prSet custT="1"/>
      <dgm:spPr/>
      <dgm:t>
        <a:bodyPr/>
        <a:lstStyle/>
        <a:p>
          <a:r>
            <a:rPr lang="uk-UA" sz="1600" noProof="0" dirty="0" smtClean="0"/>
            <a:t>Соціальні фахівці почали працювати онлайн, проводити дистанційні консультації, </a:t>
          </a:r>
          <a:r>
            <a:rPr lang="uk-UA" sz="1600" noProof="0" dirty="0" err="1" smtClean="0"/>
            <a:t>волонтерити</a:t>
          </a:r>
          <a:r>
            <a:rPr lang="uk-UA" sz="1600" noProof="0" dirty="0" smtClean="0"/>
            <a:t> у цифровому просторі</a:t>
          </a:r>
          <a:endParaRPr lang="uk-UA" sz="1600" noProof="0" dirty="0"/>
        </a:p>
      </dgm:t>
    </dgm:pt>
    <dgm:pt modelId="{4342C7A6-0172-4E43-83DB-5CADDB1EE441}" type="parTrans" cxnId="{E1D93B46-2C21-427B-96D6-84503F1EC165}">
      <dgm:prSet/>
      <dgm:spPr/>
      <dgm:t>
        <a:bodyPr/>
        <a:lstStyle/>
        <a:p>
          <a:endParaRPr lang="uk-UA"/>
        </a:p>
      </dgm:t>
    </dgm:pt>
    <dgm:pt modelId="{818F0BA2-61D6-4A03-A86C-51E25F7618B5}" type="sibTrans" cxnId="{E1D93B46-2C21-427B-96D6-84503F1EC165}">
      <dgm:prSet/>
      <dgm:spPr/>
      <dgm:t>
        <a:bodyPr/>
        <a:lstStyle/>
        <a:p>
          <a:endParaRPr lang="uk-UA"/>
        </a:p>
      </dgm:t>
    </dgm:pt>
    <dgm:pt modelId="{8A32F61D-98B5-4A97-8E14-2D12DB4A5A8C}">
      <dgm:prSet custT="1"/>
      <dgm:spPr/>
      <dgm:t>
        <a:bodyPr/>
        <a:lstStyle/>
        <a:p>
          <a:r>
            <a:rPr lang="uk-UA" sz="1700" noProof="0" dirty="0" smtClean="0"/>
            <a:t>Замість довготривалої роботи в одній організації — участь у різних </a:t>
          </a:r>
          <a:r>
            <a:rPr lang="uk-UA" sz="1700" noProof="0" dirty="0" err="1" smtClean="0"/>
            <a:t>проєктах</a:t>
          </a:r>
          <a:r>
            <a:rPr lang="uk-UA" sz="1700" noProof="0" dirty="0" smtClean="0"/>
            <a:t>, грантах, соціальних ініціативах.</a:t>
          </a:r>
          <a:endParaRPr lang="uk-UA" sz="1700" noProof="0" dirty="0"/>
        </a:p>
      </dgm:t>
    </dgm:pt>
    <dgm:pt modelId="{248D49FB-EFB1-4978-9A6F-1E1C474FBB6E}" type="parTrans" cxnId="{FBD04333-0B65-4A3C-B37E-325EF733FE68}">
      <dgm:prSet/>
      <dgm:spPr/>
      <dgm:t>
        <a:bodyPr/>
        <a:lstStyle/>
        <a:p>
          <a:endParaRPr lang="uk-UA"/>
        </a:p>
      </dgm:t>
    </dgm:pt>
    <dgm:pt modelId="{9DC5CA73-6337-4A5B-89CC-2EF97D2FC6AA}" type="sibTrans" cxnId="{FBD04333-0B65-4A3C-B37E-325EF733FE68}">
      <dgm:prSet/>
      <dgm:spPr/>
      <dgm:t>
        <a:bodyPr/>
        <a:lstStyle/>
        <a:p>
          <a:endParaRPr lang="uk-UA"/>
        </a:p>
      </dgm:t>
    </dgm:pt>
    <dgm:pt modelId="{49E34AA7-6B19-403F-8EBE-47B41E1995CF}">
      <dgm:prSet custT="1"/>
      <dgm:spPr/>
      <dgm:t>
        <a:bodyPr/>
        <a:lstStyle/>
        <a:p>
          <a:r>
            <a:rPr lang="uk-UA" sz="1700" noProof="0" dirty="0" smtClean="0"/>
            <a:t>Це особливо властиво соціальній сфері, де багато ініціатив мають тимчасовий, локальний характер</a:t>
          </a:r>
          <a:r>
            <a:rPr lang="ru-RU" sz="1500" dirty="0" smtClean="0"/>
            <a:t>.</a:t>
          </a:r>
          <a:endParaRPr lang="ru-RU" sz="1500" dirty="0"/>
        </a:p>
      </dgm:t>
    </dgm:pt>
    <dgm:pt modelId="{8A368DD6-155C-42B9-82A5-2313E40F9AC5}" type="parTrans" cxnId="{16295A16-DC7D-4701-B711-C488EF4789F4}">
      <dgm:prSet/>
      <dgm:spPr/>
      <dgm:t>
        <a:bodyPr/>
        <a:lstStyle/>
        <a:p>
          <a:endParaRPr lang="uk-UA"/>
        </a:p>
      </dgm:t>
    </dgm:pt>
    <dgm:pt modelId="{1D4D728A-A1DD-495C-803E-460B98083217}" type="sibTrans" cxnId="{16295A16-DC7D-4701-B711-C488EF4789F4}">
      <dgm:prSet/>
      <dgm:spPr/>
      <dgm:t>
        <a:bodyPr/>
        <a:lstStyle/>
        <a:p>
          <a:endParaRPr lang="uk-UA"/>
        </a:p>
      </dgm:t>
    </dgm:pt>
    <dgm:pt modelId="{209F313A-73C6-48EA-8955-9709A24A12B6}">
      <dgm:prSet/>
      <dgm:spPr/>
      <dgm:t>
        <a:bodyPr/>
        <a:lstStyle/>
        <a:p>
          <a:r>
            <a:rPr lang="uk-UA" noProof="0" dirty="0" smtClean="0"/>
            <a:t>Люди почали краще розуміти свої професійні сильні сторони, вчитися презентувати себе, створювати персональні бренди.</a:t>
          </a:r>
          <a:endParaRPr lang="uk-UA" noProof="0" dirty="0"/>
        </a:p>
      </dgm:t>
    </dgm:pt>
    <dgm:pt modelId="{78735C00-DDD5-4FDC-986A-9683A54B1975}" type="parTrans" cxnId="{46E3FF8C-1ECB-4316-AED9-1FC1CF2F6501}">
      <dgm:prSet/>
      <dgm:spPr/>
      <dgm:t>
        <a:bodyPr/>
        <a:lstStyle/>
        <a:p>
          <a:endParaRPr lang="uk-UA"/>
        </a:p>
      </dgm:t>
    </dgm:pt>
    <dgm:pt modelId="{E92D558E-9959-4362-92FF-CA7D3C10C460}" type="sibTrans" cxnId="{46E3FF8C-1ECB-4316-AED9-1FC1CF2F6501}">
      <dgm:prSet/>
      <dgm:spPr/>
      <dgm:t>
        <a:bodyPr/>
        <a:lstStyle/>
        <a:p>
          <a:endParaRPr lang="uk-UA"/>
        </a:p>
      </dgm:t>
    </dgm:pt>
    <dgm:pt modelId="{334F58B8-8130-4699-8ED4-6F082667E892}">
      <dgm:prSet/>
      <dgm:spPr/>
      <dgm:t>
        <a:bodyPr/>
        <a:lstStyle/>
        <a:p>
          <a:r>
            <a:rPr lang="uk-UA" noProof="0" dirty="0" smtClean="0"/>
            <a:t>Це також пов’язано з розвитком онлайн-освіти та культури самонавчання.</a:t>
          </a:r>
          <a:endParaRPr lang="uk-UA" noProof="0" dirty="0"/>
        </a:p>
      </dgm:t>
    </dgm:pt>
    <dgm:pt modelId="{747B22E9-E6BA-4378-A11F-DE78A74BBD8C}" type="parTrans" cxnId="{6F392308-40D6-4D5C-971A-B3DC0FBB5C72}">
      <dgm:prSet/>
      <dgm:spPr/>
      <dgm:t>
        <a:bodyPr/>
        <a:lstStyle/>
        <a:p>
          <a:endParaRPr lang="uk-UA"/>
        </a:p>
      </dgm:t>
    </dgm:pt>
    <dgm:pt modelId="{48A72AC3-C13A-4DDC-BF4C-022054FD4F6A}" type="sibTrans" cxnId="{6F392308-40D6-4D5C-971A-B3DC0FBB5C72}">
      <dgm:prSet/>
      <dgm:spPr/>
      <dgm:t>
        <a:bodyPr/>
        <a:lstStyle/>
        <a:p>
          <a:endParaRPr lang="uk-UA"/>
        </a:p>
      </dgm:t>
    </dgm:pt>
    <dgm:pt modelId="{DBEEF520-81C8-48A5-A9F2-8E5A306E39A2}" type="pres">
      <dgm:prSet presAssocID="{2DD99634-9AB4-4200-B72E-4792044EF24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8D8D159-3195-4E7A-8256-0F15869174A2}" type="pres">
      <dgm:prSet presAssocID="{9956CF96-ECB9-4A8B-96F7-EE90CBDB32CB}" presName="compNode" presStyleCnt="0"/>
      <dgm:spPr/>
    </dgm:pt>
    <dgm:pt modelId="{3315FCF6-F34F-4200-B660-7EDC70CFECAE}" type="pres">
      <dgm:prSet presAssocID="{9956CF96-ECB9-4A8B-96F7-EE90CBDB32CB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46CBBB-47B6-4161-A55E-B838913DCBC8}" type="pres">
      <dgm:prSet presAssocID="{9956CF96-ECB9-4A8B-96F7-EE90CBDB32C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D6C782-EB1E-4706-95B1-211560C2162D}" type="pres">
      <dgm:prSet presAssocID="{9956CF96-ECB9-4A8B-96F7-EE90CBDB32CB}" presName="parentRect" presStyleLbl="alignNode1" presStyleIdx="0" presStyleCnt="3"/>
      <dgm:spPr/>
      <dgm:t>
        <a:bodyPr/>
        <a:lstStyle/>
        <a:p>
          <a:endParaRPr lang="uk-UA"/>
        </a:p>
      </dgm:t>
    </dgm:pt>
    <dgm:pt modelId="{8A6B3318-4A3A-439D-BBCA-A6C51F7FC6DB}" type="pres">
      <dgm:prSet presAssocID="{9956CF96-ECB9-4A8B-96F7-EE90CBDB32CB}" presName="adorn" presStyleLbl="fgAccFollow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D78AF2A-CE12-491D-AF2B-37D8339EA5F3}" type="pres">
      <dgm:prSet presAssocID="{88DB9A5B-FCB4-44DB-92B1-1CD50355ABCD}" presName="sibTrans" presStyleLbl="sibTrans2D1" presStyleIdx="0" presStyleCnt="0"/>
      <dgm:spPr/>
      <dgm:t>
        <a:bodyPr/>
        <a:lstStyle/>
        <a:p>
          <a:endParaRPr lang="uk-UA"/>
        </a:p>
      </dgm:t>
    </dgm:pt>
    <dgm:pt modelId="{14EFDFED-8BC9-4990-A0B1-9AF2D36A7577}" type="pres">
      <dgm:prSet presAssocID="{4347F098-2723-4C77-8315-27297731359D}" presName="compNode" presStyleCnt="0"/>
      <dgm:spPr/>
    </dgm:pt>
    <dgm:pt modelId="{19BB2F0F-2160-4FE5-A5D6-0E7D65261332}" type="pres">
      <dgm:prSet presAssocID="{4347F098-2723-4C77-8315-27297731359D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E809EF-5EA7-4EAF-94BB-0F884797A744}" type="pres">
      <dgm:prSet presAssocID="{4347F098-2723-4C77-8315-27297731359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7CA987-A7EB-4AC9-8F78-A5ECC44173D7}" type="pres">
      <dgm:prSet presAssocID="{4347F098-2723-4C77-8315-27297731359D}" presName="parentRect" presStyleLbl="alignNode1" presStyleIdx="1" presStyleCnt="3"/>
      <dgm:spPr/>
      <dgm:t>
        <a:bodyPr/>
        <a:lstStyle/>
        <a:p>
          <a:endParaRPr lang="uk-UA"/>
        </a:p>
      </dgm:t>
    </dgm:pt>
    <dgm:pt modelId="{369839D9-110A-4815-BAE1-25B52A155805}" type="pres">
      <dgm:prSet presAssocID="{4347F098-2723-4C77-8315-27297731359D}" presName="adorn" presStyleLbl="fgAccFollow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02442C70-9A2A-4B2C-987F-4BC1E0D93438}" type="pres">
      <dgm:prSet presAssocID="{57B01604-D749-47A2-BBD0-4855F9461B4D}" presName="sibTrans" presStyleLbl="sibTrans2D1" presStyleIdx="0" presStyleCnt="0"/>
      <dgm:spPr/>
      <dgm:t>
        <a:bodyPr/>
        <a:lstStyle/>
        <a:p>
          <a:endParaRPr lang="uk-UA"/>
        </a:p>
      </dgm:t>
    </dgm:pt>
    <dgm:pt modelId="{3824B2A6-239F-4773-BFE1-2DA1F096A4C9}" type="pres">
      <dgm:prSet presAssocID="{D81BAA98-DEC4-491E-8FC1-0861D9507E4A}" presName="compNode" presStyleCnt="0"/>
      <dgm:spPr/>
    </dgm:pt>
    <dgm:pt modelId="{54E428EE-B475-4504-A921-931A66A6B777}" type="pres">
      <dgm:prSet presAssocID="{D81BAA98-DEC4-491E-8FC1-0861D9507E4A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17F7DA-898F-463F-BBD8-C6C8006BE2B3}" type="pres">
      <dgm:prSet presAssocID="{D81BAA98-DEC4-491E-8FC1-0861D9507E4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CC2CE6-7338-48C5-B168-5941CAD2CD38}" type="pres">
      <dgm:prSet presAssocID="{D81BAA98-DEC4-491E-8FC1-0861D9507E4A}" presName="parentRect" presStyleLbl="alignNode1" presStyleIdx="2" presStyleCnt="3"/>
      <dgm:spPr/>
      <dgm:t>
        <a:bodyPr/>
        <a:lstStyle/>
        <a:p>
          <a:endParaRPr lang="uk-UA"/>
        </a:p>
      </dgm:t>
    </dgm:pt>
    <dgm:pt modelId="{83AAE334-4595-4130-B27F-B2EB583173A0}" type="pres">
      <dgm:prSet presAssocID="{D81BAA98-DEC4-491E-8FC1-0861D9507E4A}" presName="adorn" presStyleLbl="fgAccFollow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7394CCE8-4DDF-4D57-892A-AE5E4CB55468}" srcId="{2DD99634-9AB4-4200-B72E-4792044EF244}" destId="{4347F098-2723-4C77-8315-27297731359D}" srcOrd="1" destOrd="0" parTransId="{BAE0D77F-C45D-45BE-B9A4-D12F11D31F11}" sibTransId="{57B01604-D749-47A2-BBD0-4855F9461B4D}"/>
    <dgm:cxn modelId="{ACB53DD2-3E63-4B12-9455-D9DDC3D4BEA3}" type="presOf" srcId="{9956CF96-ECB9-4A8B-96F7-EE90CBDB32CB}" destId="{97D6C782-EB1E-4706-95B1-211560C2162D}" srcOrd="1" destOrd="0" presId="urn:microsoft.com/office/officeart/2005/8/layout/bList2"/>
    <dgm:cxn modelId="{0CD6F4B0-D533-4FA4-9818-FF6304F890AC}" type="presOf" srcId="{4347F098-2723-4C77-8315-27297731359D}" destId="{4EE809EF-5EA7-4EAF-94BB-0F884797A744}" srcOrd="0" destOrd="0" presId="urn:microsoft.com/office/officeart/2005/8/layout/bList2"/>
    <dgm:cxn modelId="{FBD04333-0B65-4A3C-B37E-325EF733FE68}" srcId="{4347F098-2723-4C77-8315-27297731359D}" destId="{8A32F61D-98B5-4A97-8E14-2D12DB4A5A8C}" srcOrd="0" destOrd="0" parTransId="{248D49FB-EFB1-4978-9A6F-1E1C474FBB6E}" sibTransId="{9DC5CA73-6337-4A5B-89CC-2EF97D2FC6AA}"/>
    <dgm:cxn modelId="{CDAC5589-34A4-4810-AD3B-106B4BFD9458}" type="presOf" srcId="{073BA663-C57E-4EAD-8156-636CB3962313}" destId="{3315FCF6-F34F-4200-B660-7EDC70CFECAE}" srcOrd="0" destOrd="1" presId="urn:microsoft.com/office/officeart/2005/8/layout/bList2"/>
    <dgm:cxn modelId="{2B269629-A1E3-48DA-9E8F-0540974637FF}" type="presOf" srcId="{49E34AA7-6B19-403F-8EBE-47B41E1995CF}" destId="{19BB2F0F-2160-4FE5-A5D6-0E7D65261332}" srcOrd="0" destOrd="1" presId="urn:microsoft.com/office/officeart/2005/8/layout/bList2"/>
    <dgm:cxn modelId="{9D382979-63E5-48EF-B602-C13C9EC3318B}" srcId="{9956CF96-ECB9-4A8B-96F7-EE90CBDB32CB}" destId="{C76464A8-DEDF-472F-8E62-95EEDD19254C}" srcOrd="0" destOrd="0" parTransId="{FB6D976B-95AC-4D99-96BC-B15F523E7AD2}" sibTransId="{FC5BDC5A-D7C1-45DA-9510-0AA2EA72AD06}"/>
    <dgm:cxn modelId="{46E3FF8C-1ECB-4316-AED9-1FC1CF2F6501}" srcId="{D81BAA98-DEC4-491E-8FC1-0861D9507E4A}" destId="{209F313A-73C6-48EA-8955-9709A24A12B6}" srcOrd="0" destOrd="0" parTransId="{78735C00-DDD5-4FDC-986A-9683A54B1975}" sibTransId="{E92D558E-9959-4362-92FF-CA7D3C10C460}"/>
    <dgm:cxn modelId="{B721F314-C8B3-4542-9654-E5DC3FE77B16}" type="presOf" srcId="{C76464A8-DEDF-472F-8E62-95EEDD19254C}" destId="{3315FCF6-F34F-4200-B660-7EDC70CFECAE}" srcOrd="0" destOrd="0" presId="urn:microsoft.com/office/officeart/2005/8/layout/bList2"/>
    <dgm:cxn modelId="{89D8425F-09AE-485A-91F8-8B9816D83A50}" type="presOf" srcId="{334F58B8-8130-4699-8ED4-6F082667E892}" destId="{54E428EE-B475-4504-A921-931A66A6B777}" srcOrd="0" destOrd="1" presId="urn:microsoft.com/office/officeart/2005/8/layout/bList2"/>
    <dgm:cxn modelId="{170060AD-265C-4D4D-866C-BD1250C81C9A}" type="presOf" srcId="{88DB9A5B-FCB4-44DB-92B1-1CD50355ABCD}" destId="{9D78AF2A-CE12-491D-AF2B-37D8339EA5F3}" srcOrd="0" destOrd="0" presId="urn:microsoft.com/office/officeart/2005/8/layout/bList2"/>
    <dgm:cxn modelId="{8DC8A60E-EFAA-4EC5-B6F5-BEFE17FE492B}" type="presOf" srcId="{209F313A-73C6-48EA-8955-9709A24A12B6}" destId="{54E428EE-B475-4504-A921-931A66A6B777}" srcOrd="0" destOrd="0" presId="urn:microsoft.com/office/officeart/2005/8/layout/bList2"/>
    <dgm:cxn modelId="{6F392308-40D6-4D5C-971A-B3DC0FBB5C72}" srcId="{D81BAA98-DEC4-491E-8FC1-0861D9507E4A}" destId="{334F58B8-8130-4699-8ED4-6F082667E892}" srcOrd="1" destOrd="0" parTransId="{747B22E9-E6BA-4378-A11F-DE78A74BBD8C}" sibTransId="{48A72AC3-C13A-4DDC-BF4C-022054FD4F6A}"/>
    <dgm:cxn modelId="{2C2A3647-7BA1-437D-9534-7AB8D167D437}" type="presOf" srcId="{4347F098-2723-4C77-8315-27297731359D}" destId="{1A7CA987-A7EB-4AC9-8F78-A5ECC44173D7}" srcOrd="1" destOrd="0" presId="urn:microsoft.com/office/officeart/2005/8/layout/bList2"/>
    <dgm:cxn modelId="{EA3AF259-BB44-4815-81E0-C67FC1C71DA8}" type="presOf" srcId="{D81BAA98-DEC4-491E-8FC1-0861D9507E4A}" destId="{BE17F7DA-898F-463F-BBD8-C6C8006BE2B3}" srcOrd="0" destOrd="0" presId="urn:microsoft.com/office/officeart/2005/8/layout/bList2"/>
    <dgm:cxn modelId="{86227EA0-3CC1-45DA-9481-C988D26235F3}" type="presOf" srcId="{57B01604-D749-47A2-BBD0-4855F9461B4D}" destId="{02442C70-9A2A-4B2C-987F-4BC1E0D93438}" srcOrd="0" destOrd="0" presId="urn:microsoft.com/office/officeart/2005/8/layout/bList2"/>
    <dgm:cxn modelId="{16295A16-DC7D-4701-B711-C488EF4789F4}" srcId="{4347F098-2723-4C77-8315-27297731359D}" destId="{49E34AA7-6B19-403F-8EBE-47B41E1995CF}" srcOrd="1" destOrd="0" parTransId="{8A368DD6-155C-42B9-82A5-2313E40F9AC5}" sibTransId="{1D4D728A-A1DD-495C-803E-460B98083217}"/>
    <dgm:cxn modelId="{C2CA4F30-E733-47D4-89FF-5254F39001B6}" type="presOf" srcId="{9956CF96-ECB9-4A8B-96F7-EE90CBDB32CB}" destId="{5E46CBBB-47B6-4161-A55E-B838913DCBC8}" srcOrd="0" destOrd="0" presId="urn:microsoft.com/office/officeart/2005/8/layout/bList2"/>
    <dgm:cxn modelId="{C71438EA-B5DC-4708-86D4-F41DD7D4CD03}" type="presOf" srcId="{8A32F61D-98B5-4A97-8E14-2D12DB4A5A8C}" destId="{19BB2F0F-2160-4FE5-A5D6-0E7D65261332}" srcOrd="0" destOrd="0" presId="urn:microsoft.com/office/officeart/2005/8/layout/bList2"/>
    <dgm:cxn modelId="{E1D93B46-2C21-427B-96D6-84503F1EC165}" srcId="{9956CF96-ECB9-4A8B-96F7-EE90CBDB32CB}" destId="{073BA663-C57E-4EAD-8156-636CB3962313}" srcOrd="1" destOrd="0" parTransId="{4342C7A6-0172-4E43-83DB-5CADDB1EE441}" sibTransId="{818F0BA2-61D6-4A03-A86C-51E25F7618B5}"/>
    <dgm:cxn modelId="{B5666C0A-0C0C-450B-9F14-E7AF2B787C55}" srcId="{2DD99634-9AB4-4200-B72E-4792044EF244}" destId="{D81BAA98-DEC4-491E-8FC1-0861D9507E4A}" srcOrd="2" destOrd="0" parTransId="{C0CD587A-4692-4A94-BE09-578863C39602}" sibTransId="{029057AD-5972-4419-AC51-C8ACC7473C33}"/>
    <dgm:cxn modelId="{C420D987-221E-468E-A482-5FD2457D6E72}" srcId="{2DD99634-9AB4-4200-B72E-4792044EF244}" destId="{9956CF96-ECB9-4A8B-96F7-EE90CBDB32CB}" srcOrd="0" destOrd="0" parTransId="{3F80D5C3-B2AD-43B5-951E-CCD46726686F}" sibTransId="{88DB9A5B-FCB4-44DB-92B1-1CD50355ABCD}"/>
    <dgm:cxn modelId="{AD31C1FC-D835-4B91-8BAE-D3C4BBF76B1B}" type="presOf" srcId="{2DD99634-9AB4-4200-B72E-4792044EF244}" destId="{DBEEF520-81C8-48A5-A9F2-8E5A306E39A2}" srcOrd="0" destOrd="0" presId="urn:microsoft.com/office/officeart/2005/8/layout/bList2"/>
    <dgm:cxn modelId="{E7285FD7-47B5-45AF-AA03-BB6DC1FA1519}" type="presOf" srcId="{D81BAA98-DEC4-491E-8FC1-0861D9507E4A}" destId="{A3CC2CE6-7338-48C5-B168-5941CAD2CD38}" srcOrd="1" destOrd="0" presId="urn:microsoft.com/office/officeart/2005/8/layout/bList2"/>
    <dgm:cxn modelId="{912F096D-4B62-49E4-9510-5A6BE6E7D971}" type="presParOf" srcId="{DBEEF520-81C8-48A5-A9F2-8E5A306E39A2}" destId="{28D8D159-3195-4E7A-8256-0F15869174A2}" srcOrd="0" destOrd="0" presId="urn:microsoft.com/office/officeart/2005/8/layout/bList2"/>
    <dgm:cxn modelId="{39AEF60D-5EF1-4E77-973B-7387F93026B3}" type="presParOf" srcId="{28D8D159-3195-4E7A-8256-0F15869174A2}" destId="{3315FCF6-F34F-4200-B660-7EDC70CFECAE}" srcOrd="0" destOrd="0" presId="urn:microsoft.com/office/officeart/2005/8/layout/bList2"/>
    <dgm:cxn modelId="{097089A9-BFB3-4F81-BC7C-E51D329F41B3}" type="presParOf" srcId="{28D8D159-3195-4E7A-8256-0F15869174A2}" destId="{5E46CBBB-47B6-4161-A55E-B838913DCBC8}" srcOrd="1" destOrd="0" presId="urn:microsoft.com/office/officeart/2005/8/layout/bList2"/>
    <dgm:cxn modelId="{45141F28-A8C6-414E-8FD6-D76AAE9B3B5E}" type="presParOf" srcId="{28D8D159-3195-4E7A-8256-0F15869174A2}" destId="{97D6C782-EB1E-4706-95B1-211560C2162D}" srcOrd="2" destOrd="0" presId="urn:microsoft.com/office/officeart/2005/8/layout/bList2"/>
    <dgm:cxn modelId="{F84853E8-255C-43BB-BC47-2A6B113F0540}" type="presParOf" srcId="{28D8D159-3195-4E7A-8256-0F15869174A2}" destId="{8A6B3318-4A3A-439D-BBCA-A6C51F7FC6DB}" srcOrd="3" destOrd="0" presId="urn:microsoft.com/office/officeart/2005/8/layout/bList2"/>
    <dgm:cxn modelId="{04AE4971-272F-4676-90A7-11F04977C8FF}" type="presParOf" srcId="{DBEEF520-81C8-48A5-A9F2-8E5A306E39A2}" destId="{9D78AF2A-CE12-491D-AF2B-37D8339EA5F3}" srcOrd="1" destOrd="0" presId="urn:microsoft.com/office/officeart/2005/8/layout/bList2"/>
    <dgm:cxn modelId="{E134672C-270B-48BA-9F86-9C15409DD355}" type="presParOf" srcId="{DBEEF520-81C8-48A5-A9F2-8E5A306E39A2}" destId="{14EFDFED-8BC9-4990-A0B1-9AF2D36A7577}" srcOrd="2" destOrd="0" presId="urn:microsoft.com/office/officeart/2005/8/layout/bList2"/>
    <dgm:cxn modelId="{AFD492AF-05CD-4A71-8FA2-5E6409FE597A}" type="presParOf" srcId="{14EFDFED-8BC9-4990-A0B1-9AF2D36A7577}" destId="{19BB2F0F-2160-4FE5-A5D6-0E7D65261332}" srcOrd="0" destOrd="0" presId="urn:microsoft.com/office/officeart/2005/8/layout/bList2"/>
    <dgm:cxn modelId="{0E40E0EC-3DB8-43D3-9918-62B992895967}" type="presParOf" srcId="{14EFDFED-8BC9-4990-A0B1-9AF2D36A7577}" destId="{4EE809EF-5EA7-4EAF-94BB-0F884797A744}" srcOrd="1" destOrd="0" presId="urn:microsoft.com/office/officeart/2005/8/layout/bList2"/>
    <dgm:cxn modelId="{C34A0EA0-D977-4817-A4ED-4C5E71C021AB}" type="presParOf" srcId="{14EFDFED-8BC9-4990-A0B1-9AF2D36A7577}" destId="{1A7CA987-A7EB-4AC9-8F78-A5ECC44173D7}" srcOrd="2" destOrd="0" presId="urn:microsoft.com/office/officeart/2005/8/layout/bList2"/>
    <dgm:cxn modelId="{810D3CEF-E297-4E0C-A2D1-3F91CC1C9937}" type="presParOf" srcId="{14EFDFED-8BC9-4990-A0B1-9AF2D36A7577}" destId="{369839D9-110A-4815-BAE1-25B52A155805}" srcOrd="3" destOrd="0" presId="urn:microsoft.com/office/officeart/2005/8/layout/bList2"/>
    <dgm:cxn modelId="{EB7148C8-D218-494B-8410-E4A22821E773}" type="presParOf" srcId="{DBEEF520-81C8-48A5-A9F2-8E5A306E39A2}" destId="{02442C70-9A2A-4B2C-987F-4BC1E0D93438}" srcOrd="3" destOrd="0" presId="urn:microsoft.com/office/officeart/2005/8/layout/bList2"/>
    <dgm:cxn modelId="{25B9BADE-C1AB-4571-8DBD-C1A36A13F50A}" type="presParOf" srcId="{DBEEF520-81C8-48A5-A9F2-8E5A306E39A2}" destId="{3824B2A6-239F-4773-BFE1-2DA1F096A4C9}" srcOrd="4" destOrd="0" presId="urn:microsoft.com/office/officeart/2005/8/layout/bList2"/>
    <dgm:cxn modelId="{6963506C-9610-45A1-A9D3-0CBA87D019BE}" type="presParOf" srcId="{3824B2A6-239F-4773-BFE1-2DA1F096A4C9}" destId="{54E428EE-B475-4504-A921-931A66A6B777}" srcOrd="0" destOrd="0" presId="urn:microsoft.com/office/officeart/2005/8/layout/bList2"/>
    <dgm:cxn modelId="{E656AB73-E36C-4B09-8EB8-942179DEB62C}" type="presParOf" srcId="{3824B2A6-239F-4773-BFE1-2DA1F096A4C9}" destId="{BE17F7DA-898F-463F-BBD8-C6C8006BE2B3}" srcOrd="1" destOrd="0" presId="urn:microsoft.com/office/officeart/2005/8/layout/bList2"/>
    <dgm:cxn modelId="{7C4D4FDB-CA22-4888-B135-F974067F5CD2}" type="presParOf" srcId="{3824B2A6-239F-4773-BFE1-2DA1F096A4C9}" destId="{A3CC2CE6-7338-48C5-B168-5941CAD2CD38}" srcOrd="2" destOrd="0" presId="urn:microsoft.com/office/officeart/2005/8/layout/bList2"/>
    <dgm:cxn modelId="{9B277122-C794-4A35-A4BC-75CF309DCF57}" type="presParOf" srcId="{3824B2A6-239F-4773-BFE1-2DA1F096A4C9}" destId="{83AAE334-4595-4130-B27F-B2EB583173A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6F465E-CF5E-47DD-AF0E-071C6161CA56}" type="doc">
      <dgm:prSet loTypeId="urn:microsoft.com/office/officeart/2008/layout/PictureStrips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3E9E375C-5EDD-47C1-B77E-067EE0BDDAA9}">
      <dgm:prSet phldrT="[Текст]"/>
      <dgm:spPr/>
      <dgm:t>
        <a:bodyPr/>
        <a:lstStyle/>
        <a:p>
          <a:pPr algn="just"/>
          <a:r>
            <a:rPr lang="uk-UA" b="1" noProof="0" dirty="0" smtClean="0"/>
            <a:t>У фахівців соціальної сфери філософія </a:t>
          </a:r>
          <a:r>
            <a:rPr lang="uk-UA" b="1" noProof="0" dirty="0" err="1" smtClean="0"/>
            <a:t>фрілансу</a:t>
          </a:r>
          <a:r>
            <a:rPr lang="uk-UA" b="1" noProof="0" dirty="0" smtClean="0"/>
            <a:t> проявляється</a:t>
          </a:r>
          <a:r>
            <a:rPr lang="ru-RU" b="1" dirty="0" smtClean="0"/>
            <a:t> у</a:t>
          </a:r>
          <a:r>
            <a:rPr lang="uk-UA" b="1" dirty="0" smtClean="0"/>
            <a:t>:</a:t>
          </a:r>
          <a:endParaRPr lang="uk-UA" dirty="0"/>
        </a:p>
      </dgm:t>
    </dgm:pt>
    <dgm:pt modelId="{83F545F2-873B-4D44-A1FD-4AC0FCB35332}" type="parTrans" cxnId="{07C052BD-E85D-4DFE-AFF2-A7340C973724}">
      <dgm:prSet/>
      <dgm:spPr/>
      <dgm:t>
        <a:bodyPr/>
        <a:lstStyle/>
        <a:p>
          <a:pPr algn="just"/>
          <a:endParaRPr lang="uk-UA"/>
        </a:p>
      </dgm:t>
    </dgm:pt>
    <dgm:pt modelId="{E81C3228-0ABA-4042-B26F-0B6DB744248C}" type="sibTrans" cxnId="{07C052BD-E85D-4DFE-AFF2-A7340C973724}">
      <dgm:prSet/>
      <dgm:spPr/>
      <dgm:t>
        <a:bodyPr/>
        <a:lstStyle/>
        <a:p>
          <a:pPr algn="just"/>
          <a:endParaRPr lang="uk-UA"/>
        </a:p>
      </dgm:t>
    </dgm:pt>
    <dgm:pt modelId="{57861542-A29B-4A87-B341-34A6A49C3790}">
      <dgm:prSet/>
      <dgm:spPr/>
      <dgm:t>
        <a:bodyPr/>
        <a:lstStyle/>
        <a:p>
          <a:pPr algn="just"/>
          <a:r>
            <a:rPr lang="uk-UA" noProof="0" dirty="0" smtClean="0"/>
            <a:t>бажанні працювати з </a:t>
          </a:r>
          <a:r>
            <a:rPr lang="uk-UA" b="1" i="1" noProof="0" dirty="0" smtClean="0"/>
            <a:t>різними цільовими групами </a:t>
          </a:r>
          <a:r>
            <a:rPr lang="uk-UA" noProof="0" dirty="0" smtClean="0"/>
            <a:t>(вразливими, переселенцями, молоддю),</a:t>
          </a:r>
          <a:endParaRPr lang="uk-UA" noProof="0" dirty="0"/>
        </a:p>
      </dgm:t>
    </dgm:pt>
    <dgm:pt modelId="{FAC197DE-98D6-4CDF-A5B7-468793A39960}" type="parTrans" cxnId="{8076953B-7786-4E32-889A-CC7B3C6FE68A}">
      <dgm:prSet/>
      <dgm:spPr/>
      <dgm:t>
        <a:bodyPr/>
        <a:lstStyle/>
        <a:p>
          <a:pPr algn="just"/>
          <a:endParaRPr lang="uk-UA"/>
        </a:p>
      </dgm:t>
    </dgm:pt>
    <dgm:pt modelId="{1F9E0F02-E700-4A08-BEBC-C0E935DA368A}" type="sibTrans" cxnId="{8076953B-7786-4E32-889A-CC7B3C6FE68A}">
      <dgm:prSet/>
      <dgm:spPr/>
      <dgm:t>
        <a:bodyPr/>
        <a:lstStyle/>
        <a:p>
          <a:pPr algn="just"/>
          <a:endParaRPr lang="uk-UA"/>
        </a:p>
      </dgm:t>
    </dgm:pt>
    <dgm:pt modelId="{2915FE64-C3B4-42E8-9529-10EBFA01C2D0}">
      <dgm:prSet/>
      <dgm:spPr/>
      <dgm:t>
        <a:bodyPr/>
        <a:lstStyle/>
        <a:p>
          <a:pPr algn="just"/>
          <a:r>
            <a:rPr lang="uk-UA" noProof="0" dirty="0" smtClean="0"/>
            <a:t>участі в </a:t>
          </a:r>
          <a:r>
            <a:rPr lang="uk-UA" b="1" i="1" noProof="0" dirty="0" smtClean="0"/>
            <a:t>короткотермінових ініціативах </a:t>
          </a:r>
          <a:r>
            <a:rPr lang="uk-UA" noProof="0" dirty="0" smtClean="0"/>
            <a:t>(гранти, тренінги, міжнародні проєкти),</a:t>
          </a:r>
          <a:endParaRPr lang="uk-UA" noProof="0" dirty="0"/>
        </a:p>
      </dgm:t>
    </dgm:pt>
    <dgm:pt modelId="{4AA05988-E39F-429C-B1D3-74987CFDD609}" type="parTrans" cxnId="{09C02050-BBAD-403A-A166-0AADEC358515}">
      <dgm:prSet/>
      <dgm:spPr/>
      <dgm:t>
        <a:bodyPr/>
        <a:lstStyle/>
        <a:p>
          <a:pPr algn="just"/>
          <a:endParaRPr lang="uk-UA"/>
        </a:p>
      </dgm:t>
    </dgm:pt>
    <dgm:pt modelId="{9187ACC0-B42A-4ED2-A73E-51FB6D61C145}" type="sibTrans" cxnId="{09C02050-BBAD-403A-A166-0AADEC358515}">
      <dgm:prSet/>
      <dgm:spPr/>
      <dgm:t>
        <a:bodyPr/>
        <a:lstStyle/>
        <a:p>
          <a:pPr algn="just"/>
          <a:endParaRPr lang="uk-UA"/>
        </a:p>
      </dgm:t>
    </dgm:pt>
    <dgm:pt modelId="{843468A1-475B-4382-8076-AA80FAD2B5E6}">
      <dgm:prSet/>
      <dgm:spPr/>
      <dgm:t>
        <a:bodyPr/>
        <a:lstStyle/>
        <a:p>
          <a:pPr algn="just"/>
          <a:r>
            <a:rPr lang="uk-UA" b="1" i="1" noProof="0" dirty="0" smtClean="0"/>
            <a:t>гнучкому плануванні </a:t>
          </a:r>
          <a:r>
            <a:rPr lang="uk-UA" noProof="0" dirty="0" smtClean="0"/>
            <a:t>роботи, що дозволяє уникати емоційного вигорання.</a:t>
          </a:r>
          <a:endParaRPr lang="uk-UA" noProof="0" dirty="0"/>
        </a:p>
      </dgm:t>
    </dgm:pt>
    <dgm:pt modelId="{48806D11-D3FA-403E-8B8D-EF4A70153EED}" type="parTrans" cxnId="{A3BE169E-80F3-4683-96D1-E9F76867E358}">
      <dgm:prSet/>
      <dgm:spPr/>
      <dgm:t>
        <a:bodyPr/>
        <a:lstStyle/>
        <a:p>
          <a:pPr algn="just"/>
          <a:endParaRPr lang="uk-UA"/>
        </a:p>
      </dgm:t>
    </dgm:pt>
    <dgm:pt modelId="{9F89B878-B31C-4FD9-8054-DF9A1B2E352E}" type="sibTrans" cxnId="{A3BE169E-80F3-4683-96D1-E9F76867E358}">
      <dgm:prSet/>
      <dgm:spPr/>
      <dgm:t>
        <a:bodyPr/>
        <a:lstStyle/>
        <a:p>
          <a:pPr algn="just"/>
          <a:endParaRPr lang="uk-UA"/>
        </a:p>
      </dgm:t>
    </dgm:pt>
    <dgm:pt modelId="{D974D5D8-269E-45BB-9EDE-2112A9470E83}" type="pres">
      <dgm:prSet presAssocID="{856F465E-CF5E-47DD-AF0E-071C6161CA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5460CC6-CC99-44B4-B820-9AE1AD61E7E8}" type="pres">
      <dgm:prSet presAssocID="{3E9E375C-5EDD-47C1-B77E-067EE0BDDAA9}" presName="composite" presStyleCnt="0"/>
      <dgm:spPr/>
    </dgm:pt>
    <dgm:pt modelId="{66AF7F02-A25B-4BBD-95ED-556C3954C392}" type="pres">
      <dgm:prSet presAssocID="{3E9E375C-5EDD-47C1-B77E-067EE0BDDAA9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6716D2-0AC7-42D6-8666-431D5040C5E4}" type="pres">
      <dgm:prSet presAssocID="{3E9E375C-5EDD-47C1-B77E-067EE0BDDAA9}" presName="rect2" presStyleLbl="fgImgPlace1" presStyleIdx="0" presStyleCnt="1" custLinFactNeighborY="-44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658E00B0-BFED-46D1-90C5-834501A1A2AF}" type="presOf" srcId="{2915FE64-C3B4-42E8-9529-10EBFA01C2D0}" destId="{66AF7F02-A25B-4BBD-95ED-556C3954C392}" srcOrd="0" destOrd="2" presId="urn:microsoft.com/office/officeart/2008/layout/PictureStrips"/>
    <dgm:cxn modelId="{09C02050-BBAD-403A-A166-0AADEC358515}" srcId="{3E9E375C-5EDD-47C1-B77E-067EE0BDDAA9}" destId="{2915FE64-C3B4-42E8-9529-10EBFA01C2D0}" srcOrd="1" destOrd="0" parTransId="{4AA05988-E39F-429C-B1D3-74987CFDD609}" sibTransId="{9187ACC0-B42A-4ED2-A73E-51FB6D61C145}"/>
    <dgm:cxn modelId="{CEB4305E-9C8E-4F98-ABAA-3070D6AE6C6D}" type="presOf" srcId="{3E9E375C-5EDD-47C1-B77E-067EE0BDDAA9}" destId="{66AF7F02-A25B-4BBD-95ED-556C3954C392}" srcOrd="0" destOrd="0" presId="urn:microsoft.com/office/officeart/2008/layout/PictureStrips"/>
    <dgm:cxn modelId="{8076953B-7786-4E32-889A-CC7B3C6FE68A}" srcId="{3E9E375C-5EDD-47C1-B77E-067EE0BDDAA9}" destId="{57861542-A29B-4A87-B341-34A6A49C3790}" srcOrd="0" destOrd="0" parTransId="{FAC197DE-98D6-4CDF-A5B7-468793A39960}" sibTransId="{1F9E0F02-E700-4A08-BEBC-C0E935DA368A}"/>
    <dgm:cxn modelId="{07C052BD-E85D-4DFE-AFF2-A7340C973724}" srcId="{856F465E-CF5E-47DD-AF0E-071C6161CA56}" destId="{3E9E375C-5EDD-47C1-B77E-067EE0BDDAA9}" srcOrd="0" destOrd="0" parTransId="{83F545F2-873B-4D44-A1FD-4AC0FCB35332}" sibTransId="{E81C3228-0ABA-4042-B26F-0B6DB744248C}"/>
    <dgm:cxn modelId="{7139787A-3CA6-47C8-95E0-9EFA43A2C7D8}" type="presOf" srcId="{843468A1-475B-4382-8076-AA80FAD2B5E6}" destId="{66AF7F02-A25B-4BBD-95ED-556C3954C392}" srcOrd="0" destOrd="3" presId="urn:microsoft.com/office/officeart/2008/layout/PictureStrips"/>
    <dgm:cxn modelId="{A3BE169E-80F3-4683-96D1-E9F76867E358}" srcId="{3E9E375C-5EDD-47C1-B77E-067EE0BDDAA9}" destId="{843468A1-475B-4382-8076-AA80FAD2B5E6}" srcOrd="2" destOrd="0" parTransId="{48806D11-D3FA-403E-8B8D-EF4A70153EED}" sibTransId="{9F89B878-B31C-4FD9-8054-DF9A1B2E352E}"/>
    <dgm:cxn modelId="{DCAC4291-2E9D-4B8D-A055-74486BD9125A}" type="presOf" srcId="{856F465E-CF5E-47DD-AF0E-071C6161CA56}" destId="{D974D5D8-269E-45BB-9EDE-2112A9470E83}" srcOrd="0" destOrd="0" presId="urn:microsoft.com/office/officeart/2008/layout/PictureStrips"/>
    <dgm:cxn modelId="{A04BC262-F81D-4AE1-8A20-5AD88319C759}" type="presOf" srcId="{57861542-A29B-4A87-B341-34A6A49C3790}" destId="{66AF7F02-A25B-4BBD-95ED-556C3954C392}" srcOrd="0" destOrd="1" presId="urn:microsoft.com/office/officeart/2008/layout/PictureStrips"/>
    <dgm:cxn modelId="{A67D8066-C50A-4AE8-B9EB-45F714F06DDA}" type="presParOf" srcId="{D974D5D8-269E-45BB-9EDE-2112A9470E83}" destId="{85460CC6-CC99-44B4-B820-9AE1AD61E7E8}" srcOrd="0" destOrd="0" presId="urn:microsoft.com/office/officeart/2008/layout/PictureStrips"/>
    <dgm:cxn modelId="{0FCEFFB6-891F-4528-AFDA-83348A8B8F92}" type="presParOf" srcId="{85460CC6-CC99-44B4-B820-9AE1AD61E7E8}" destId="{66AF7F02-A25B-4BBD-95ED-556C3954C392}" srcOrd="0" destOrd="0" presId="urn:microsoft.com/office/officeart/2008/layout/PictureStrips"/>
    <dgm:cxn modelId="{51CDB100-B579-48B4-8952-7A9F8B0995E5}" type="presParOf" srcId="{85460CC6-CC99-44B4-B820-9AE1AD61E7E8}" destId="{946716D2-0AC7-42D6-8666-431D5040C5E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4FCB5C-F2E0-417F-B037-304918A668D4}" type="doc">
      <dgm:prSet loTypeId="urn:microsoft.com/office/officeart/2005/8/layout/lProcess2" loCatId="list" qsTypeId="urn:microsoft.com/office/officeart/2005/8/quickstyle/simple3" qsCatId="simple" csTypeId="urn:microsoft.com/office/officeart/2005/8/colors/colorful4" csCatId="colorful" phldr="1"/>
      <dgm:spPr/>
    </dgm:pt>
    <dgm:pt modelId="{ECC45B6C-8429-4B8C-A5CC-F4DC555F0061}">
      <dgm:prSet phldrT="[Текст]" custT="1"/>
      <dgm:spPr/>
      <dgm:t>
        <a:bodyPr/>
        <a:lstStyle/>
        <a:p>
          <a:r>
            <a:rPr lang="uk-UA" sz="3200" b="1" dirty="0" smtClean="0"/>
            <a:t>Що описати:</a:t>
          </a:r>
          <a:endParaRPr lang="uk-UA" sz="3200" dirty="0"/>
        </a:p>
      </dgm:t>
    </dgm:pt>
    <dgm:pt modelId="{9FDF2AB8-5F4C-4EDE-962E-94921320D881}" type="parTrans" cxnId="{109C7637-E981-4607-86C9-74AF83FC49F8}">
      <dgm:prSet/>
      <dgm:spPr/>
      <dgm:t>
        <a:bodyPr/>
        <a:lstStyle/>
        <a:p>
          <a:endParaRPr lang="uk-UA"/>
        </a:p>
      </dgm:t>
    </dgm:pt>
    <dgm:pt modelId="{C2E4BB93-E5E1-41D6-9A7F-83A057D338C5}" type="sibTrans" cxnId="{109C7637-E981-4607-86C9-74AF83FC49F8}">
      <dgm:prSet/>
      <dgm:spPr/>
      <dgm:t>
        <a:bodyPr/>
        <a:lstStyle/>
        <a:p>
          <a:endParaRPr lang="uk-UA"/>
        </a:p>
      </dgm:t>
    </dgm:pt>
    <dgm:pt modelId="{8C664604-3885-4D1A-9C4F-0F6846E8B9AE}">
      <dgm:prSet custT="1"/>
      <dgm:spPr/>
      <dgm:t>
        <a:bodyPr/>
        <a:lstStyle/>
        <a:p>
          <a:r>
            <a:rPr lang="uk-UA" sz="2400" i="1" noProof="0" dirty="0" smtClean="0"/>
            <a:t>Його основні цінності.</a:t>
          </a:r>
          <a:endParaRPr lang="uk-UA" sz="2400" i="1" noProof="0" dirty="0"/>
        </a:p>
      </dgm:t>
    </dgm:pt>
    <dgm:pt modelId="{A853B0B7-056A-42FB-8440-9E586F6B5C87}" type="parTrans" cxnId="{5CC33E53-3EA7-405C-BC6E-47E2EF71A6BA}">
      <dgm:prSet/>
      <dgm:spPr/>
      <dgm:t>
        <a:bodyPr/>
        <a:lstStyle/>
        <a:p>
          <a:endParaRPr lang="uk-UA"/>
        </a:p>
      </dgm:t>
    </dgm:pt>
    <dgm:pt modelId="{A19B4B7C-2D55-46D0-9B15-ADDB192A345A}" type="sibTrans" cxnId="{5CC33E53-3EA7-405C-BC6E-47E2EF71A6BA}">
      <dgm:prSet/>
      <dgm:spPr/>
      <dgm:t>
        <a:bodyPr/>
        <a:lstStyle/>
        <a:p>
          <a:endParaRPr lang="uk-UA"/>
        </a:p>
      </dgm:t>
    </dgm:pt>
    <dgm:pt modelId="{40D734BA-AB0F-432B-A964-7CEAD18469E7}">
      <dgm:prSet custT="1"/>
      <dgm:spPr/>
      <dgm:t>
        <a:bodyPr/>
        <a:lstStyle/>
        <a:p>
          <a:r>
            <a:rPr lang="uk-UA" sz="2400" i="1" noProof="0" dirty="0" smtClean="0"/>
            <a:t>Як виглядає його типовий робочий день.</a:t>
          </a:r>
          <a:endParaRPr lang="uk-UA" sz="2400" i="1" noProof="0" dirty="0"/>
        </a:p>
      </dgm:t>
    </dgm:pt>
    <dgm:pt modelId="{449EE3C9-3551-4F16-AA61-20D91CDE6639}" type="parTrans" cxnId="{FE1CFB1C-C4A3-4C85-81FE-7F4897A462ED}">
      <dgm:prSet/>
      <dgm:spPr/>
      <dgm:t>
        <a:bodyPr/>
        <a:lstStyle/>
        <a:p>
          <a:endParaRPr lang="uk-UA"/>
        </a:p>
      </dgm:t>
    </dgm:pt>
    <dgm:pt modelId="{20445BF8-A26E-4A8A-AE8B-265B3994AF8D}" type="sibTrans" cxnId="{FE1CFB1C-C4A3-4C85-81FE-7F4897A462ED}">
      <dgm:prSet/>
      <dgm:spPr/>
      <dgm:t>
        <a:bodyPr/>
        <a:lstStyle/>
        <a:p>
          <a:endParaRPr lang="uk-UA"/>
        </a:p>
      </dgm:t>
    </dgm:pt>
    <dgm:pt modelId="{2C3589CC-4DAF-44E3-AE80-D22EEDC59B12}">
      <dgm:prSet custT="1"/>
      <dgm:spPr/>
      <dgm:t>
        <a:bodyPr/>
        <a:lstStyle/>
        <a:p>
          <a:r>
            <a:rPr lang="uk-UA" sz="2400" i="1" noProof="0" dirty="0" smtClean="0"/>
            <a:t>Які в нього інструменти (технічні, комунікаційні, організаційні).</a:t>
          </a:r>
          <a:endParaRPr lang="uk-UA" sz="2400" i="1" noProof="0" dirty="0"/>
        </a:p>
      </dgm:t>
    </dgm:pt>
    <dgm:pt modelId="{7924407A-37F6-4459-BC9E-8A53774E424A}" type="parTrans" cxnId="{91BD6E20-D39A-46C8-AC77-462B35C35EC4}">
      <dgm:prSet/>
      <dgm:spPr/>
      <dgm:t>
        <a:bodyPr/>
        <a:lstStyle/>
        <a:p>
          <a:endParaRPr lang="uk-UA"/>
        </a:p>
      </dgm:t>
    </dgm:pt>
    <dgm:pt modelId="{FF2D5E99-C9E3-48FF-884E-A73B81095991}" type="sibTrans" cxnId="{91BD6E20-D39A-46C8-AC77-462B35C35EC4}">
      <dgm:prSet/>
      <dgm:spPr/>
      <dgm:t>
        <a:bodyPr/>
        <a:lstStyle/>
        <a:p>
          <a:endParaRPr lang="uk-UA"/>
        </a:p>
      </dgm:t>
    </dgm:pt>
    <dgm:pt modelId="{40C5680D-9C17-4EAE-91C9-3BB2F75C673A}">
      <dgm:prSet custT="1"/>
      <dgm:spPr/>
      <dgm:t>
        <a:bodyPr/>
        <a:lstStyle/>
        <a:p>
          <a:r>
            <a:rPr lang="uk-UA" sz="2400" i="1" noProof="0" dirty="0" smtClean="0"/>
            <a:t>Як він/вона визначає успіх у роботі.</a:t>
          </a:r>
          <a:endParaRPr lang="uk-UA" sz="2400" i="1" noProof="0" dirty="0"/>
        </a:p>
      </dgm:t>
    </dgm:pt>
    <dgm:pt modelId="{8DD8DE87-91F4-4C09-8B2B-EF1B820B4047}" type="parTrans" cxnId="{28D17185-B7F0-441F-9444-22BE1BD827FA}">
      <dgm:prSet/>
      <dgm:spPr/>
      <dgm:t>
        <a:bodyPr/>
        <a:lstStyle/>
        <a:p>
          <a:endParaRPr lang="uk-UA"/>
        </a:p>
      </dgm:t>
    </dgm:pt>
    <dgm:pt modelId="{F9093470-BEE8-478C-84E8-395AC3960779}" type="sibTrans" cxnId="{28D17185-B7F0-441F-9444-22BE1BD827FA}">
      <dgm:prSet/>
      <dgm:spPr/>
      <dgm:t>
        <a:bodyPr/>
        <a:lstStyle/>
        <a:p>
          <a:endParaRPr lang="uk-UA"/>
        </a:p>
      </dgm:t>
    </dgm:pt>
    <dgm:pt modelId="{B1B38F74-C230-48E0-8E84-D92319174C46}" type="pres">
      <dgm:prSet presAssocID="{CA4FCB5C-F2E0-417F-B037-304918A668D4}" presName="theList" presStyleCnt="0">
        <dgm:presLayoutVars>
          <dgm:dir/>
          <dgm:animLvl val="lvl"/>
          <dgm:resizeHandles val="exact"/>
        </dgm:presLayoutVars>
      </dgm:prSet>
      <dgm:spPr/>
    </dgm:pt>
    <dgm:pt modelId="{D5EDF835-744E-49CA-8343-6C96BF7D3403}" type="pres">
      <dgm:prSet presAssocID="{ECC45B6C-8429-4B8C-A5CC-F4DC555F0061}" presName="compNode" presStyleCnt="0"/>
      <dgm:spPr/>
    </dgm:pt>
    <dgm:pt modelId="{0B3A2289-D191-4FC8-9DFF-42D6D97C6AE9}" type="pres">
      <dgm:prSet presAssocID="{ECC45B6C-8429-4B8C-A5CC-F4DC555F0061}" presName="aNode" presStyleLbl="bgShp" presStyleIdx="0" presStyleCnt="1" custLinFactNeighborX="-5610" custLinFactNeighborY="-3008"/>
      <dgm:spPr/>
      <dgm:t>
        <a:bodyPr/>
        <a:lstStyle/>
        <a:p>
          <a:endParaRPr lang="uk-UA"/>
        </a:p>
      </dgm:t>
    </dgm:pt>
    <dgm:pt modelId="{8B779521-00E3-4599-8502-38AC3DC89865}" type="pres">
      <dgm:prSet presAssocID="{ECC45B6C-8429-4B8C-A5CC-F4DC555F0061}" presName="textNode" presStyleLbl="bgShp" presStyleIdx="0" presStyleCnt="1"/>
      <dgm:spPr/>
      <dgm:t>
        <a:bodyPr/>
        <a:lstStyle/>
        <a:p>
          <a:endParaRPr lang="uk-UA"/>
        </a:p>
      </dgm:t>
    </dgm:pt>
    <dgm:pt modelId="{9426EDD2-819B-4D56-881F-38576125C1BF}" type="pres">
      <dgm:prSet presAssocID="{ECC45B6C-8429-4B8C-A5CC-F4DC555F0061}" presName="compChildNode" presStyleCnt="0"/>
      <dgm:spPr/>
    </dgm:pt>
    <dgm:pt modelId="{9C7481EE-24D1-4B7C-A70A-0A0F92BA0557}" type="pres">
      <dgm:prSet presAssocID="{ECC45B6C-8429-4B8C-A5CC-F4DC555F0061}" presName="theInnerList" presStyleCnt="0"/>
      <dgm:spPr/>
    </dgm:pt>
    <dgm:pt modelId="{95A84C28-8B9C-4055-9E6C-096498DF5457}" type="pres">
      <dgm:prSet presAssocID="{8C664604-3885-4D1A-9C4F-0F6846E8B9AE}" presName="childNode" presStyleLbl="node1" presStyleIdx="0" presStyleCnt="4">
        <dgm:presLayoutVars>
          <dgm:bulletEnabled val="1"/>
        </dgm:presLayoutVars>
      </dgm:prSet>
      <dgm:spPr/>
    </dgm:pt>
    <dgm:pt modelId="{8A1D3BAA-5C54-4E1E-A551-78235C2CC722}" type="pres">
      <dgm:prSet presAssocID="{8C664604-3885-4D1A-9C4F-0F6846E8B9AE}" presName="aSpace2" presStyleCnt="0"/>
      <dgm:spPr/>
    </dgm:pt>
    <dgm:pt modelId="{4044DF26-212F-4768-BAC5-E50FB1210957}" type="pres">
      <dgm:prSet presAssocID="{40D734BA-AB0F-432B-A964-7CEAD18469E7}" presName="childNode" presStyleLbl="node1" presStyleIdx="1" presStyleCnt="4">
        <dgm:presLayoutVars>
          <dgm:bulletEnabled val="1"/>
        </dgm:presLayoutVars>
      </dgm:prSet>
      <dgm:spPr/>
    </dgm:pt>
    <dgm:pt modelId="{DE9EA8FB-425D-44ED-89BE-75A804D1607E}" type="pres">
      <dgm:prSet presAssocID="{40D734BA-AB0F-432B-A964-7CEAD18469E7}" presName="aSpace2" presStyleCnt="0"/>
      <dgm:spPr/>
    </dgm:pt>
    <dgm:pt modelId="{059A1916-2D9E-453B-87DF-78607365732C}" type="pres">
      <dgm:prSet presAssocID="{2C3589CC-4DAF-44E3-AE80-D22EEDC59B12}" presName="childNode" presStyleLbl="node1" presStyleIdx="2" presStyleCnt="4">
        <dgm:presLayoutVars>
          <dgm:bulletEnabled val="1"/>
        </dgm:presLayoutVars>
      </dgm:prSet>
      <dgm:spPr/>
    </dgm:pt>
    <dgm:pt modelId="{A48E70C4-001C-445C-9DAC-C21D5AE3E669}" type="pres">
      <dgm:prSet presAssocID="{2C3589CC-4DAF-44E3-AE80-D22EEDC59B12}" presName="aSpace2" presStyleCnt="0"/>
      <dgm:spPr/>
    </dgm:pt>
    <dgm:pt modelId="{4A09AABF-B4C1-451A-AF18-CA990E976AC2}" type="pres">
      <dgm:prSet presAssocID="{40C5680D-9C17-4EAE-91C9-3BB2F75C673A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D953A006-6E86-4A2A-846E-92186ABE71D3}" type="presOf" srcId="{8C664604-3885-4D1A-9C4F-0F6846E8B9AE}" destId="{95A84C28-8B9C-4055-9E6C-096498DF5457}" srcOrd="0" destOrd="0" presId="urn:microsoft.com/office/officeart/2005/8/layout/lProcess2"/>
    <dgm:cxn modelId="{28D17185-B7F0-441F-9444-22BE1BD827FA}" srcId="{ECC45B6C-8429-4B8C-A5CC-F4DC555F0061}" destId="{40C5680D-9C17-4EAE-91C9-3BB2F75C673A}" srcOrd="3" destOrd="0" parTransId="{8DD8DE87-91F4-4C09-8B2B-EF1B820B4047}" sibTransId="{F9093470-BEE8-478C-84E8-395AC3960779}"/>
    <dgm:cxn modelId="{B7D01DEC-736C-4362-8BE1-C106FF79629C}" type="presOf" srcId="{40C5680D-9C17-4EAE-91C9-3BB2F75C673A}" destId="{4A09AABF-B4C1-451A-AF18-CA990E976AC2}" srcOrd="0" destOrd="0" presId="urn:microsoft.com/office/officeart/2005/8/layout/lProcess2"/>
    <dgm:cxn modelId="{91BD6E20-D39A-46C8-AC77-462B35C35EC4}" srcId="{ECC45B6C-8429-4B8C-A5CC-F4DC555F0061}" destId="{2C3589CC-4DAF-44E3-AE80-D22EEDC59B12}" srcOrd="2" destOrd="0" parTransId="{7924407A-37F6-4459-BC9E-8A53774E424A}" sibTransId="{FF2D5E99-C9E3-48FF-884E-A73B81095991}"/>
    <dgm:cxn modelId="{109C7637-E981-4607-86C9-74AF83FC49F8}" srcId="{CA4FCB5C-F2E0-417F-B037-304918A668D4}" destId="{ECC45B6C-8429-4B8C-A5CC-F4DC555F0061}" srcOrd="0" destOrd="0" parTransId="{9FDF2AB8-5F4C-4EDE-962E-94921320D881}" sibTransId="{C2E4BB93-E5E1-41D6-9A7F-83A057D338C5}"/>
    <dgm:cxn modelId="{1492723E-C21D-4C56-B781-05999C67A66F}" type="presOf" srcId="{40D734BA-AB0F-432B-A964-7CEAD18469E7}" destId="{4044DF26-212F-4768-BAC5-E50FB1210957}" srcOrd="0" destOrd="0" presId="urn:microsoft.com/office/officeart/2005/8/layout/lProcess2"/>
    <dgm:cxn modelId="{D61F2808-6202-4EEC-B763-B68130FB73EC}" type="presOf" srcId="{CA4FCB5C-F2E0-417F-B037-304918A668D4}" destId="{B1B38F74-C230-48E0-8E84-D92319174C46}" srcOrd="0" destOrd="0" presId="urn:microsoft.com/office/officeart/2005/8/layout/lProcess2"/>
    <dgm:cxn modelId="{0147679C-EA8E-4EA7-9024-8A6831391C44}" type="presOf" srcId="{ECC45B6C-8429-4B8C-A5CC-F4DC555F0061}" destId="{0B3A2289-D191-4FC8-9DFF-42D6D97C6AE9}" srcOrd="0" destOrd="0" presId="urn:microsoft.com/office/officeart/2005/8/layout/lProcess2"/>
    <dgm:cxn modelId="{5CC33E53-3EA7-405C-BC6E-47E2EF71A6BA}" srcId="{ECC45B6C-8429-4B8C-A5CC-F4DC555F0061}" destId="{8C664604-3885-4D1A-9C4F-0F6846E8B9AE}" srcOrd="0" destOrd="0" parTransId="{A853B0B7-056A-42FB-8440-9E586F6B5C87}" sibTransId="{A19B4B7C-2D55-46D0-9B15-ADDB192A345A}"/>
    <dgm:cxn modelId="{61D7CBCC-9CCE-4943-ADBA-C56E6A8A7136}" type="presOf" srcId="{ECC45B6C-8429-4B8C-A5CC-F4DC555F0061}" destId="{8B779521-00E3-4599-8502-38AC3DC89865}" srcOrd="1" destOrd="0" presId="urn:microsoft.com/office/officeart/2005/8/layout/lProcess2"/>
    <dgm:cxn modelId="{FE1CFB1C-C4A3-4C85-81FE-7F4897A462ED}" srcId="{ECC45B6C-8429-4B8C-A5CC-F4DC555F0061}" destId="{40D734BA-AB0F-432B-A964-7CEAD18469E7}" srcOrd="1" destOrd="0" parTransId="{449EE3C9-3551-4F16-AA61-20D91CDE6639}" sibTransId="{20445BF8-A26E-4A8A-AE8B-265B3994AF8D}"/>
    <dgm:cxn modelId="{F135DA16-3FA9-4570-9200-AA64990A5F6D}" type="presOf" srcId="{2C3589CC-4DAF-44E3-AE80-D22EEDC59B12}" destId="{059A1916-2D9E-453B-87DF-78607365732C}" srcOrd="0" destOrd="0" presId="urn:microsoft.com/office/officeart/2005/8/layout/lProcess2"/>
    <dgm:cxn modelId="{1F9B0C41-BABB-494E-AFE3-CC88EDC2278A}" type="presParOf" srcId="{B1B38F74-C230-48E0-8E84-D92319174C46}" destId="{D5EDF835-744E-49CA-8343-6C96BF7D3403}" srcOrd="0" destOrd="0" presId="urn:microsoft.com/office/officeart/2005/8/layout/lProcess2"/>
    <dgm:cxn modelId="{81D964F7-3743-47C2-96A6-523C797B71F3}" type="presParOf" srcId="{D5EDF835-744E-49CA-8343-6C96BF7D3403}" destId="{0B3A2289-D191-4FC8-9DFF-42D6D97C6AE9}" srcOrd="0" destOrd="0" presId="urn:microsoft.com/office/officeart/2005/8/layout/lProcess2"/>
    <dgm:cxn modelId="{430D8A69-5BBD-4BCE-9AD9-90E3A09EEC69}" type="presParOf" srcId="{D5EDF835-744E-49CA-8343-6C96BF7D3403}" destId="{8B779521-00E3-4599-8502-38AC3DC89865}" srcOrd="1" destOrd="0" presId="urn:microsoft.com/office/officeart/2005/8/layout/lProcess2"/>
    <dgm:cxn modelId="{AAD0DE3E-7FF4-45E8-BA36-70621D5292B8}" type="presParOf" srcId="{D5EDF835-744E-49CA-8343-6C96BF7D3403}" destId="{9426EDD2-819B-4D56-881F-38576125C1BF}" srcOrd="2" destOrd="0" presId="urn:microsoft.com/office/officeart/2005/8/layout/lProcess2"/>
    <dgm:cxn modelId="{DF03FF08-B3ED-4666-AEB3-182936AD0009}" type="presParOf" srcId="{9426EDD2-819B-4D56-881F-38576125C1BF}" destId="{9C7481EE-24D1-4B7C-A70A-0A0F92BA0557}" srcOrd="0" destOrd="0" presId="urn:microsoft.com/office/officeart/2005/8/layout/lProcess2"/>
    <dgm:cxn modelId="{86B6B4F4-0A1B-41FC-B6B4-1488F352A229}" type="presParOf" srcId="{9C7481EE-24D1-4B7C-A70A-0A0F92BA0557}" destId="{95A84C28-8B9C-4055-9E6C-096498DF5457}" srcOrd="0" destOrd="0" presId="urn:microsoft.com/office/officeart/2005/8/layout/lProcess2"/>
    <dgm:cxn modelId="{2E3AB9A3-51A7-4124-BB77-C388C6E812E1}" type="presParOf" srcId="{9C7481EE-24D1-4B7C-A70A-0A0F92BA0557}" destId="{8A1D3BAA-5C54-4E1E-A551-78235C2CC722}" srcOrd="1" destOrd="0" presId="urn:microsoft.com/office/officeart/2005/8/layout/lProcess2"/>
    <dgm:cxn modelId="{A43F39BF-6287-4959-BDC5-D3CA15985104}" type="presParOf" srcId="{9C7481EE-24D1-4B7C-A70A-0A0F92BA0557}" destId="{4044DF26-212F-4768-BAC5-E50FB1210957}" srcOrd="2" destOrd="0" presId="urn:microsoft.com/office/officeart/2005/8/layout/lProcess2"/>
    <dgm:cxn modelId="{BD1E5EEB-78BE-4BE3-980A-9A402BB10B38}" type="presParOf" srcId="{9C7481EE-24D1-4B7C-A70A-0A0F92BA0557}" destId="{DE9EA8FB-425D-44ED-89BE-75A804D1607E}" srcOrd="3" destOrd="0" presId="urn:microsoft.com/office/officeart/2005/8/layout/lProcess2"/>
    <dgm:cxn modelId="{500221FA-B7B2-4683-A586-280AC8728E5D}" type="presParOf" srcId="{9C7481EE-24D1-4B7C-A70A-0A0F92BA0557}" destId="{059A1916-2D9E-453B-87DF-78607365732C}" srcOrd="4" destOrd="0" presId="urn:microsoft.com/office/officeart/2005/8/layout/lProcess2"/>
    <dgm:cxn modelId="{F5FD847D-E085-4294-90A4-477CA3E01B0C}" type="presParOf" srcId="{9C7481EE-24D1-4B7C-A70A-0A0F92BA0557}" destId="{A48E70C4-001C-445C-9DAC-C21D5AE3E669}" srcOrd="5" destOrd="0" presId="urn:microsoft.com/office/officeart/2005/8/layout/lProcess2"/>
    <dgm:cxn modelId="{573D5941-FBDD-4382-9F4A-05A7EAF4E256}" type="presParOf" srcId="{9C7481EE-24D1-4B7C-A70A-0A0F92BA0557}" destId="{4A09AABF-B4C1-451A-AF18-CA990E976AC2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4FCB5C-F2E0-417F-B037-304918A668D4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 phldr="1"/>
      <dgm:spPr/>
    </dgm:pt>
    <dgm:pt modelId="{0EFB68E2-9386-4113-9F6C-04E86FD8A88B}">
      <dgm:prSet custT="1"/>
      <dgm:spPr/>
      <dgm:t>
        <a:bodyPr/>
        <a:lstStyle/>
        <a:p>
          <a:r>
            <a:rPr lang="uk-UA" sz="2200" b="1" dirty="0" smtClean="0"/>
            <a:t>незалежність від конкретного роботодавця;</a:t>
          </a:r>
          <a:endParaRPr lang="uk-UA" sz="2200" b="1" dirty="0"/>
        </a:p>
      </dgm:t>
    </dgm:pt>
    <dgm:pt modelId="{C8A9D7D8-D40A-4D75-A3C6-0CB22D94AEEC}" type="parTrans" cxnId="{80454C0C-BE42-4D5A-B006-46F1041E2F36}">
      <dgm:prSet/>
      <dgm:spPr/>
      <dgm:t>
        <a:bodyPr/>
        <a:lstStyle/>
        <a:p>
          <a:endParaRPr lang="uk-UA" sz="2200" b="1"/>
        </a:p>
      </dgm:t>
    </dgm:pt>
    <dgm:pt modelId="{70FDF4F7-4631-4E48-91F5-3D6B5B09565D}" type="sibTrans" cxnId="{80454C0C-BE42-4D5A-B006-46F1041E2F36}">
      <dgm:prSet/>
      <dgm:spPr/>
      <dgm:t>
        <a:bodyPr/>
        <a:lstStyle/>
        <a:p>
          <a:endParaRPr lang="uk-UA" sz="2200" b="1"/>
        </a:p>
      </dgm:t>
    </dgm:pt>
    <dgm:pt modelId="{5087B312-A7DA-41FD-AC83-935362BBDA4C}">
      <dgm:prSet custT="1"/>
      <dgm:spPr/>
      <dgm:t>
        <a:bodyPr/>
        <a:lstStyle/>
        <a:p>
          <a:r>
            <a:rPr lang="ru-RU" sz="2200" b="1" dirty="0" err="1" smtClean="0"/>
            <a:t>можливість</a:t>
          </a:r>
          <a:r>
            <a:rPr lang="ru-RU" sz="2200" b="1" dirty="0" smtClean="0"/>
            <a:t> </a:t>
          </a:r>
          <a:r>
            <a:rPr lang="ru-RU" sz="2200" b="1" dirty="0" err="1" smtClean="0"/>
            <a:t>вибору</a:t>
          </a:r>
          <a:r>
            <a:rPr lang="ru-RU" sz="2200" b="1" dirty="0" smtClean="0"/>
            <a:t> </a:t>
          </a:r>
          <a:r>
            <a:rPr lang="ru-RU" sz="2200" b="1" dirty="0" err="1" smtClean="0"/>
            <a:t>замовлень</a:t>
          </a:r>
          <a:r>
            <a:rPr lang="ru-RU" sz="2200" b="1" dirty="0" smtClean="0"/>
            <a:t> і проєктів;</a:t>
          </a:r>
          <a:endParaRPr lang="ru-RU" sz="2200" b="1" dirty="0"/>
        </a:p>
      </dgm:t>
    </dgm:pt>
    <dgm:pt modelId="{31FB6FD0-ACB8-4343-A99A-133844F2C7AF}" type="parTrans" cxnId="{70D10AE1-F182-4666-95AA-7DD14A5B8714}">
      <dgm:prSet/>
      <dgm:spPr/>
      <dgm:t>
        <a:bodyPr/>
        <a:lstStyle/>
        <a:p>
          <a:endParaRPr lang="uk-UA" sz="2200" b="1"/>
        </a:p>
      </dgm:t>
    </dgm:pt>
    <dgm:pt modelId="{2E7AF94B-62D6-442D-B335-B9D673F31C8C}" type="sibTrans" cxnId="{70D10AE1-F182-4666-95AA-7DD14A5B8714}">
      <dgm:prSet/>
      <dgm:spPr/>
      <dgm:t>
        <a:bodyPr/>
        <a:lstStyle/>
        <a:p>
          <a:endParaRPr lang="uk-UA" sz="2200" b="1"/>
        </a:p>
      </dgm:t>
    </dgm:pt>
    <dgm:pt modelId="{CA997657-8260-484D-8DCC-65449368751C}">
      <dgm:prSet custT="1"/>
      <dgm:spPr/>
      <dgm:t>
        <a:bodyPr/>
        <a:lstStyle/>
        <a:p>
          <a:r>
            <a:rPr lang="uk-UA" sz="2200" b="1" dirty="0" smtClean="0"/>
            <a:t>гнучкий графік;</a:t>
          </a:r>
          <a:endParaRPr lang="uk-UA" sz="2200" b="1" dirty="0"/>
        </a:p>
      </dgm:t>
    </dgm:pt>
    <dgm:pt modelId="{DD42F952-FEB2-4A35-9081-2AE9E271D05B}" type="parTrans" cxnId="{EAC2FE26-AB60-4E05-993C-07F70BB9F6D3}">
      <dgm:prSet/>
      <dgm:spPr/>
      <dgm:t>
        <a:bodyPr/>
        <a:lstStyle/>
        <a:p>
          <a:endParaRPr lang="uk-UA" sz="2200" b="1"/>
        </a:p>
      </dgm:t>
    </dgm:pt>
    <dgm:pt modelId="{7770C287-F30A-48FF-A6F0-3946CCE9DB14}" type="sibTrans" cxnId="{EAC2FE26-AB60-4E05-993C-07F70BB9F6D3}">
      <dgm:prSet/>
      <dgm:spPr/>
      <dgm:t>
        <a:bodyPr/>
        <a:lstStyle/>
        <a:p>
          <a:endParaRPr lang="uk-UA" sz="2200" b="1"/>
        </a:p>
      </dgm:t>
    </dgm:pt>
    <dgm:pt modelId="{739333CF-8F5D-4D58-A418-1EC738157BC0}">
      <dgm:prSet custT="1"/>
      <dgm:spPr/>
      <dgm:t>
        <a:bodyPr/>
        <a:lstStyle/>
        <a:p>
          <a:r>
            <a:rPr lang="ru-RU" sz="2200" b="1" smtClean="0"/>
            <a:t>потенційно вищий дохід (особливо для нішевих фахівців);</a:t>
          </a:r>
          <a:endParaRPr lang="ru-RU" sz="2200" b="1"/>
        </a:p>
      </dgm:t>
    </dgm:pt>
    <dgm:pt modelId="{DA61161A-9C95-4FD4-9977-0629B10B4D68}" type="parTrans" cxnId="{105FEDAC-770C-4BB2-BFF7-09C91D316E0C}">
      <dgm:prSet/>
      <dgm:spPr/>
      <dgm:t>
        <a:bodyPr/>
        <a:lstStyle/>
        <a:p>
          <a:endParaRPr lang="uk-UA" sz="2200" b="1"/>
        </a:p>
      </dgm:t>
    </dgm:pt>
    <dgm:pt modelId="{CBE72AAB-F017-4D61-91EC-03EA5E609593}" type="sibTrans" cxnId="{105FEDAC-770C-4BB2-BFF7-09C91D316E0C}">
      <dgm:prSet/>
      <dgm:spPr/>
      <dgm:t>
        <a:bodyPr/>
        <a:lstStyle/>
        <a:p>
          <a:endParaRPr lang="uk-UA" sz="2200" b="1"/>
        </a:p>
      </dgm:t>
    </dgm:pt>
    <dgm:pt modelId="{EA2CF181-3664-4313-A5F1-50621DFE287D}">
      <dgm:prSet custT="1"/>
      <dgm:spPr/>
      <dgm:t>
        <a:bodyPr/>
        <a:lstStyle/>
        <a:p>
          <a:r>
            <a:rPr lang="uk-UA" sz="2200" b="1" smtClean="0"/>
            <a:t>можливість міждисциплінарної роботи.</a:t>
          </a:r>
          <a:endParaRPr lang="uk-UA" sz="2200" b="1"/>
        </a:p>
      </dgm:t>
    </dgm:pt>
    <dgm:pt modelId="{59BEAB88-1CF5-4945-8F2D-5D537BA6C7C4}" type="parTrans" cxnId="{A2708486-E0B4-419F-BA6C-004662E8E0A9}">
      <dgm:prSet/>
      <dgm:spPr/>
      <dgm:t>
        <a:bodyPr/>
        <a:lstStyle/>
        <a:p>
          <a:endParaRPr lang="uk-UA" sz="2200" b="1"/>
        </a:p>
      </dgm:t>
    </dgm:pt>
    <dgm:pt modelId="{10C79494-4476-4219-AAD5-AE9918DAB7F9}" type="sibTrans" cxnId="{A2708486-E0B4-419F-BA6C-004662E8E0A9}">
      <dgm:prSet/>
      <dgm:spPr/>
      <dgm:t>
        <a:bodyPr/>
        <a:lstStyle/>
        <a:p>
          <a:endParaRPr lang="uk-UA" sz="2200" b="1"/>
        </a:p>
      </dgm:t>
    </dgm:pt>
    <dgm:pt modelId="{A0CA84E6-EA3E-4285-91CB-1F5C3B34CCA3}" type="pres">
      <dgm:prSet presAssocID="{CA4FCB5C-F2E0-417F-B037-304918A668D4}" presName="Name0" presStyleCnt="0">
        <dgm:presLayoutVars>
          <dgm:chMax val="7"/>
          <dgm:chPref val="7"/>
          <dgm:dir/>
        </dgm:presLayoutVars>
      </dgm:prSet>
      <dgm:spPr/>
    </dgm:pt>
    <dgm:pt modelId="{7CC6AC66-EB6D-484C-A22A-CE0F67AA07AD}" type="pres">
      <dgm:prSet presAssocID="{CA4FCB5C-F2E0-417F-B037-304918A668D4}" presName="Name1" presStyleCnt="0"/>
      <dgm:spPr/>
    </dgm:pt>
    <dgm:pt modelId="{1CCB09A9-1915-4C73-88A3-83A2492FAE06}" type="pres">
      <dgm:prSet presAssocID="{CA4FCB5C-F2E0-417F-B037-304918A668D4}" presName="cycle" presStyleCnt="0"/>
      <dgm:spPr/>
    </dgm:pt>
    <dgm:pt modelId="{EA485186-BF43-47F2-A159-AC670448C9B1}" type="pres">
      <dgm:prSet presAssocID="{CA4FCB5C-F2E0-417F-B037-304918A668D4}" presName="srcNode" presStyleLbl="node1" presStyleIdx="0" presStyleCnt="5"/>
      <dgm:spPr/>
    </dgm:pt>
    <dgm:pt modelId="{A38F021B-1960-40FD-9468-59CE4ADBFF09}" type="pres">
      <dgm:prSet presAssocID="{CA4FCB5C-F2E0-417F-B037-304918A668D4}" presName="conn" presStyleLbl="parChTrans1D2" presStyleIdx="0" presStyleCnt="1"/>
      <dgm:spPr/>
    </dgm:pt>
    <dgm:pt modelId="{BA99BC5E-8A13-455F-A103-D6712C58ED3E}" type="pres">
      <dgm:prSet presAssocID="{CA4FCB5C-F2E0-417F-B037-304918A668D4}" presName="extraNode" presStyleLbl="node1" presStyleIdx="0" presStyleCnt="5"/>
      <dgm:spPr/>
    </dgm:pt>
    <dgm:pt modelId="{74533BB5-77A8-4631-B953-0CF5FC188D25}" type="pres">
      <dgm:prSet presAssocID="{CA4FCB5C-F2E0-417F-B037-304918A668D4}" presName="dstNode" presStyleLbl="node1" presStyleIdx="0" presStyleCnt="5"/>
      <dgm:spPr/>
    </dgm:pt>
    <dgm:pt modelId="{62B1CE30-00F8-436E-9A03-D7578C70B361}" type="pres">
      <dgm:prSet presAssocID="{0EFB68E2-9386-4113-9F6C-04E86FD8A88B}" presName="text_1" presStyleLbl="node1" presStyleIdx="0" presStyleCnt="5">
        <dgm:presLayoutVars>
          <dgm:bulletEnabled val="1"/>
        </dgm:presLayoutVars>
      </dgm:prSet>
      <dgm:spPr/>
    </dgm:pt>
    <dgm:pt modelId="{B7A2DEF1-1765-47B5-9354-88B3C48D3338}" type="pres">
      <dgm:prSet presAssocID="{0EFB68E2-9386-4113-9F6C-04E86FD8A88B}" presName="accent_1" presStyleCnt="0"/>
      <dgm:spPr/>
    </dgm:pt>
    <dgm:pt modelId="{327173DF-7757-4D1E-820D-B3F5F4A12B0A}" type="pres">
      <dgm:prSet presAssocID="{0EFB68E2-9386-4113-9F6C-04E86FD8A88B}" presName="accentRepeatNode" presStyleLbl="solidFgAcc1" presStyleIdx="0" presStyleCnt="5"/>
      <dgm:spPr/>
    </dgm:pt>
    <dgm:pt modelId="{33FC51CA-0265-4791-9427-CE476300F92C}" type="pres">
      <dgm:prSet presAssocID="{5087B312-A7DA-41FD-AC83-935362BBDA4C}" presName="text_2" presStyleLbl="node1" presStyleIdx="1" presStyleCnt="5">
        <dgm:presLayoutVars>
          <dgm:bulletEnabled val="1"/>
        </dgm:presLayoutVars>
      </dgm:prSet>
      <dgm:spPr/>
    </dgm:pt>
    <dgm:pt modelId="{DC902B41-5680-4979-952B-BCD9B08C79B2}" type="pres">
      <dgm:prSet presAssocID="{5087B312-A7DA-41FD-AC83-935362BBDA4C}" presName="accent_2" presStyleCnt="0"/>
      <dgm:spPr/>
    </dgm:pt>
    <dgm:pt modelId="{9EE9460E-9A2F-4220-ABF4-446973ED4272}" type="pres">
      <dgm:prSet presAssocID="{5087B312-A7DA-41FD-AC83-935362BBDA4C}" presName="accentRepeatNode" presStyleLbl="solidFgAcc1" presStyleIdx="1" presStyleCnt="5"/>
      <dgm:spPr/>
    </dgm:pt>
    <dgm:pt modelId="{63258BF2-61EA-4A64-8DF4-99D6BA0FDB2A}" type="pres">
      <dgm:prSet presAssocID="{CA997657-8260-484D-8DCC-65449368751C}" presName="text_3" presStyleLbl="node1" presStyleIdx="2" presStyleCnt="5">
        <dgm:presLayoutVars>
          <dgm:bulletEnabled val="1"/>
        </dgm:presLayoutVars>
      </dgm:prSet>
      <dgm:spPr/>
    </dgm:pt>
    <dgm:pt modelId="{884BE10C-D6FD-4630-85D6-B5EC145A1CDD}" type="pres">
      <dgm:prSet presAssocID="{CA997657-8260-484D-8DCC-65449368751C}" presName="accent_3" presStyleCnt="0"/>
      <dgm:spPr/>
    </dgm:pt>
    <dgm:pt modelId="{683D5737-3183-4314-98B6-5BF283EAC9E8}" type="pres">
      <dgm:prSet presAssocID="{CA997657-8260-484D-8DCC-65449368751C}" presName="accentRepeatNode" presStyleLbl="solidFgAcc1" presStyleIdx="2" presStyleCnt="5"/>
      <dgm:spPr/>
    </dgm:pt>
    <dgm:pt modelId="{7A555E84-6363-4A7B-B8AE-8EE5E525D012}" type="pres">
      <dgm:prSet presAssocID="{739333CF-8F5D-4D58-A418-1EC738157BC0}" presName="text_4" presStyleLbl="node1" presStyleIdx="3" presStyleCnt="5">
        <dgm:presLayoutVars>
          <dgm:bulletEnabled val="1"/>
        </dgm:presLayoutVars>
      </dgm:prSet>
      <dgm:spPr/>
    </dgm:pt>
    <dgm:pt modelId="{8DA1F608-032A-465E-8BF0-31768AC734DF}" type="pres">
      <dgm:prSet presAssocID="{739333CF-8F5D-4D58-A418-1EC738157BC0}" presName="accent_4" presStyleCnt="0"/>
      <dgm:spPr/>
    </dgm:pt>
    <dgm:pt modelId="{0208042C-6163-47CB-AC5A-F6E4889F24DB}" type="pres">
      <dgm:prSet presAssocID="{739333CF-8F5D-4D58-A418-1EC738157BC0}" presName="accentRepeatNode" presStyleLbl="solidFgAcc1" presStyleIdx="3" presStyleCnt="5"/>
      <dgm:spPr/>
    </dgm:pt>
    <dgm:pt modelId="{84730547-6B18-4E1B-9D7D-47420BE2F5B2}" type="pres">
      <dgm:prSet presAssocID="{EA2CF181-3664-4313-A5F1-50621DFE287D}" presName="text_5" presStyleLbl="node1" presStyleIdx="4" presStyleCnt="5">
        <dgm:presLayoutVars>
          <dgm:bulletEnabled val="1"/>
        </dgm:presLayoutVars>
      </dgm:prSet>
      <dgm:spPr/>
    </dgm:pt>
    <dgm:pt modelId="{8C2CFD93-0375-48D2-8850-B5B11AF0E748}" type="pres">
      <dgm:prSet presAssocID="{EA2CF181-3664-4313-A5F1-50621DFE287D}" presName="accent_5" presStyleCnt="0"/>
      <dgm:spPr/>
    </dgm:pt>
    <dgm:pt modelId="{8134E6EF-3F6B-42C2-8EE6-2BDC0C8AC4B8}" type="pres">
      <dgm:prSet presAssocID="{EA2CF181-3664-4313-A5F1-50621DFE287D}" presName="accentRepeatNode" presStyleLbl="solidFgAcc1" presStyleIdx="4" presStyleCnt="5"/>
      <dgm:spPr/>
    </dgm:pt>
  </dgm:ptLst>
  <dgm:cxnLst>
    <dgm:cxn modelId="{A2708486-E0B4-419F-BA6C-004662E8E0A9}" srcId="{CA4FCB5C-F2E0-417F-B037-304918A668D4}" destId="{EA2CF181-3664-4313-A5F1-50621DFE287D}" srcOrd="4" destOrd="0" parTransId="{59BEAB88-1CF5-4945-8F2D-5D537BA6C7C4}" sibTransId="{10C79494-4476-4219-AAD5-AE9918DAB7F9}"/>
    <dgm:cxn modelId="{DFA39976-F318-4DBB-8245-8F9047DF23D9}" type="presOf" srcId="{739333CF-8F5D-4D58-A418-1EC738157BC0}" destId="{7A555E84-6363-4A7B-B8AE-8EE5E525D012}" srcOrd="0" destOrd="0" presId="urn:microsoft.com/office/officeart/2008/layout/VerticalCurvedList"/>
    <dgm:cxn modelId="{105FEDAC-770C-4BB2-BFF7-09C91D316E0C}" srcId="{CA4FCB5C-F2E0-417F-B037-304918A668D4}" destId="{739333CF-8F5D-4D58-A418-1EC738157BC0}" srcOrd="3" destOrd="0" parTransId="{DA61161A-9C95-4FD4-9977-0629B10B4D68}" sibTransId="{CBE72AAB-F017-4D61-91EC-03EA5E609593}"/>
    <dgm:cxn modelId="{80454C0C-BE42-4D5A-B006-46F1041E2F36}" srcId="{CA4FCB5C-F2E0-417F-B037-304918A668D4}" destId="{0EFB68E2-9386-4113-9F6C-04E86FD8A88B}" srcOrd="0" destOrd="0" parTransId="{C8A9D7D8-D40A-4D75-A3C6-0CB22D94AEEC}" sibTransId="{70FDF4F7-4631-4E48-91F5-3D6B5B09565D}"/>
    <dgm:cxn modelId="{3DF69E72-121F-4F02-A48C-3BD068F01490}" type="presOf" srcId="{0EFB68E2-9386-4113-9F6C-04E86FD8A88B}" destId="{62B1CE30-00F8-436E-9A03-D7578C70B361}" srcOrd="0" destOrd="0" presId="urn:microsoft.com/office/officeart/2008/layout/VerticalCurvedList"/>
    <dgm:cxn modelId="{EB8D413F-3FC0-4FD0-A813-8E658BF1FB41}" type="presOf" srcId="{5087B312-A7DA-41FD-AC83-935362BBDA4C}" destId="{33FC51CA-0265-4791-9427-CE476300F92C}" srcOrd="0" destOrd="0" presId="urn:microsoft.com/office/officeart/2008/layout/VerticalCurvedList"/>
    <dgm:cxn modelId="{70D10AE1-F182-4666-95AA-7DD14A5B8714}" srcId="{CA4FCB5C-F2E0-417F-B037-304918A668D4}" destId="{5087B312-A7DA-41FD-AC83-935362BBDA4C}" srcOrd="1" destOrd="0" parTransId="{31FB6FD0-ACB8-4343-A99A-133844F2C7AF}" sibTransId="{2E7AF94B-62D6-442D-B335-B9D673F31C8C}"/>
    <dgm:cxn modelId="{EAC2FE26-AB60-4E05-993C-07F70BB9F6D3}" srcId="{CA4FCB5C-F2E0-417F-B037-304918A668D4}" destId="{CA997657-8260-484D-8DCC-65449368751C}" srcOrd="2" destOrd="0" parTransId="{DD42F952-FEB2-4A35-9081-2AE9E271D05B}" sibTransId="{7770C287-F30A-48FF-A6F0-3946CCE9DB14}"/>
    <dgm:cxn modelId="{B82E89EF-680E-4AC4-9955-6603B604B244}" type="presOf" srcId="{70FDF4F7-4631-4E48-91F5-3D6B5B09565D}" destId="{A38F021B-1960-40FD-9468-59CE4ADBFF09}" srcOrd="0" destOrd="0" presId="urn:microsoft.com/office/officeart/2008/layout/VerticalCurvedList"/>
    <dgm:cxn modelId="{CE5272DF-10FF-443F-9255-8561EBEE349F}" type="presOf" srcId="{EA2CF181-3664-4313-A5F1-50621DFE287D}" destId="{84730547-6B18-4E1B-9D7D-47420BE2F5B2}" srcOrd="0" destOrd="0" presId="urn:microsoft.com/office/officeart/2008/layout/VerticalCurvedList"/>
    <dgm:cxn modelId="{A7BE096F-A0DA-4CA7-BBAD-89B3F3420874}" type="presOf" srcId="{CA997657-8260-484D-8DCC-65449368751C}" destId="{63258BF2-61EA-4A64-8DF4-99D6BA0FDB2A}" srcOrd="0" destOrd="0" presId="urn:microsoft.com/office/officeart/2008/layout/VerticalCurvedList"/>
    <dgm:cxn modelId="{92884A2F-9F77-4D51-83C9-F5E66CCC29B8}" type="presOf" srcId="{CA4FCB5C-F2E0-417F-B037-304918A668D4}" destId="{A0CA84E6-EA3E-4285-91CB-1F5C3B34CCA3}" srcOrd="0" destOrd="0" presId="urn:microsoft.com/office/officeart/2008/layout/VerticalCurvedList"/>
    <dgm:cxn modelId="{650DAFA9-9EB9-45A5-BFE5-17CF47D2699B}" type="presParOf" srcId="{A0CA84E6-EA3E-4285-91CB-1F5C3B34CCA3}" destId="{7CC6AC66-EB6D-484C-A22A-CE0F67AA07AD}" srcOrd="0" destOrd="0" presId="urn:microsoft.com/office/officeart/2008/layout/VerticalCurvedList"/>
    <dgm:cxn modelId="{573375BF-27DD-4899-9F49-34E0FDEDF648}" type="presParOf" srcId="{7CC6AC66-EB6D-484C-A22A-CE0F67AA07AD}" destId="{1CCB09A9-1915-4C73-88A3-83A2492FAE06}" srcOrd="0" destOrd="0" presId="urn:microsoft.com/office/officeart/2008/layout/VerticalCurvedList"/>
    <dgm:cxn modelId="{DEF056F6-CE0A-483F-B99C-B7CD94A316C7}" type="presParOf" srcId="{1CCB09A9-1915-4C73-88A3-83A2492FAE06}" destId="{EA485186-BF43-47F2-A159-AC670448C9B1}" srcOrd="0" destOrd="0" presId="urn:microsoft.com/office/officeart/2008/layout/VerticalCurvedList"/>
    <dgm:cxn modelId="{C9317AE7-E58C-4F62-A9C7-249B31050281}" type="presParOf" srcId="{1CCB09A9-1915-4C73-88A3-83A2492FAE06}" destId="{A38F021B-1960-40FD-9468-59CE4ADBFF09}" srcOrd="1" destOrd="0" presId="urn:microsoft.com/office/officeart/2008/layout/VerticalCurvedList"/>
    <dgm:cxn modelId="{B59E60D1-152B-4475-835E-E2136E999165}" type="presParOf" srcId="{1CCB09A9-1915-4C73-88A3-83A2492FAE06}" destId="{BA99BC5E-8A13-455F-A103-D6712C58ED3E}" srcOrd="2" destOrd="0" presId="urn:microsoft.com/office/officeart/2008/layout/VerticalCurvedList"/>
    <dgm:cxn modelId="{159C9433-4B12-4E08-9B41-08477C1CFFAE}" type="presParOf" srcId="{1CCB09A9-1915-4C73-88A3-83A2492FAE06}" destId="{74533BB5-77A8-4631-B953-0CF5FC188D25}" srcOrd="3" destOrd="0" presId="urn:microsoft.com/office/officeart/2008/layout/VerticalCurvedList"/>
    <dgm:cxn modelId="{605806D1-A68D-47BA-8526-2A5A5B606356}" type="presParOf" srcId="{7CC6AC66-EB6D-484C-A22A-CE0F67AA07AD}" destId="{62B1CE30-00F8-436E-9A03-D7578C70B361}" srcOrd="1" destOrd="0" presId="urn:microsoft.com/office/officeart/2008/layout/VerticalCurvedList"/>
    <dgm:cxn modelId="{00A34CAF-7CCF-4C06-AE29-8A8E02FD3950}" type="presParOf" srcId="{7CC6AC66-EB6D-484C-A22A-CE0F67AA07AD}" destId="{B7A2DEF1-1765-47B5-9354-88B3C48D3338}" srcOrd="2" destOrd="0" presId="urn:microsoft.com/office/officeart/2008/layout/VerticalCurvedList"/>
    <dgm:cxn modelId="{DE56A624-FB8E-4439-9766-E4E998A142FF}" type="presParOf" srcId="{B7A2DEF1-1765-47B5-9354-88B3C48D3338}" destId="{327173DF-7757-4D1E-820D-B3F5F4A12B0A}" srcOrd="0" destOrd="0" presId="urn:microsoft.com/office/officeart/2008/layout/VerticalCurvedList"/>
    <dgm:cxn modelId="{CB07BB41-10FE-4252-86B6-0A4E53874AA1}" type="presParOf" srcId="{7CC6AC66-EB6D-484C-A22A-CE0F67AA07AD}" destId="{33FC51CA-0265-4791-9427-CE476300F92C}" srcOrd="3" destOrd="0" presId="urn:microsoft.com/office/officeart/2008/layout/VerticalCurvedList"/>
    <dgm:cxn modelId="{EF112413-CCE2-4D3F-8713-D8509669CAF9}" type="presParOf" srcId="{7CC6AC66-EB6D-484C-A22A-CE0F67AA07AD}" destId="{DC902B41-5680-4979-952B-BCD9B08C79B2}" srcOrd="4" destOrd="0" presId="urn:microsoft.com/office/officeart/2008/layout/VerticalCurvedList"/>
    <dgm:cxn modelId="{3E4C6517-0CF3-40C9-9294-230E13B43FE3}" type="presParOf" srcId="{DC902B41-5680-4979-952B-BCD9B08C79B2}" destId="{9EE9460E-9A2F-4220-ABF4-446973ED4272}" srcOrd="0" destOrd="0" presId="urn:microsoft.com/office/officeart/2008/layout/VerticalCurvedList"/>
    <dgm:cxn modelId="{7BEC8403-68FF-43F4-9891-37E3A278B21C}" type="presParOf" srcId="{7CC6AC66-EB6D-484C-A22A-CE0F67AA07AD}" destId="{63258BF2-61EA-4A64-8DF4-99D6BA0FDB2A}" srcOrd="5" destOrd="0" presId="urn:microsoft.com/office/officeart/2008/layout/VerticalCurvedList"/>
    <dgm:cxn modelId="{DD9ED04B-9867-4D45-80D4-81F66590D953}" type="presParOf" srcId="{7CC6AC66-EB6D-484C-A22A-CE0F67AA07AD}" destId="{884BE10C-D6FD-4630-85D6-B5EC145A1CDD}" srcOrd="6" destOrd="0" presId="urn:microsoft.com/office/officeart/2008/layout/VerticalCurvedList"/>
    <dgm:cxn modelId="{687E754C-F002-4105-A582-2DC2BB51B8C8}" type="presParOf" srcId="{884BE10C-D6FD-4630-85D6-B5EC145A1CDD}" destId="{683D5737-3183-4314-98B6-5BF283EAC9E8}" srcOrd="0" destOrd="0" presId="urn:microsoft.com/office/officeart/2008/layout/VerticalCurvedList"/>
    <dgm:cxn modelId="{F721CB62-DB07-4403-BBEE-606CA0133B77}" type="presParOf" srcId="{7CC6AC66-EB6D-484C-A22A-CE0F67AA07AD}" destId="{7A555E84-6363-4A7B-B8AE-8EE5E525D012}" srcOrd="7" destOrd="0" presId="urn:microsoft.com/office/officeart/2008/layout/VerticalCurvedList"/>
    <dgm:cxn modelId="{63B5531E-4506-4774-8FDB-20EB32496FF3}" type="presParOf" srcId="{7CC6AC66-EB6D-484C-A22A-CE0F67AA07AD}" destId="{8DA1F608-032A-465E-8BF0-31768AC734DF}" srcOrd="8" destOrd="0" presId="urn:microsoft.com/office/officeart/2008/layout/VerticalCurvedList"/>
    <dgm:cxn modelId="{0602E242-4C7D-4F0D-8D8E-7E60E9B9964D}" type="presParOf" srcId="{8DA1F608-032A-465E-8BF0-31768AC734DF}" destId="{0208042C-6163-47CB-AC5A-F6E4889F24DB}" srcOrd="0" destOrd="0" presId="urn:microsoft.com/office/officeart/2008/layout/VerticalCurvedList"/>
    <dgm:cxn modelId="{710282ED-8506-4A90-AFD1-5DD937409FC6}" type="presParOf" srcId="{7CC6AC66-EB6D-484C-A22A-CE0F67AA07AD}" destId="{84730547-6B18-4E1B-9D7D-47420BE2F5B2}" srcOrd="9" destOrd="0" presId="urn:microsoft.com/office/officeart/2008/layout/VerticalCurvedList"/>
    <dgm:cxn modelId="{3DA3EC0E-8A73-48D8-BF26-DE29FAAAEEB3}" type="presParOf" srcId="{7CC6AC66-EB6D-484C-A22A-CE0F67AA07AD}" destId="{8C2CFD93-0375-48D2-8850-B5B11AF0E748}" srcOrd="10" destOrd="0" presId="urn:microsoft.com/office/officeart/2008/layout/VerticalCurvedList"/>
    <dgm:cxn modelId="{9820CA51-7EAD-42F2-8E91-89CC8F10A5AB}" type="presParOf" srcId="{8C2CFD93-0375-48D2-8850-B5B11AF0E748}" destId="{8134E6EF-3F6B-42C2-8EE6-2BDC0C8AC4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4FCB5C-F2E0-417F-B037-304918A668D4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 phldr="1"/>
      <dgm:spPr/>
    </dgm:pt>
    <dgm:pt modelId="{0EFB68E2-9386-4113-9F6C-04E86FD8A88B}">
      <dgm:prSet custT="1"/>
      <dgm:spPr/>
      <dgm:t>
        <a:bodyPr/>
        <a:lstStyle/>
        <a:p>
          <a:r>
            <a:rPr lang="uk-UA" sz="2200" b="1" dirty="0" smtClean="0"/>
            <a:t>нестабільний дохід;</a:t>
          </a:r>
          <a:endParaRPr lang="uk-UA" sz="2200" b="1" dirty="0"/>
        </a:p>
      </dgm:t>
    </dgm:pt>
    <dgm:pt modelId="{C8A9D7D8-D40A-4D75-A3C6-0CB22D94AEEC}" type="parTrans" cxnId="{80454C0C-BE42-4D5A-B006-46F1041E2F36}">
      <dgm:prSet/>
      <dgm:spPr/>
      <dgm:t>
        <a:bodyPr/>
        <a:lstStyle/>
        <a:p>
          <a:endParaRPr lang="uk-UA" sz="2200" b="1"/>
        </a:p>
      </dgm:t>
    </dgm:pt>
    <dgm:pt modelId="{70FDF4F7-4631-4E48-91F5-3D6B5B09565D}" type="sibTrans" cxnId="{80454C0C-BE42-4D5A-B006-46F1041E2F36}">
      <dgm:prSet/>
      <dgm:spPr/>
      <dgm:t>
        <a:bodyPr/>
        <a:lstStyle/>
        <a:p>
          <a:endParaRPr lang="uk-UA" sz="2200" b="1"/>
        </a:p>
      </dgm:t>
    </dgm:pt>
    <dgm:pt modelId="{48DAB208-4F54-4D57-862B-73BEB1AEA7BF}">
      <dgm:prSet custT="1"/>
      <dgm:spPr/>
      <dgm:t>
        <a:bodyPr/>
        <a:lstStyle/>
        <a:p>
          <a:r>
            <a:rPr lang="uk-UA" sz="2200" b="1" noProof="0" dirty="0" smtClean="0"/>
            <a:t>відсутність соціального захисту (лікарняні, пенсії);</a:t>
          </a:r>
          <a:endParaRPr lang="uk-UA" sz="2200" b="1" noProof="0" dirty="0"/>
        </a:p>
      </dgm:t>
    </dgm:pt>
    <dgm:pt modelId="{35A880FC-5878-470C-A148-531E9B31D165}" type="parTrans" cxnId="{6E3B6808-5CE4-4841-8D5D-27C71564C3A7}">
      <dgm:prSet/>
      <dgm:spPr/>
      <dgm:t>
        <a:bodyPr/>
        <a:lstStyle/>
        <a:p>
          <a:endParaRPr lang="uk-UA" sz="2200" b="1"/>
        </a:p>
      </dgm:t>
    </dgm:pt>
    <dgm:pt modelId="{1835A51F-F291-4C6E-B553-1AF169993C72}" type="sibTrans" cxnId="{6E3B6808-5CE4-4841-8D5D-27C71564C3A7}">
      <dgm:prSet/>
      <dgm:spPr/>
      <dgm:t>
        <a:bodyPr/>
        <a:lstStyle/>
        <a:p>
          <a:endParaRPr lang="uk-UA" sz="2200" b="1"/>
        </a:p>
      </dgm:t>
    </dgm:pt>
    <dgm:pt modelId="{91AC740C-CF6B-4D77-B889-6CB824221135}">
      <dgm:prSet custT="1"/>
      <dgm:spPr/>
      <dgm:t>
        <a:bodyPr/>
        <a:lstStyle/>
        <a:p>
          <a:r>
            <a:rPr lang="ru-RU" sz="2200" b="1" dirty="0" err="1" smtClean="0"/>
            <a:t>ізоляція</a:t>
          </a:r>
          <a:r>
            <a:rPr lang="ru-RU" sz="2200" b="1" dirty="0" smtClean="0"/>
            <a:t> (</a:t>
          </a:r>
          <a:r>
            <a:rPr lang="ru-RU" sz="2200" b="1" dirty="0" err="1" smtClean="0"/>
            <a:t>менше</a:t>
          </a:r>
          <a:r>
            <a:rPr lang="ru-RU" sz="2200" b="1" dirty="0" smtClean="0"/>
            <a:t> </a:t>
          </a:r>
          <a:r>
            <a:rPr lang="ru-RU" sz="2200" b="1" dirty="0" err="1" smtClean="0"/>
            <a:t>контактів</a:t>
          </a:r>
          <a:r>
            <a:rPr lang="ru-RU" sz="2200" b="1" dirty="0" smtClean="0"/>
            <a:t> з </a:t>
          </a:r>
          <a:r>
            <a:rPr lang="ru-RU" sz="2200" b="1" dirty="0" err="1" smtClean="0"/>
            <a:t>колегами</a:t>
          </a:r>
          <a:r>
            <a:rPr lang="ru-RU" sz="2200" b="1" dirty="0" smtClean="0"/>
            <a:t>);</a:t>
          </a:r>
          <a:endParaRPr lang="ru-RU" sz="2200" b="1" dirty="0"/>
        </a:p>
      </dgm:t>
    </dgm:pt>
    <dgm:pt modelId="{6724BF7A-B882-42F3-9D65-1FAC69D52EBC}" type="parTrans" cxnId="{2C9FE688-7592-4E55-92F4-C52F0758C6B2}">
      <dgm:prSet/>
      <dgm:spPr/>
      <dgm:t>
        <a:bodyPr/>
        <a:lstStyle/>
        <a:p>
          <a:endParaRPr lang="uk-UA" sz="2200" b="1"/>
        </a:p>
      </dgm:t>
    </dgm:pt>
    <dgm:pt modelId="{8D8A4A53-5B8B-4325-AABD-511B3485C851}" type="sibTrans" cxnId="{2C9FE688-7592-4E55-92F4-C52F0758C6B2}">
      <dgm:prSet/>
      <dgm:spPr/>
      <dgm:t>
        <a:bodyPr/>
        <a:lstStyle/>
        <a:p>
          <a:endParaRPr lang="uk-UA" sz="2200" b="1"/>
        </a:p>
      </dgm:t>
    </dgm:pt>
    <dgm:pt modelId="{CB33B642-A596-41ED-94B5-2E17BC627968}">
      <dgm:prSet custT="1"/>
      <dgm:spPr/>
      <dgm:t>
        <a:bodyPr/>
        <a:lstStyle/>
        <a:p>
          <a:r>
            <a:rPr lang="uk-UA" sz="2200" b="1" dirty="0" smtClean="0"/>
            <a:t>самостійне ведення бухгалтерії, договорів;</a:t>
          </a:r>
          <a:endParaRPr lang="uk-UA" sz="2200" b="1" dirty="0"/>
        </a:p>
      </dgm:t>
    </dgm:pt>
    <dgm:pt modelId="{2EF40D8C-1496-4D06-A2DF-E9638970E93F}" type="parTrans" cxnId="{2BEC01D3-338F-45F0-A07B-4ACFDE3EDE59}">
      <dgm:prSet/>
      <dgm:spPr/>
      <dgm:t>
        <a:bodyPr/>
        <a:lstStyle/>
        <a:p>
          <a:endParaRPr lang="uk-UA" sz="2200" b="1"/>
        </a:p>
      </dgm:t>
    </dgm:pt>
    <dgm:pt modelId="{4DC1624F-D3C3-4C94-82C1-9BD7B9769FF0}" type="sibTrans" cxnId="{2BEC01D3-338F-45F0-A07B-4ACFDE3EDE59}">
      <dgm:prSet/>
      <dgm:spPr/>
      <dgm:t>
        <a:bodyPr/>
        <a:lstStyle/>
        <a:p>
          <a:endParaRPr lang="uk-UA" sz="2200" b="1"/>
        </a:p>
      </dgm:t>
    </dgm:pt>
    <dgm:pt modelId="{061F6AC2-C3D9-46E7-B822-ADF15D6EDD0B}">
      <dgm:prSet custT="1"/>
      <dgm:spPr/>
      <dgm:t>
        <a:bodyPr/>
        <a:lstStyle/>
        <a:p>
          <a:r>
            <a:rPr lang="uk-UA" sz="2200" b="1" dirty="0" smtClean="0"/>
            <a:t>високі вимоги до самодисципліни.</a:t>
          </a:r>
          <a:endParaRPr lang="uk-UA" sz="2200" b="1" dirty="0"/>
        </a:p>
      </dgm:t>
    </dgm:pt>
    <dgm:pt modelId="{02A77C2F-5308-47FE-8F2D-18CC530A5F4F}" type="parTrans" cxnId="{B8B04619-47C7-4A57-B520-71474DC98113}">
      <dgm:prSet/>
      <dgm:spPr/>
      <dgm:t>
        <a:bodyPr/>
        <a:lstStyle/>
        <a:p>
          <a:endParaRPr lang="uk-UA" sz="2200" b="1"/>
        </a:p>
      </dgm:t>
    </dgm:pt>
    <dgm:pt modelId="{FCC5CF36-382C-43AC-8C54-1EDB895FB79A}" type="sibTrans" cxnId="{B8B04619-47C7-4A57-B520-71474DC98113}">
      <dgm:prSet/>
      <dgm:spPr/>
      <dgm:t>
        <a:bodyPr/>
        <a:lstStyle/>
        <a:p>
          <a:endParaRPr lang="uk-UA" sz="2200" b="1"/>
        </a:p>
      </dgm:t>
    </dgm:pt>
    <dgm:pt modelId="{A0CA84E6-EA3E-4285-91CB-1F5C3B34CCA3}" type="pres">
      <dgm:prSet presAssocID="{CA4FCB5C-F2E0-417F-B037-304918A668D4}" presName="Name0" presStyleCnt="0">
        <dgm:presLayoutVars>
          <dgm:chMax val="7"/>
          <dgm:chPref val="7"/>
          <dgm:dir val="rev"/>
        </dgm:presLayoutVars>
      </dgm:prSet>
      <dgm:spPr/>
    </dgm:pt>
    <dgm:pt modelId="{7CC6AC66-EB6D-484C-A22A-CE0F67AA07AD}" type="pres">
      <dgm:prSet presAssocID="{CA4FCB5C-F2E0-417F-B037-304918A668D4}" presName="Name1" presStyleCnt="0"/>
      <dgm:spPr/>
    </dgm:pt>
    <dgm:pt modelId="{1CCB09A9-1915-4C73-88A3-83A2492FAE06}" type="pres">
      <dgm:prSet presAssocID="{CA4FCB5C-F2E0-417F-B037-304918A668D4}" presName="cycle" presStyleCnt="0"/>
      <dgm:spPr/>
    </dgm:pt>
    <dgm:pt modelId="{EA485186-BF43-47F2-A159-AC670448C9B1}" type="pres">
      <dgm:prSet presAssocID="{CA4FCB5C-F2E0-417F-B037-304918A668D4}" presName="srcNode" presStyleLbl="node1" presStyleIdx="0" presStyleCnt="5"/>
      <dgm:spPr/>
    </dgm:pt>
    <dgm:pt modelId="{A38F021B-1960-40FD-9468-59CE4ADBFF09}" type="pres">
      <dgm:prSet presAssocID="{CA4FCB5C-F2E0-417F-B037-304918A668D4}" presName="conn" presStyleLbl="parChTrans1D2" presStyleIdx="0" presStyleCnt="1"/>
      <dgm:spPr/>
    </dgm:pt>
    <dgm:pt modelId="{BA99BC5E-8A13-455F-A103-D6712C58ED3E}" type="pres">
      <dgm:prSet presAssocID="{CA4FCB5C-F2E0-417F-B037-304918A668D4}" presName="extraNode" presStyleLbl="node1" presStyleIdx="0" presStyleCnt="5"/>
      <dgm:spPr/>
    </dgm:pt>
    <dgm:pt modelId="{74533BB5-77A8-4631-B953-0CF5FC188D25}" type="pres">
      <dgm:prSet presAssocID="{CA4FCB5C-F2E0-417F-B037-304918A668D4}" presName="dstNode" presStyleLbl="node1" presStyleIdx="0" presStyleCnt="5"/>
      <dgm:spPr/>
    </dgm:pt>
    <dgm:pt modelId="{62B1CE30-00F8-436E-9A03-D7578C70B361}" type="pres">
      <dgm:prSet presAssocID="{0EFB68E2-9386-4113-9F6C-04E86FD8A88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A2DEF1-1765-47B5-9354-88B3C48D3338}" type="pres">
      <dgm:prSet presAssocID="{0EFB68E2-9386-4113-9F6C-04E86FD8A88B}" presName="accent_1" presStyleCnt="0"/>
      <dgm:spPr/>
    </dgm:pt>
    <dgm:pt modelId="{327173DF-7757-4D1E-820D-B3F5F4A12B0A}" type="pres">
      <dgm:prSet presAssocID="{0EFB68E2-9386-4113-9F6C-04E86FD8A88B}" presName="accentRepeatNode" presStyleLbl="solidFgAcc1" presStyleIdx="0" presStyleCnt="5"/>
      <dgm:spPr/>
    </dgm:pt>
    <dgm:pt modelId="{9AE585B4-3568-43E4-B636-F22F213FDBD1}" type="pres">
      <dgm:prSet presAssocID="{48DAB208-4F54-4D57-862B-73BEB1AEA7BF}" presName="text_2" presStyleLbl="node1" presStyleIdx="1" presStyleCnt="5">
        <dgm:presLayoutVars>
          <dgm:bulletEnabled val="1"/>
        </dgm:presLayoutVars>
      </dgm:prSet>
      <dgm:spPr/>
    </dgm:pt>
    <dgm:pt modelId="{442D6D09-736A-4715-ABE3-4DAC10475916}" type="pres">
      <dgm:prSet presAssocID="{48DAB208-4F54-4D57-862B-73BEB1AEA7BF}" presName="accent_2" presStyleCnt="0"/>
      <dgm:spPr/>
    </dgm:pt>
    <dgm:pt modelId="{4916996F-D943-458E-8645-BAD152329D8C}" type="pres">
      <dgm:prSet presAssocID="{48DAB208-4F54-4D57-862B-73BEB1AEA7BF}" presName="accentRepeatNode" presStyleLbl="solidFgAcc1" presStyleIdx="1" presStyleCnt="5"/>
      <dgm:spPr/>
    </dgm:pt>
    <dgm:pt modelId="{1B13B658-86AC-4295-B2FA-393753C84C63}" type="pres">
      <dgm:prSet presAssocID="{91AC740C-CF6B-4D77-B889-6CB824221135}" presName="text_3" presStyleLbl="node1" presStyleIdx="2" presStyleCnt="5">
        <dgm:presLayoutVars>
          <dgm:bulletEnabled val="1"/>
        </dgm:presLayoutVars>
      </dgm:prSet>
      <dgm:spPr/>
    </dgm:pt>
    <dgm:pt modelId="{0691DB13-F8DA-4973-91C1-C73D791049C1}" type="pres">
      <dgm:prSet presAssocID="{91AC740C-CF6B-4D77-B889-6CB824221135}" presName="accent_3" presStyleCnt="0"/>
      <dgm:spPr/>
    </dgm:pt>
    <dgm:pt modelId="{61BB5B22-6BDD-4D64-8F78-B0A0799949F5}" type="pres">
      <dgm:prSet presAssocID="{91AC740C-CF6B-4D77-B889-6CB824221135}" presName="accentRepeatNode" presStyleLbl="solidFgAcc1" presStyleIdx="2" presStyleCnt="5"/>
      <dgm:spPr/>
    </dgm:pt>
    <dgm:pt modelId="{25FE5A33-46D1-4B5F-B513-46DE2B2C5ECB}" type="pres">
      <dgm:prSet presAssocID="{CB33B642-A596-41ED-94B5-2E17BC627968}" presName="text_4" presStyleLbl="node1" presStyleIdx="3" presStyleCnt="5">
        <dgm:presLayoutVars>
          <dgm:bulletEnabled val="1"/>
        </dgm:presLayoutVars>
      </dgm:prSet>
      <dgm:spPr/>
    </dgm:pt>
    <dgm:pt modelId="{8D4862B6-9D56-42AD-887A-403B724C4C56}" type="pres">
      <dgm:prSet presAssocID="{CB33B642-A596-41ED-94B5-2E17BC627968}" presName="accent_4" presStyleCnt="0"/>
      <dgm:spPr/>
    </dgm:pt>
    <dgm:pt modelId="{140C86DB-A5B6-4ADA-9FED-A0E92897DB78}" type="pres">
      <dgm:prSet presAssocID="{CB33B642-A596-41ED-94B5-2E17BC627968}" presName="accentRepeatNode" presStyleLbl="solidFgAcc1" presStyleIdx="3" presStyleCnt="5"/>
      <dgm:spPr/>
    </dgm:pt>
    <dgm:pt modelId="{4FE5EF43-244D-4480-AC19-9493110AA08E}" type="pres">
      <dgm:prSet presAssocID="{061F6AC2-C3D9-46E7-B822-ADF15D6EDD0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A864A8-AA59-49CE-873E-79DD3ABF59D8}" type="pres">
      <dgm:prSet presAssocID="{061F6AC2-C3D9-46E7-B822-ADF15D6EDD0B}" presName="accent_5" presStyleCnt="0"/>
      <dgm:spPr/>
    </dgm:pt>
    <dgm:pt modelId="{8B88A47D-A7E5-4F1A-AE89-46403123D95D}" type="pres">
      <dgm:prSet presAssocID="{061F6AC2-C3D9-46E7-B822-ADF15D6EDD0B}" presName="accentRepeatNode" presStyleLbl="solidFgAcc1" presStyleIdx="4" presStyleCnt="5"/>
      <dgm:spPr/>
    </dgm:pt>
  </dgm:ptLst>
  <dgm:cxnLst>
    <dgm:cxn modelId="{A1C2F11C-AF3C-4AE8-9112-DDBA75DC61BE}" type="presOf" srcId="{70FDF4F7-4631-4E48-91F5-3D6B5B09565D}" destId="{A38F021B-1960-40FD-9468-59CE4ADBFF09}" srcOrd="0" destOrd="0" presId="urn:microsoft.com/office/officeart/2008/layout/VerticalCurvedList"/>
    <dgm:cxn modelId="{116DBDF7-816E-4ADE-A55B-595D3BFB697C}" type="presOf" srcId="{0EFB68E2-9386-4113-9F6C-04E86FD8A88B}" destId="{62B1CE30-00F8-436E-9A03-D7578C70B361}" srcOrd="0" destOrd="0" presId="urn:microsoft.com/office/officeart/2008/layout/VerticalCurvedList"/>
    <dgm:cxn modelId="{6E3B6808-5CE4-4841-8D5D-27C71564C3A7}" srcId="{CA4FCB5C-F2E0-417F-B037-304918A668D4}" destId="{48DAB208-4F54-4D57-862B-73BEB1AEA7BF}" srcOrd="1" destOrd="0" parTransId="{35A880FC-5878-470C-A148-531E9B31D165}" sibTransId="{1835A51F-F291-4C6E-B553-1AF169993C72}"/>
    <dgm:cxn modelId="{B8B04619-47C7-4A57-B520-71474DC98113}" srcId="{CA4FCB5C-F2E0-417F-B037-304918A668D4}" destId="{061F6AC2-C3D9-46E7-B822-ADF15D6EDD0B}" srcOrd="4" destOrd="0" parTransId="{02A77C2F-5308-47FE-8F2D-18CC530A5F4F}" sibTransId="{FCC5CF36-382C-43AC-8C54-1EDB895FB79A}"/>
    <dgm:cxn modelId="{03F6BAD5-DC7E-4331-A2D8-5B9C812D4549}" type="presOf" srcId="{CB33B642-A596-41ED-94B5-2E17BC627968}" destId="{25FE5A33-46D1-4B5F-B513-46DE2B2C5ECB}" srcOrd="0" destOrd="0" presId="urn:microsoft.com/office/officeart/2008/layout/VerticalCurvedList"/>
    <dgm:cxn modelId="{438AE630-4768-43B9-A1CA-EB236EBBD141}" type="presOf" srcId="{91AC740C-CF6B-4D77-B889-6CB824221135}" destId="{1B13B658-86AC-4295-B2FA-393753C84C63}" srcOrd="0" destOrd="0" presId="urn:microsoft.com/office/officeart/2008/layout/VerticalCurvedList"/>
    <dgm:cxn modelId="{80454C0C-BE42-4D5A-B006-46F1041E2F36}" srcId="{CA4FCB5C-F2E0-417F-B037-304918A668D4}" destId="{0EFB68E2-9386-4113-9F6C-04E86FD8A88B}" srcOrd="0" destOrd="0" parTransId="{C8A9D7D8-D40A-4D75-A3C6-0CB22D94AEEC}" sibTransId="{70FDF4F7-4631-4E48-91F5-3D6B5B09565D}"/>
    <dgm:cxn modelId="{2BEC01D3-338F-45F0-A07B-4ACFDE3EDE59}" srcId="{CA4FCB5C-F2E0-417F-B037-304918A668D4}" destId="{CB33B642-A596-41ED-94B5-2E17BC627968}" srcOrd="3" destOrd="0" parTransId="{2EF40D8C-1496-4D06-A2DF-E9638970E93F}" sibTransId="{4DC1624F-D3C3-4C94-82C1-9BD7B9769FF0}"/>
    <dgm:cxn modelId="{721C33FD-440B-4A13-B514-C90142755AED}" type="presOf" srcId="{061F6AC2-C3D9-46E7-B822-ADF15D6EDD0B}" destId="{4FE5EF43-244D-4480-AC19-9493110AA08E}" srcOrd="0" destOrd="0" presId="urn:microsoft.com/office/officeart/2008/layout/VerticalCurvedList"/>
    <dgm:cxn modelId="{2C9FE688-7592-4E55-92F4-C52F0758C6B2}" srcId="{CA4FCB5C-F2E0-417F-B037-304918A668D4}" destId="{91AC740C-CF6B-4D77-B889-6CB824221135}" srcOrd="2" destOrd="0" parTransId="{6724BF7A-B882-42F3-9D65-1FAC69D52EBC}" sibTransId="{8D8A4A53-5B8B-4325-AABD-511B3485C851}"/>
    <dgm:cxn modelId="{EAAF9D15-95D0-40E7-8319-4C41813B3017}" type="presOf" srcId="{CA4FCB5C-F2E0-417F-B037-304918A668D4}" destId="{A0CA84E6-EA3E-4285-91CB-1F5C3B34CCA3}" srcOrd="0" destOrd="0" presId="urn:microsoft.com/office/officeart/2008/layout/VerticalCurvedList"/>
    <dgm:cxn modelId="{E38D7DCA-051F-433B-858A-EE60554DF6E6}" type="presOf" srcId="{48DAB208-4F54-4D57-862B-73BEB1AEA7BF}" destId="{9AE585B4-3568-43E4-B636-F22F213FDBD1}" srcOrd="0" destOrd="0" presId="urn:microsoft.com/office/officeart/2008/layout/VerticalCurvedList"/>
    <dgm:cxn modelId="{2B7238F4-87D3-4EBD-9EC6-33E13838BFDE}" type="presParOf" srcId="{A0CA84E6-EA3E-4285-91CB-1F5C3B34CCA3}" destId="{7CC6AC66-EB6D-484C-A22A-CE0F67AA07AD}" srcOrd="0" destOrd="0" presId="urn:microsoft.com/office/officeart/2008/layout/VerticalCurvedList"/>
    <dgm:cxn modelId="{6B4C5A20-7E4F-4DDE-AB5D-B04F721EA13C}" type="presParOf" srcId="{7CC6AC66-EB6D-484C-A22A-CE0F67AA07AD}" destId="{1CCB09A9-1915-4C73-88A3-83A2492FAE06}" srcOrd="0" destOrd="0" presId="urn:microsoft.com/office/officeart/2008/layout/VerticalCurvedList"/>
    <dgm:cxn modelId="{84EB0963-39AB-406C-ACF2-DF359AED3B39}" type="presParOf" srcId="{1CCB09A9-1915-4C73-88A3-83A2492FAE06}" destId="{EA485186-BF43-47F2-A159-AC670448C9B1}" srcOrd="0" destOrd="0" presId="urn:microsoft.com/office/officeart/2008/layout/VerticalCurvedList"/>
    <dgm:cxn modelId="{6D7009DC-72D6-4365-BB79-66C5D8468B18}" type="presParOf" srcId="{1CCB09A9-1915-4C73-88A3-83A2492FAE06}" destId="{A38F021B-1960-40FD-9468-59CE4ADBFF09}" srcOrd="1" destOrd="0" presId="urn:microsoft.com/office/officeart/2008/layout/VerticalCurvedList"/>
    <dgm:cxn modelId="{B9F2095C-5E8A-4581-A10C-25DEFCCC106C}" type="presParOf" srcId="{1CCB09A9-1915-4C73-88A3-83A2492FAE06}" destId="{BA99BC5E-8A13-455F-A103-D6712C58ED3E}" srcOrd="2" destOrd="0" presId="urn:microsoft.com/office/officeart/2008/layout/VerticalCurvedList"/>
    <dgm:cxn modelId="{90936D65-2AE4-44C3-ABF2-32717D647E4E}" type="presParOf" srcId="{1CCB09A9-1915-4C73-88A3-83A2492FAE06}" destId="{74533BB5-77A8-4631-B953-0CF5FC188D25}" srcOrd="3" destOrd="0" presId="urn:microsoft.com/office/officeart/2008/layout/VerticalCurvedList"/>
    <dgm:cxn modelId="{3C12484F-34E6-4AC2-86B8-80C12CA541B7}" type="presParOf" srcId="{7CC6AC66-EB6D-484C-A22A-CE0F67AA07AD}" destId="{62B1CE30-00F8-436E-9A03-D7578C70B361}" srcOrd="1" destOrd="0" presId="urn:microsoft.com/office/officeart/2008/layout/VerticalCurvedList"/>
    <dgm:cxn modelId="{BBF714FD-7B2F-4601-AB9A-343DCE7AAA04}" type="presParOf" srcId="{7CC6AC66-EB6D-484C-A22A-CE0F67AA07AD}" destId="{B7A2DEF1-1765-47B5-9354-88B3C48D3338}" srcOrd="2" destOrd="0" presId="urn:microsoft.com/office/officeart/2008/layout/VerticalCurvedList"/>
    <dgm:cxn modelId="{42EC3175-FB68-4160-AEBB-B9ED4ED10008}" type="presParOf" srcId="{B7A2DEF1-1765-47B5-9354-88B3C48D3338}" destId="{327173DF-7757-4D1E-820D-B3F5F4A12B0A}" srcOrd="0" destOrd="0" presId="urn:microsoft.com/office/officeart/2008/layout/VerticalCurvedList"/>
    <dgm:cxn modelId="{34C32A9B-DE91-4303-AD36-08CF9950D51C}" type="presParOf" srcId="{7CC6AC66-EB6D-484C-A22A-CE0F67AA07AD}" destId="{9AE585B4-3568-43E4-B636-F22F213FDBD1}" srcOrd="3" destOrd="0" presId="urn:microsoft.com/office/officeart/2008/layout/VerticalCurvedList"/>
    <dgm:cxn modelId="{ACFFA73A-8A84-4535-82B5-B1364E7B4DD1}" type="presParOf" srcId="{7CC6AC66-EB6D-484C-A22A-CE0F67AA07AD}" destId="{442D6D09-736A-4715-ABE3-4DAC10475916}" srcOrd="4" destOrd="0" presId="urn:microsoft.com/office/officeart/2008/layout/VerticalCurvedList"/>
    <dgm:cxn modelId="{B6E08407-AECE-4DA9-9461-191A4279A70C}" type="presParOf" srcId="{442D6D09-736A-4715-ABE3-4DAC10475916}" destId="{4916996F-D943-458E-8645-BAD152329D8C}" srcOrd="0" destOrd="0" presId="urn:microsoft.com/office/officeart/2008/layout/VerticalCurvedList"/>
    <dgm:cxn modelId="{AD751E48-EBAA-4550-96A7-0F245E84F4FA}" type="presParOf" srcId="{7CC6AC66-EB6D-484C-A22A-CE0F67AA07AD}" destId="{1B13B658-86AC-4295-B2FA-393753C84C63}" srcOrd="5" destOrd="0" presId="urn:microsoft.com/office/officeart/2008/layout/VerticalCurvedList"/>
    <dgm:cxn modelId="{09AF1DCB-C801-48A1-98C7-D37FA0AC0B34}" type="presParOf" srcId="{7CC6AC66-EB6D-484C-A22A-CE0F67AA07AD}" destId="{0691DB13-F8DA-4973-91C1-C73D791049C1}" srcOrd="6" destOrd="0" presId="urn:microsoft.com/office/officeart/2008/layout/VerticalCurvedList"/>
    <dgm:cxn modelId="{94551E6B-8146-4147-9561-3B70BF6DB991}" type="presParOf" srcId="{0691DB13-F8DA-4973-91C1-C73D791049C1}" destId="{61BB5B22-6BDD-4D64-8F78-B0A0799949F5}" srcOrd="0" destOrd="0" presId="urn:microsoft.com/office/officeart/2008/layout/VerticalCurvedList"/>
    <dgm:cxn modelId="{02A1DC43-46B9-4120-8592-857170B63779}" type="presParOf" srcId="{7CC6AC66-EB6D-484C-A22A-CE0F67AA07AD}" destId="{25FE5A33-46D1-4B5F-B513-46DE2B2C5ECB}" srcOrd="7" destOrd="0" presId="urn:microsoft.com/office/officeart/2008/layout/VerticalCurvedList"/>
    <dgm:cxn modelId="{F5F2DE5F-517E-4C92-A22E-286918DCBBD3}" type="presParOf" srcId="{7CC6AC66-EB6D-484C-A22A-CE0F67AA07AD}" destId="{8D4862B6-9D56-42AD-887A-403B724C4C56}" srcOrd="8" destOrd="0" presId="urn:microsoft.com/office/officeart/2008/layout/VerticalCurvedList"/>
    <dgm:cxn modelId="{94740049-C32C-4274-AA44-C09051B5306E}" type="presParOf" srcId="{8D4862B6-9D56-42AD-887A-403B724C4C56}" destId="{140C86DB-A5B6-4ADA-9FED-A0E92897DB78}" srcOrd="0" destOrd="0" presId="urn:microsoft.com/office/officeart/2008/layout/VerticalCurvedList"/>
    <dgm:cxn modelId="{FB6AB7A3-F1D3-4A71-9749-9DF4E2F01717}" type="presParOf" srcId="{7CC6AC66-EB6D-484C-A22A-CE0F67AA07AD}" destId="{4FE5EF43-244D-4480-AC19-9493110AA08E}" srcOrd="9" destOrd="0" presId="urn:microsoft.com/office/officeart/2008/layout/VerticalCurvedList"/>
    <dgm:cxn modelId="{E4B76926-B676-4EF0-9693-64CCE003C97E}" type="presParOf" srcId="{7CC6AC66-EB6D-484C-A22A-CE0F67AA07AD}" destId="{FDA864A8-AA59-49CE-873E-79DD3ABF59D8}" srcOrd="10" destOrd="0" presId="urn:microsoft.com/office/officeart/2008/layout/VerticalCurvedList"/>
    <dgm:cxn modelId="{E953BBC0-7EA1-4681-8E70-953752DA7DF8}" type="presParOf" srcId="{FDA864A8-AA59-49CE-873E-79DD3ABF59D8}" destId="{8B88A47D-A7E5-4F1A-AE89-46403123D9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DA384-71D3-4F3B-A7EB-C01B217D0DEA}">
      <dsp:nvSpPr>
        <dsp:cNvPr id="0" name=""/>
        <dsp:cNvSpPr/>
      </dsp:nvSpPr>
      <dsp:spPr>
        <a:xfrm>
          <a:off x="0" y="0"/>
          <a:ext cx="5467263" cy="482453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u="sng" kern="1200" noProof="0" dirty="0" smtClean="0"/>
            <a:t>У соціальній сфері </a:t>
          </a:r>
          <a:r>
            <a:rPr lang="uk-UA" sz="3100" b="1" u="sng" kern="1200" noProof="0" dirty="0" err="1" smtClean="0"/>
            <a:t>фрілансери</a:t>
          </a:r>
          <a:r>
            <a:rPr lang="uk-UA" sz="3100" b="1" u="sng" kern="1200" noProof="0" dirty="0" smtClean="0"/>
            <a:t> можуть займатись </a:t>
          </a:r>
          <a:r>
            <a:rPr lang="uk-UA" sz="3100" b="1" u="sng" kern="1200" dirty="0" smtClean="0"/>
            <a:t>:</a:t>
          </a:r>
          <a:endParaRPr lang="uk-UA" sz="3100" u="sng" kern="1200" dirty="0"/>
        </a:p>
      </dsp:txBody>
      <dsp:txXfrm>
        <a:off x="0" y="0"/>
        <a:ext cx="5467263" cy="1447360"/>
      </dsp:txXfrm>
    </dsp:sp>
    <dsp:sp modelId="{A8CB2BD8-B561-4A3B-945A-450847ED8577}">
      <dsp:nvSpPr>
        <dsp:cNvPr id="0" name=""/>
        <dsp:cNvSpPr/>
      </dsp:nvSpPr>
      <dsp:spPr>
        <a:xfrm>
          <a:off x="549398" y="1447478"/>
          <a:ext cx="4373810" cy="702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консультуванням</a:t>
          </a:r>
          <a:endParaRPr lang="uk-UA" sz="2200" b="1" kern="1200" noProof="0" dirty="0"/>
        </a:p>
      </dsp:txBody>
      <dsp:txXfrm>
        <a:off x="569983" y="1468063"/>
        <a:ext cx="4332640" cy="661662"/>
      </dsp:txXfrm>
    </dsp:sp>
    <dsp:sp modelId="{F8C3456B-1C17-4EB4-9032-24C42649D55D}">
      <dsp:nvSpPr>
        <dsp:cNvPr id="0" name=""/>
        <dsp:cNvSpPr/>
      </dsp:nvSpPr>
      <dsp:spPr>
        <a:xfrm>
          <a:off x="549398" y="2258438"/>
          <a:ext cx="4373810" cy="702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аналітикою</a:t>
          </a:r>
          <a:endParaRPr lang="uk-UA" sz="2200" b="1" kern="1200" noProof="0" dirty="0"/>
        </a:p>
      </dsp:txBody>
      <dsp:txXfrm>
        <a:off x="569983" y="2279023"/>
        <a:ext cx="4332640" cy="661662"/>
      </dsp:txXfrm>
    </dsp:sp>
    <dsp:sp modelId="{BE1C12EB-E132-434D-AD61-5922E40EF218}">
      <dsp:nvSpPr>
        <dsp:cNvPr id="0" name=""/>
        <dsp:cNvSpPr/>
      </dsp:nvSpPr>
      <dsp:spPr>
        <a:xfrm>
          <a:off x="549398" y="3069399"/>
          <a:ext cx="4373810" cy="702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 координацією соціальних проєктів</a:t>
          </a:r>
          <a:endParaRPr lang="uk-UA" sz="2200" b="1" kern="1200" noProof="0" dirty="0"/>
        </a:p>
      </dsp:txBody>
      <dsp:txXfrm>
        <a:off x="569983" y="3089984"/>
        <a:ext cx="4332640" cy="661662"/>
      </dsp:txXfrm>
    </dsp:sp>
    <dsp:sp modelId="{43889450-AB17-4DDD-9934-5D40DDDB3F8B}">
      <dsp:nvSpPr>
        <dsp:cNvPr id="0" name=""/>
        <dsp:cNvSpPr/>
      </dsp:nvSpPr>
      <dsp:spPr>
        <a:xfrm>
          <a:off x="549398" y="3880359"/>
          <a:ext cx="4373810" cy="702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проведенням досліджень, тренінгів </a:t>
          </a:r>
          <a:endParaRPr lang="uk-UA" sz="2200" b="1" kern="1200" noProof="0" dirty="0"/>
        </a:p>
      </dsp:txBody>
      <dsp:txXfrm>
        <a:off x="569983" y="3900944"/>
        <a:ext cx="4332640" cy="661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5FCF6-F34F-4200-B660-7EDC70CFECAE}">
      <dsp:nvSpPr>
        <dsp:cNvPr id="0" name=""/>
        <dsp:cNvSpPr/>
      </dsp:nvSpPr>
      <dsp:spPr>
        <a:xfrm>
          <a:off x="7641" y="1627169"/>
          <a:ext cx="3300233" cy="24635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dirty="0" smtClean="0"/>
            <a:t>Поява інтернету, мобільного зв’язку, хмарних сервісів, </a:t>
          </a:r>
          <a:r>
            <a:rPr lang="uk-UA" sz="1700" kern="1200" noProof="0" dirty="0" err="1" smtClean="0"/>
            <a:t>відеозв'язку</a:t>
          </a:r>
          <a:r>
            <a:rPr lang="uk-UA" sz="1700" kern="1200" noProof="0" dirty="0" smtClean="0"/>
            <a:t> — все це зробило віддалену роботу не лише можливою, а й зручною.</a:t>
          </a:r>
          <a:endParaRPr lang="uk-UA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dirty="0" smtClean="0"/>
            <a:t>Автоматизація та штучний інтелект зменшили потребу в фізичній присутності людини на робочому місці.</a:t>
          </a:r>
          <a:endParaRPr lang="uk-UA" sz="1700" kern="1200" noProof="0" dirty="0"/>
        </a:p>
      </dsp:txBody>
      <dsp:txXfrm>
        <a:off x="65365" y="1684893"/>
        <a:ext cx="3184785" cy="2405830"/>
      </dsp:txXfrm>
    </dsp:sp>
    <dsp:sp modelId="{97D6C782-EB1E-4706-95B1-211560C2162D}">
      <dsp:nvSpPr>
        <dsp:cNvPr id="0" name=""/>
        <dsp:cNvSpPr/>
      </dsp:nvSpPr>
      <dsp:spPr>
        <a:xfrm>
          <a:off x="7641" y="4090724"/>
          <a:ext cx="3300233" cy="10593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1. </a:t>
          </a:r>
          <a:r>
            <a:rPr lang="uk-UA" sz="1800" b="1" kern="1200" dirty="0" err="1" smtClean="0"/>
            <a:t>Цифровізація</a:t>
          </a:r>
          <a:r>
            <a:rPr lang="uk-UA" sz="1800" b="1" kern="1200" dirty="0" smtClean="0"/>
            <a:t> суспільства</a:t>
          </a:r>
          <a:endParaRPr lang="uk-UA" sz="1800" kern="1200" dirty="0"/>
        </a:p>
      </dsp:txBody>
      <dsp:txXfrm>
        <a:off x="7641" y="4090724"/>
        <a:ext cx="2324108" cy="1059328"/>
      </dsp:txXfrm>
    </dsp:sp>
    <dsp:sp modelId="{8A6B3318-4A3A-439D-BBCA-A6C51F7FC6DB}">
      <dsp:nvSpPr>
        <dsp:cNvPr id="0" name=""/>
        <dsp:cNvSpPr/>
      </dsp:nvSpPr>
      <dsp:spPr>
        <a:xfrm>
          <a:off x="2425107" y="4258988"/>
          <a:ext cx="1155081" cy="115508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B2F0F-2160-4FE5-A5D6-0E7D65261332}">
      <dsp:nvSpPr>
        <dsp:cNvPr id="0" name=""/>
        <dsp:cNvSpPr/>
      </dsp:nvSpPr>
      <dsp:spPr>
        <a:xfrm>
          <a:off x="3866353" y="1627169"/>
          <a:ext cx="3300233" cy="24635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/>
            <a:t>Розмиття кордонів на ринку праці. Замовник зі США, виконавець з України, клієнт з Італії — це стало нормою.</a:t>
          </a:r>
          <a:endParaRPr lang="uk-UA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/>
            <a:t>Конкуренція та мобільність працівників сприяють розвитку моделей гнучкої зайнятості.</a:t>
          </a:r>
          <a:endParaRPr lang="uk-UA" sz="1800" kern="1200" noProof="0" dirty="0"/>
        </a:p>
      </dsp:txBody>
      <dsp:txXfrm>
        <a:off x="3924077" y="1684893"/>
        <a:ext cx="3184785" cy="2405830"/>
      </dsp:txXfrm>
    </dsp:sp>
    <dsp:sp modelId="{1A7CA987-A7EB-4AC9-8F78-A5ECC44173D7}">
      <dsp:nvSpPr>
        <dsp:cNvPr id="0" name=""/>
        <dsp:cNvSpPr/>
      </dsp:nvSpPr>
      <dsp:spPr>
        <a:xfrm>
          <a:off x="3866353" y="4090724"/>
          <a:ext cx="3300233" cy="10593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2. Глобалізація</a:t>
          </a:r>
          <a:endParaRPr lang="uk-UA" sz="1800" kern="1200" dirty="0"/>
        </a:p>
      </dsp:txBody>
      <dsp:txXfrm>
        <a:off x="3866353" y="4090724"/>
        <a:ext cx="2324108" cy="1059328"/>
      </dsp:txXfrm>
    </dsp:sp>
    <dsp:sp modelId="{369839D9-110A-4815-BAE1-25B52A155805}">
      <dsp:nvSpPr>
        <dsp:cNvPr id="0" name=""/>
        <dsp:cNvSpPr/>
      </dsp:nvSpPr>
      <dsp:spPr>
        <a:xfrm>
          <a:off x="6283820" y="4258988"/>
          <a:ext cx="1155081" cy="115508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428EE-B475-4504-A921-931A66A6B777}">
      <dsp:nvSpPr>
        <dsp:cNvPr id="0" name=""/>
        <dsp:cNvSpPr/>
      </dsp:nvSpPr>
      <dsp:spPr>
        <a:xfrm>
          <a:off x="7725066" y="1627169"/>
          <a:ext cx="3300233" cy="24635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0" kern="1200" dirty="0" smtClean="0"/>
            <a:t>Молоді покоління все частіше обирають гнучкість, незалежність, самореалізацію, ніж стабільність та «офісну кар’єру».
Прагнення до балансу між роботою і життям сприяє популяризації </a:t>
          </a:r>
          <a:r>
            <a:rPr lang="uk-UA" sz="1800" b="0" kern="1200" dirty="0" err="1" smtClean="0"/>
            <a:t>фрілансу</a:t>
          </a:r>
          <a:endParaRPr lang="uk-UA" sz="1800" b="0" kern="1200" dirty="0"/>
        </a:p>
      </dsp:txBody>
      <dsp:txXfrm>
        <a:off x="7782790" y="1684893"/>
        <a:ext cx="3184785" cy="2405830"/>
      </dsp:txXfrm>
    </dsp:sp>
    <dsp:sp modelId="{A3CC2CE6-7338-48C5-B168-5941CAD2CD38}">
      <dsp:nvSpPr>
        <dsp:cNvPr id="0" name=""/>
        <dsp:cNvSpPr/>
      </dsp:nvSpPr>
      <dsp:spPr>
        <a:xfrm>
          <a:off x="7725066" y="4090724"/>
          <a:ext cx="3300233" cy="10593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3. Зміна ціннісних орієнтацій</a:t>
          </a:r>
          <a:endParaRPr lang="uk-UA" sz="1800" kern="1200" dirty="0"/>
        </a:p>
      </dsp:txBody>
      <dsp:txXfrm>
        <a:off x="7725066" y="4090724"/>
        <a:ext cx="2324108" cy="1059328"/>
      </dsp:txXfrm>
    </dsp:sp>
    <dsp:sp modelId="{83AAE334-4595-4130-B27F-B2EB583173A0}">
      <dsp:nvSpPr>
        <dsp:cNvPr id="0" name=""/>
        <dsp:cNvSpPr/>
      </dsp:nvSpPr>
      <dsp:spPr>
        <a:xfrm>
          <a:off x="10142533" y="4258988"/>
          <a:ext cx="1155081" cy="115508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5FCF6-F34F-4200-B660-7EDC70CFECAE}">
      <dsp:nvSpPr>
        <dsp:cNvPr id="0" name=""/>
        <dsp:cNvSpPr/>
      </dsp:nvSpPr>
      <dsp:spPr>
        <a:xfrm>
          <a:off x="7397" y="1827465"/>
          <a:ext cx="3195130" cy="23850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Економічні кризи, пандемія </a:t>
          </a:r>
          <a:r>
            <a:rPr lang="en-US" sz="1600" kern="1200" dirty="0" smtClean="0"/>
            <a:t>COVID-19, </a:t>
          </a:r>
          <a:r>
            <a:rPr lang="uk-UA" sz="1600" kern="1200" dirty="0" smtClean="0"/>
            <a:t>війна в Україні — ці події змусили багатьох людей змінити формат роботи, адаптуватися до нових умов.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/>
            <a:t>Соціальні фахівці почали працювати онлайн, проводити дистанційні консультації, </a:t>
          </a:r>
          <a:r>
            <a:rPr lang="uk-UA" sz="1600" kern="1200" noProof="0" dirty="0" err="1" smtClean="0"/>
            <a:t>волонтерити</a:t>
          </a:r>
          <a:r>
            <a:rPr lang="uk-UA" sz="1600" kern="1200" noProof="0" dirty="0" smtClean="0"/>
            <a:t> у цифровому просторі</a:t>
          </a:r>
          <a:endParaRPr lang="uk-UA" sz="1600" kern="1200" noProof="0" dirty="0"/>
        </a:p>
      </dsp:txBody>
      <dsp:txXfrm>
        <a:off x="63283" y="1883351"/>
        <a:ext cx="3083358" cy="2329211"/>
      </dsp:txXfrm>
    </dsp:sp>
    <dsp:sp modelId="{97D6C782-EB1E-4706-95B1-211560C2162D}">
      <dsp:nvSpPr>
        <dsp:cNvPr id="0" name=""/>
        <dsp:cNvSpPr/>
      </dsp:nvSpPr>
      <dsp:spPr>
        <a:xfrm>
          <a:off x="7397" y="4212562"/>
          <a:ext cx="3195130" cy="10255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4. Кризи та нестабільність</a:t>
          </a:r>
          <a:endParaRPr lang="uk-UA" sz="1800" kern="1200" dirty="0"/>
        </a:p>
      </dsp:txBody>
      <dsp:txXfrm>
        <a:off x="7397" y="4212562"/>
        <a:ext cx="2250092" cy="1025592"/>
      </dsp:txXfrm>
    </dsp:sp>
    <dsp:sp modelId="{8A6B3318-4A3A-439D-BBCA-A6C51F7FC6DB}">
      <dsp:nvSpPr>
        <dsp:cNvPr id="0" name=""/>
        <dsp:cNvSpPr/>
      </dsp:nvSpPr>
      <dsp:spPr>
        <a:xfrm>
          <a:off x="2347874" y="4375468"/>
          <a:ext cx="1118295" cy="11182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B2F0F-2160-4FE5-A5D6-0E7D65261332}">
      <dsp:nvSpPr>
        <dsp:cNvPr id="0" name=""/>
        <dsp:cNvSpPr/>
      </dsp:nvSpPr>
      <dsp:spPr>
        <a:xfrm>
          <a:off x="3743221" y="1827465"/>
          <a:ext cx="3195130" cy="23850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dirty="0" smtClean="0"/>
            <a:t>Замість довготривалої роботи в одній організації — участь у різних </a:t>
          </a:r>
          <a:r>
            <a:rPr lang="uk-UA" sz="1700" kern="1200" noProof="0" dirty="0" err="1" smtClean="0"/>
            <a:t>проєктах</a:t>
          </a:r>
          <a:r>
            <a:rPr lang="uk-UA" sz="1700" kern="1200" noProof="0" dirty="0" smtClean="0"/>
            <a:t>, грантах, соціальних ініціативах.</a:t>
          </a:r>
          <a:endParaRPr lang="uk-UA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dirty="0" smtClean="0"/>
            <a:t>Це особливо властиво соціальній сфері, де багато ініціатив мають тимчасовий, локальний характер</a:t>
          </a:r>
          <a:r>
            <a:rPr lang="ru-RU" sz="1500" kern="1200" dirty="0" smtClean="0"/>
            <a:t>.</a:t>
          </a:r>
          <a:endParaRPr lang="ru-RU" sz="1500" kern="1200" dirty="0"/>
        </a:p>
      </dsp:txBody>
      <dsp:txXfrm>
        <a:off x="3799107" y="1883351"/>
        <a:ext cx="3083358" cy="2329211"/>
      </dsp:txXfrm>
    </dsp:sp>
    <dsp:sp modelId="{1A7CA987-A7EB-4AC9-8F78-A5ECC44173D7}">
      <dsp:nvSpPr>
        <dsp:cNvPr id="0" name=""/>
        <dsp:cNvSpPr/>
      </dsp:nvSpPr>
      <dsp:spPr>
        <a:xfrm>
          <a:off x="3743221" y="4212562"/>
          <a:ext cx="3195130" cy="10255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5. Поширення </a:t>
          </a:r>
          <a:r>
            <a:rPr lang="uk-UA" sz="1800" b="1" kern="1200" dirty="0" err="1" smtClean="0"/>
            <a:t>проєктної</a:t>
          </a:r>
          <a:r>
            <a:rPr lang="uk-UA" sz="1800" b="1" kern="1200" dirty="0" smtClean="0"/>
            <a:t> культури</a:t>
          </a:r>
          <a:endParaRPr lang="uk-UA" sz="1800" kern="1200" dirty="0"/>
        </a:p>
      </dsp:txBody>
      <dsp:txXfrm>
        <a:off x="3743221" y="4212562"/>
        <a:ext cx="2250092" cy="1025592"/>
      </dsp:txXfrm>
    </dsp:sp>
    <dsp:sp modelId="{369839D9-110A-4815-BAE1-25B52A155805}">
      <dsp:nvSpPr>
        <dsp:cNvPr id="0" name=""/>
        <dsp:cNvSpPr/>
      </dsp:nvSpPr>
      <dsp:spPr>
        <a:xfrm>
          <a:off x="6083698" y="4375468"/>
          <a:ext cx="1118295" cy="111829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428EE-B475-4504-A921-931A66A6B777}">
      <dsp:nvSpPr>
        <dsp:cNvPr id="0" name=""/>
        <dsp:cNvSpPr/>
      </dsp:nvSpPr>
      <dsp:spPr>
        <a:xfrm>
          <a:off x="7479045" y="1827465"/>
          <a:ext cx="3195130" cy="23850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dirty="0" smtClean="0"/>
            <a:t>Люди почали краще розуміти свої професійні сильні сторони, вчитися презентувати себе, створювати персональні бренди.</a:t>
          </a:r>
          <a:endParaRPr lang="uk-UA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dirty="0" smtClean="0"/>
            <a:t>Це також пов’язано з розвитком онлайн-освіти та культури самонавчання.</a:t>
          </a:r>
          <a:endParaRPr lang="uk-UA" sz="1700" kern="1200" noProof="0" dirty="0"/>
        </a:p>
      </dsp:txBody>
      <dsp:txXfrm>
        <a:off x="7534931" y="1883351"/>
        <a:ext cx="3083358" cy="2329211"/>
      </dsp:txXfrm>
    </dsp:sp>
    <dsp:sp modelId="{A3CC2CE6-7338-48C5-B168-5941CAD2CD38}">
      <dsp:nvSpPr>
        <dsp:cNvPr id="0" name=""/>
        <dsp:cNvSpPr/>
      </dsp:nvSpPr>
      <dsp:spPr>
        <a:xfrm>
          <a:off x="7479045" y="4212562"/>
          <a:ext cx="3195130" cy="10255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6. Підвищення рівня освіченості та самоусвідомлення</a:t>
          </a:r>
          <a:endParaRPr lang="uk-UA" sz="1800" kern="1200" dirty="0"/>
        </a:p>
      </dsp:txBody>
      <dsp:txXfrm>
        <a:off x="7479045" y="4212562"/>
        <a:ext cx="2250092" cy="1025592"/>
      </dsp:txXfrm>
    </dsp:sp>
    <dsp:sp modelId="{83AAE334-4595-4130-B27F-B2EB583173A0}">
      <dsp:nvSpPr>
        <dsp:cNvPr id="0" name=""/>
        <dsp:cNvSpPr/>
      </dsp:nvSpPr>
      <dsp:spPr>
        <a:xfrm>
          <a:off x="9819522" y="4375468"/>
          <a:ext cx="1118295" cy="111829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F7F02-A25B-4BBD-95ED-556C3954C392}">
      <dsp:nvSpPr>
        <dsp:cNvPr id="0" name=""/>
        <dsp:cNvSpPr/>
      </dsp:nvSpPr>
      <dsp:spPr>
        <a:xfrm>
          <a:off x="374441" y="418846"/>
          <a:ext cx="8986598" cy="2808312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2163" tIns="95250" rIns="95250" bIns="95250" numCol="1" spcCol="1270" anchor="t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noProof="0" dirty="0" smtClean="0"/>
            <a:t>У фахівців соціальної сфери філософія </a:t>
          </a:r>
          <a:r>
            <a:rPr lang="uk-UA" sz="2500" b="1" kern="1200" noProof="0" dirty="0" err="1" smtClean="0"/>
            <a:t>фрілансу</a:t>
          </a:r>
          <a:r>
            <a:rPr lang="uk-UA" sz="2500" b="1" kern="1200" noProof="0" dirty="0" smtClean="0"/>
            <a:t> проявляється</a:t>
          </a:r>
          <a:r>
            <a:rPr lang="ru-RU" sz="2500" b="1" kern="1200" dirty="0" smtClean="0"/>
            <a:t> у</a:t>
          </a:r>
          <a:r>
            <a:rPr lang="uk-UA" sz="2500" b="1" kern="1200" dirty="0" smtClean="0"/>
            <a:t>:</a:t>
          </a:r>
          <a:endParaRPr lang="uk-UA" sz="25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бажанні працювати з </a:t>
          </a:r>
          <a:r>
            <a:rPr lang="uk-UA" sz="2000" b="1" i="1" kern="1200" noProof="0" dirty="0" smtClean="0"/>
            <a:t>різними цільовими групами </a:t>
          </a:r>
          <a:r>
            <a:rPr lang="uk-UA" sz="2000" kern="1200" noProof="0" dirty="0" smtClean="0"/>
            <a:t>(вразливими, переселенцями, молоддю),</a:t>
          </a:r>
          <a:endParaRPr lang="uk-UA" sz="2000" kern="1200" noProof="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участі в </a:t>
          </a:r>
          <a:r>
            <a:rPr lang="uk-UA" sz="2000" b="1" i="1" kern="1200" noProof="0" dirty="0" smtClean="0"/>
            <a:t>короткотермінових ініціативах </a:t>
          </a:r>
          <a:r>
            <a:rPr lang="uk-UA" sz="2000" kern="1200" noProof="0" dirty="0" smtClean="0"/>
            <a:t>(гранти, тренінги, міжнародні проєкти),</a:t>
          </a:r>
          <a:endParaRPr lang="uk-UA" sz="2000" kern="1200" noProof="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i="1" kern="1200" noProof="0" dirty="0" smtClean="0"/>
            <a:t>гнучкому плануванні </a:t>
          </a:r>
          <a:r>
            <a:rPr lang="uk-UA" sz="2000" kern="1200" noProof="0" dirty="0" smtClean="0"/>
            <a:t>роботи, що дозволяє уникати емоційного вигорання.</a:t>
          </a:r>
          <a:endParaRPr lang="uk-UA" sz="2000" kern="1200" noProof="0" dirty="0"/>
        </a:p>
      </dsp:txBody>
      <dsp:txXfrm>
        <a:off x="374441" y="418846"/>
        <a:ext cx="8986598" cy="2808312"/>
      </dsp:txXfrm>
    </dsp:sp>
    <dsp:sp modelId="{946716D2-0AC7-42D6-8666-431D5040C5E4}">
      <dsp:nvSpPr>
        <dsp:cNvPr id="0" name=""/>
        <dsp:cNvSpPr/>
      </dsp:nvSpPr>
      <dsp:spPr>
        <a:xfrm>
          <a:off x="0" y="0"/>
          <a:ext cx="1965818" cy="294872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A2289-D191-4FC8-9DFF-42D6D97C6AE9}">
      <dsp:nvSpPr>
        <dsp:cNvPr id="0" name=""/>
        <dsp:cNvSpPr/>
      </dsp:nvSpPr>
      <dsp:spPr>
        <a:xfrm>
          <a:off x="0" y="0"/>
          <a:ext cx="6474391" cy="554461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Що описати:</a:t>
          </a:r>
          <a:endParaRPr lang="uk-UA" sz="3200" kern="1200" dirty="0"/>
        </a:p>
      </dsp:txBody>
      <dsp:txXfrm>
        <a:off x="0" y="0"/>
        <a:ext cx="6474391" cy="1663384"/>
      </dsp:txXfrm>
    </dsp:sp>
    <dsp:sp modelId="{95A84C28-8B9C-4055-9E6C-096498DF5457}">
      <dsp:nvSpPr>
        <dsp:cNvPr id="0" name=""/>
        <dsp:cNvSpPr/>
      </dsp:nvSpPr>
      <dsp:spPr>
        <a:xfrm>
          <a:off x="650603" y="1663520"/>
          <a:ext cx="5179512" cy="807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 smtClean="0"/>
            <a:t>Його основні цінності.</a:t>
          </a:r>
          <a:endParaRPr lang="uk-UA" sz="2400" i="1" kern="1200" noProof="0" dirty="0"/>
        </a:p>
      </dsp:txBody>
      <dsp:txXfrm>
        <a:off x="674261" y="1687178"/>
        <a:ext cx="5132196" cy="760416"/>
      </dsp:txXfrm>
    </dsp:sp>
    <dsp:sp modelId="{4044DF26-212F-4768-BAC5-E50FB1210957}">
      <dsp:nvSpPr>
        <dsp:cNvPr id="0" name=""/>
        <dsp:cNvSpPr/>
      </dsp:nvSpPr>
      <dsp:spPr>
        <a:xfrm>
          <a:off x="650603" y="2595519"/>
          <a:ext cx="5179512" cy="807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 smtClean="0"/>
            <a:t>Як виглядає його типовий робочий день.</a:t>
          </a:r>
          <a:endParaRPr lang="uk-UA" sz="2400" i="1" kern="1200" noProof="0" dirty="0"/>
        </a:p>
      </dsp:txBody>
      <dsp:txXfrm>
        <a:off x="674261" y="2619177"/>
        <a:ext cx="5132196" cy="760416"/>
      </dsp:txXfrm>
    </dsp:sp>
    <dsp:sp modelId="{059A1916-2D9E-453B-87DF-78607365732C}">
      <dsp:nvSpPr>
        <dsp:cNvPr id="0" name=""/>
        <dsp:cNvSpPr/>
      </dsp:nvSpPr>
      <dsp:spPr>
        <a:xfrm>
          <a:off x="650603" y="3527518"/>
          <a:ext cx="5179512" cy="807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 smtClean="0"/>
            <a:t>Які в нього інструменти (технічні, комунікаційні, організаційні).</a:t>
          </a:r>
          <a:endParaRPr lang="uk-UA" sz="2400" i="1" kern="1200" noProof="0" dirty="0"/>
        </a:p>
      </dsp:txBody>
      <dsp:txXfrm>
        <a:off x="674261" y="3551176"/>
        <a:ext cx="5132196" cy="760416"/>
      </dsp:txXfrm>
    </dsp:sp>
    <dsp:sp modelId="{4A09AABF-B4C1-451A-AF18-CA990E976AC2}">
      <dsp:nvSpPr>
        <dsp:cNvPr id="0" name=""/>
        <dsp:cNvSpPr/>
      </dsp:nvSpPr>
      <dsp:spPr>
        <a:xfrm>
          <a:off x="650603" y="4459517"/>
          <a:ext cx="5179512" cy="807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 smtClean="0"/>
            <a:t>Як він/вона визначає успіх у роботі.</a:t>
          </a:r>
          <a:endParaRPr lang="uk-UA" sz="2400" i="1" kern="1200" noProof="0" dirty="0"/>
        </a:p>
      </dsp:txBody>
      <dsp:txXfrm>
        <a:off x="674261" y="4483175"/>
        <a:ext cx="5132196" cy="7604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F021B-1960-40FD-9468-59CE4ADBFF09}">
      <dsp:nvSpPr>
        <dsp:cNvPr id="0" name=""/>
        <dsp:cNvSpPr/>
      </dsp:nvSpPr>
      <dsp:spPr>
        <a:xfrm>
          <a:off x="-5943603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1CE30-00F8-436E-9A03-D7578C70B361}">
      <dsp:nvSpPr>
        <dsp:cNvPr id="0" name=""/>
        <dsp:cNvSpPr/>
      </dsp:nvSpPr>
      <dsp:spPr>
        <a:xfrm>
          <a:off x="494740" y="328431"/>
          <a:ext cx="6704045" cy="65728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171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незалежність від конкретного роботодавця;</a:t>
          </a:r>
          <a:endParaRPr lang="uk-UA" sz="2200" b="1" kern="1200" dirty="0"/>
        </a:p>
      </dsp:txBody>
      <dsp:txXfrm>
        <a:off x="494740" y="328431"/>
        <a:ext cx="6704045" cy="657283"/>
      </dsp:txXfrm>
    </dsp:sp>
    <dsp:sp modelId="{327173DF-7757-4D1E-820D-B3F5F4A12B0A}">
      <dsp:nvSpPr>
        <dsp:cNvPr id="0" name=""/>
        <dsp:cNvSpPr/>
      </dsp:nvSpPr>
      <dsp:spPr>
        <a:xfrm>
          <a:off x="83938" y="246270"/>
          <a:ext cx="821604" cy="821604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3FC51CA-0265-4791-9427-CE476300F92C}">
      <dsp:nvSpPr>
        <dsp:cNvPr id="0" name=""/>
        <dsp:cNvSpPr/>
      </dsp:nvSpPr>
      <dsp:spPr>
        <a:xfrm>
          <a:off x="965730" y="1314040"/>
          <a:ext cx="6233055" cy="65728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171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можливість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вибору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замовлень</a:t>
          </a:r>
          <a:r>
            <a:rPr lang="ru-RU" sz="2200" b="1" kern="1200" dirty="0" smtClean="0"/>
            <a:t> і проєктів;</a:t>
          </a:r>
          <a:endParaRPr lang="ru-RU" sz="2200" b="1" kern="1200" dirty="0"/>
        </a:p>
      </dsp:txBody>
      <dsp:txXfrm>
        <a:off x="965730" y="1314040"/>
        <a:ext cx="6233055" cy="657283"/>
      </dsp:txXfrm>
    </dsp:sp>
    <dsp:sp modelId="{9EE9460E-9A2F-4220-ABF4-446973ED4272}">
      <dsp:nvSpPr>
        <dsp:cNvPr id="0" name=""/>
        <dsp:cNvSpPr/>
      </dsp:nvSpPr>
      <dsp:spPr>
        <a:xfrm>
          <a:off x="554928" y="1231880"/>
          <a:ext cx="821604" cy="821604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3258BF2-61EA-4A64-8DF4-99D6BA0FDB2A}">
      <dsp:nvSpPr>
        <dsp:cNvPr id="0" name=""/>
        <dsp:cNvSpPr/>
      </dsp:nvSpPr>
      <dsp:spPr>
        <a:xfrm>
          <a:off x="1110286" y="2299650"/>
          <a:ext cx="6088499" cy="65728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171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гнучкий графік;</a:t>
          </a:r>
          <a:endParaRPr lang="uk-UA" sz="2200" b="1" kern="1200" dirty="0"/>
        </a:p>
      </dsp:txBody>
      <dsp:txXfrm>
        <a:off x="1110286" y="2299650"/>
        <a:ext cx="6088499" cy="657283"/>
      </dsp:txXfrm>
    </dsp:sp>
    <dsp:sp modelId="{683D5737-3183-4314-98B6-5BF283EAC9E8}">
      <dsp:nvSpPr>
        <dsp:cNvPr id="0" name=""/>
        <dsp:cNvSpPr/>
      </dsp:nvSpPr>
      <dsp:spPr>
        <a:xfrm>
          <a:off x="699484" y="2217489"/>
          <a:ext cx="821604" cy="821604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555E84-6363-4A7B-B8AE-8EE5E525D012}">
      <dsp:nvSpPr>
        <dsp:cNvPr id="0" name=""/>
        <dsp:cNvSpPr/>
      </dsp:nvSpPr>
      <dsp:spPr>
        <a:xfrm>
          <a:off x="965730" y="3285259"/>
          <a:ext cx="6233055" cy="65728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171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потенційно вищий дохід (особливо для нішевих фахівців);</a:t>
          </a:r>
          <a:endParaRPr lang="ru-RU" sz="2200" b="1" kern="1200"/>
        </a:p>
      </dsp:txBody>
      <dsp:txXfrm>
        <a:off x="965730" y="3285259"/>
        <a:ext cx="6233055" cy="657283"/>
      </dsp:txXfrm>
    </dsp:sp>
    <dsp:sp modelId="{0208042C-6163-47CB-AC5A-F6E4889F24DB}">
      <dsp:nvSpPr>
        <dsp:cNvPr id="0" name=""/>
        <dsp:cNvSpPr/>
      </dsp:nvSpPr>
      <dsp:spPr>
        <a:xfrm>
          <a:off x="554928" y="3203099"/>
          <a:ext cx="821604" cy="821604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730547-6B18-4E1B-9D7D-47420BE2F5B2}">
      <dsp:nvSpPr>
        <dsp:cNvPr id="0" name=""/>
        <dsp:cNvSpPr/>
      </dsp:nvSpPr>
      <dsp:spPr>
        <a:xfrm>
          <a:off x="494740" y="4270869"/>
          <a:ext cx="6704045" cy="65728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171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smtClean="0"/>
            <a:t>можливість міждисциплінарної роботи.</a:t>
          </a:r>
          <a:endParaRPr lang="uk-UA" sz="2200" b="1" kern="1200"/>
        </a:p>
      </dsp:txBody>
      <dsp:txXfrm>
        <a:off x="494740" y="4270869"/>
        <a:ext cx="6704045" cy="657283"/>
      </dsp:txXfrm>
    </dsp:sp>
    <dsp:sp modelId="{8134E6EF-3F6B-42C2-8EE6-2BDC0C8AC4B8}">
      <dsp:nvSpPr>
        <dsp:cNvPr id="0" name=""/>
        <dsp:cNvSpPr/>
      </dsp:nvSpPr>
      <dsp:spPr>
        <a:xfrm>
          <a:off x="83938" y="4188708"/>
          <a:ext cx="821604" cy="821604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F021B-1960-40FD-9468-59CE4ADBFF09}">
      <dsp:nvSpPr>
        <dsp:cNvPr id="0" name=""/>
        <dsp:cNvSpPr/>
      </dsp:nvSpPr>
      <dsp:spPr>
        <a:xfrm>
          <a:off x="6140762" y="-909532"/>
          <a:ext cx="7075648" cy="7075648"/>
        </a:xfrm>
        <a:prstGeom prst="blockArc">
          <a:avLst>
            <a:gd name="adj1" fmla="val 8100000"/>
            <a:gd name="adj2" fmla="val 13500000"/>
            <a:gd name="adj3" fmla="val 305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1CE30-00F8-436E-9A03-D7578C70B361}">
      <dsp:nvSpPr>
        <dsp:cNvPr id="0" name=""/>
        <dsp:cNvSpPr/>
      </dsp:nvSpPr>
      <dsp:spPr>
        <a:xfrm>
          <a:off x="74022" y="328431"/>
          <a:ext cx="6704045" cy="65728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21719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нестабільний дохід;</a:t>
          </a:r>
          <a:endParaRPr lang="uk-UA" sz="2200" b="1" kern="1200" dirty="0"/>
        </a:p>
      </dsp:txBody>
      <dsp:txXfrm>
        <a:off x="74022" y="328431"/>
        <a:ext cx="6704045" cy="657283"/>
      </dsp:txXfrm>
    </dsp:sp>
    <dsp:sp modelId="{327173DF-7757-4D1E-820D-B3F5F4A12B0A}">
      <dsp:nvSpPr>
        <dsp:cNvPr id="0" name=""/>
        <dsp:cNvSpPr/>
      </dsp:nvSpPr>
      <dsp:spPr>
        <a:xfrm>
          <a:off x="6367265" y="246270"/>
          <a:ext cx="821604" cy="821604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AE585B4-3568-43E4-B636-F22F213FDBD1}">
      <dsp:nvSpPr>
        <dsp:cNvPr id="0" name=""/>
        <dsp:cNvSpPr/>
      </dsp:nvSpPr>
      <dsp:spPr>
        <a:xfrm>
          <a:off x="74022" y="1314040"/>
          <a:ext cx="6233055" cy="65728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21719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відсутність соціального захисту (лікарняні, пенсії);</a:t>
          </a:r>
          <a:endParaRPr lang="uk-UA" sz="2200" b="1" kern="1200" noProof="0" dirty="0"/>
        </a:p>
      </dsp:txBody>
      <dsp:txXfrm>
        <a:off x="74022" y="1314040"/>
        <a:ext cx="6233055" cy="657283"/>
      </dsp:txXfrm>
    </dsp:sp>
    <dsp:sp modelId="{4916996F-D943-458E-8645-BAD152329D8C}">
      <dsp:nvSpPr>
        <dsp:cNvPr id="0" name=""/>
        <dsp:cNvSpPr/>
      </dsp:nvSpPr>
      <dsp:spPr>
        <a:xfrm>
          <a:off x="5896275" y="1231880"/>
          <a:ext cx="821604" cy="821604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B13B658-86AC-4295-B2FA-393753C84C63}">
      <dsp:nvSpPr>
        <dsp:cNvPr id="0" name=""/>
        <dsp:cNvSpPr/>
      </dsp:nvSpPr>
      <dsp:spPr>
        <a:xfrm>
          <a:off x="74022" y="2299650"/>
          <a:ext cx="6088499" cy="65728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21719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ізоляція</a:t>
          </a:r>
          <a:r>
            <a:rPr lang="ru-RU" sz="2200" b="1" kern="1200" dirty="0" smtClean="0"/>
            <a:t> (</a:t>
          </a:r>
          <a:r>
            <a:rPr lang="ru-RU" sz="2200" b="1" kern="1200" dirty="0" err="1" smtClean="0"/>
            <a:t>менше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контактів</a:t>
          </a:r>
          <a:r>
            <a:rPr lang="ru-RU" sz="2200" b="1" kern="1200" dirty="0" smtClean="0"/>
            <a:t> з </a:t>
          </a:r>
          <a:r>
            <a:rPr lang="ru-RU" sz="2200" b="1" kern="1200" dirty="0" err="1" smtClean="0"/>
            <a:t>колегами</a:t>
          </a:r>
          <a:r>
            <a:rPr lang="ru-RU" sz="2200" b="1" kern="1200" dirty="0" smtClean="0"/>
            <a:t>);</a:t>
          </a:r>
          <a:endParaRPr lang="ru-RU" sz="2200" b="1" kern="1200" dirty="0"/>
        </a:p>
      </dsp:txBody>
      <dsp:txXfrm>
        <a:off x="74022" y="2299650"/>
        <a:ext cx="6088499" cy="657283"/>
      </dsp:txXfrm>
    </dsp:sp>
    <dsp:sp modelId="{61BB5B22-6BDD-4D64-8F78-B0A0799949F5}">
      <dsp:nvSpPr>
        <dsp:cNvPr id="0" name=""/>
        <dsp:cNvSpPr/>
      </dsp:nvSpPr>
      <dsp:spPr>
        <a:xfrm>
          <a:off x="5751719" y="2217489"/>
          <a:ext cx="821604" cy="821604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5FE5A33-46D1-4B5F-B513-46DE2B2C5ECB}">
      <dsp:nvSpPr>
        <dsp:cNvPr id="0" name=""/>
        <dsp:cNvSpPr/>
      </dsp:nvSpPr>
      <dsp:spPr>
        <a:xfrm>
          <a:off x="74022" y="3285259"/>
          <a:ext cx="6233055" cy="65728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21719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самостійне ведення бухгалтерії, договорів;</a:t>
          </a:r>
          <a:endParaRPr lang="uk-UA" sz="2200" b="1" kern="1200" dirty="0"/>
        </a:p>
      </dsp:txBody>
      <dsp:txXfrm>
        <a:off x="74022" y="3285259"/>
        <a:ext cx="6233055" cy="657283"/>
      </dsp:txXfrm>
    </dsp:sp>
    <dsp:sp modelId="{140C86DB-A5B6-4ADA-9FED-A0E92897DB78}">
      <dsp:nvSpPr>
        <dsp:cNvPr id="0" name=""/>
        <dsp:cNvSpPr/>
      </dsp:nvSpPr>
      <dsp:spPr>
        <a:xfrm>
          <a:off x="5896275" y="3203099"/>
          <a:ext cx="821604" cy="821604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FE5EF43-244D-4480-AC19-9493110AA08E}">
      <dsp:nvSpPr>
        <dsp:cNvPr id="0" name=""/>
        <dsp:cNvSpPr/>
      </dsp:nvSpPr>
      <dsp:spPr>
        <a:xfrm>
          <a:off x="74022" y="4270869"/>
          <a:ext cx="6704045" cy="65728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21719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високі вимоги до самодисципліни.</a:t>
          </a:r>
          <a:endParaRPr lang="uk-UA" sz="2200" b="1" kern="1200" dirty="0"/>
        </a:p>
      </dsp:txBody>
      <dsp:txXfrm>
        <a:off x="74022" y="4270869"/>
        <a:ext cx="6704045" cy="657283"/>
      </dsp:txXfrm>
    </dsp:sp>
    <dsp:sp modelId="{8B88A47D-A7E5-4F1A-AE89-46403123D95D}">
      <dsp:nvSpPr>
        <dsp:cNvPr id="0" name=""/>
        <dsp:cNvSpPr/>
      </dsp:nvSpPr>
      <dsp:spPr>
        <a:xfrm>
          <a:off x="6367265" y="4188708"/>
          <a:ext cx="821604" cy="821604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21.04.2025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456" y="1196752"/>
            <a:ext cx="9423358" cy="343814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Професійний розвиток фахівця соціальної сфери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Лекція 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16.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Фріланс</a:t>
            </a:r>
            <a:r>
              <a:rPr lang="uk-UA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 як тренд трудової зайнятості фахівця соціальної </a:t>
            </a:r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сфери.</a:t>
            </a:r>
            <a:endParaRPr lang="uk-UA" sz="4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="" xmlns:a16="http://schemas.microsoft.com/office/drawing/2014/main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909" y="4912357"/>
            <a:ext cx="4803494" cy="1348904"/>
          </a:xfr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Розробник курсу: </a:t>
            </a:r>
            <a:r>
              <a:rPr lang="uk-UA" sz="2000" dirty="0" err="1" smtClean="0">
                <a:solidFill>
                  <a:schemeClr val="tx1"/>
                </a:solidFill>
              </a:rPr>
              <a:t>к.соц.н</a:t>
            </a:r>
            <a:r>
              <a:rPr lang="uk-UA" sz="2000" dirty="0" smtClean="0">
                <a:solidFill>
                  <a:schemeClr val="tx1"/>
                </a:solidFill>
              </a:rPr>
              <a:t>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доцент кафедри соціології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chemeClr val="tx1"/>
                </a:solidFill>
              </a:rPr>
              <a:t>Пилипенко Яна Сергіївна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692696"/>
            <a:ext cx="10009112" cy="5724469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00944" y="-629208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3699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08" y="1700808"/>
            <a:ext cx="3832005" cy="2808312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9016" y="-60610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19536" y="341780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Переваги </a:t>
            </a:r>
            <a:r>
              <a:rPr lang="uk-UA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фрілансу</a:t>
            </a:r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способу трудової зайнятості</a:t>
            </a:r>
            <a:endParaRPr lang="uk-UA" sz="2600" b="1" dirty="0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92627113"/>
              </p:ext>
            </p:extLst>
          </p:nvPr>
        </p:nvGraphicFramePr>
        <p:xfrm>
          <a:off x="623392" y="1235826"/>
          <a:ext cx="727280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9828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64840" y="-65801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5560" y="341779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Ризики </a:t>
            </a:r>
            <a:r>
              <a:rPr lang="uk-UA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фрілансу</a:t>
            </a:r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способу трудової зайнятості</a:t>
            </a:r>
            <a:endParaRPr lang="uk-UA" sz="2600" b="1" dirty="0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58029496"/>
              </p:ext>
            </p:extLst>
          </p:nvPr>
        </p:nvGraphicFramePr>
        <p:xfrm>
          <a:off x="3935760" y="1354460"/>
          <a:ext cx="727280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36" y="2348880"/>
            <a:ext cx="356328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67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56928" y="-600404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ыноска-облако 1"/>
          <p:cNvSpPr/>
          <p:nvPr/>
        </p:nvSpPr>
        <p:spPr>
          <a:xfrm flipH="1">
            <a:off x="551384" y="1412776"/>
            <a:ext cx="6264696" cy="4176464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Чому для соціальних працівників </a:t>
            </a:r>
            <a:r>
              <a:rPr lang="uk-UA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фріланс</a:t>
            </a:r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може бути привабливішим за роботу в установі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?</a:t>
            </a:r>
            <a:endParaRPr lang="uk-UA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26" name="Picture 2" descr="Как заработать на фрилансе в Казахстане - ТОП-5 ид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997" y="908720"/>
            <a:ext cx="485816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24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19391"/>
          <a:stretch/>
        </p:blipFill>
        <p:spPr>
          <a:xfrm>
            <a:off x="2554225" y="50420"/>
            <a:ext cx="7344816" cy="648072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05000" y="-614806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01671"/>
              </p:ext>
            </p:extLst>
          </p:nvPr>
        </p:nvGraphicFramePr>
        <p:xfrm>
          <a:off x="740233" y="692696"/>
          <a:ext cx="10972800" cy="2743200"/>
        </p:xfrm>
        <a:graphic>
          <a:graphicData uri="http://schemas.openxmlformats.org/drawingml/2006/table">
            <a:tbl>
              <a:tblPr/>
              <a:tblGrid>
                <a:gridCol w="5486400"/>
                <a:gridCol w="5486400"/>
              </a:tblGrid>
              <a:tr h="0">
                <a:tc>
                  <a:txBody>
                    <a:bodyPr/>
                    <a:lstStyle/>
                    <a:p>
                      <a:r>
                        <a:rPr lang="uk-UA" b="1" dirty="0"/>
                        <a:t>Сильні сторони (</a:t>
                      </a:r>
                      <a:r>
                        <a:rPr lang="en-US" b="1" dirty="0"/>
                        <a:t>Strengths)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Слабкі сторони (</a:t>
                      </a:r>
                      <a:r>
                        <a:rPr lang="en-US" b="1" dirty="0"/>
                        <a:t>Weaknesses)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🔹 Гнучкий графік та самостійність</a:t>
                      </a:r>
                      <a:endParaRPr lang="uk-UA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🔸 Нестабільність доходу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🔹 Можливість обирати проєкти та клієнтів</a:t>
                      </a:r>
                      <a:endParaRPr lang="uk-UA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🔸 Відсутність соціального пакету, лікарняних, пенсії</a:t>
                      </a:r>
                      <a:endParaRPr lang="uk-UA" noProof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🔹 Широка географія роботи (онлайн, </a:t>
                      </a:r>
                      <a:r>
                        <a:rPr lang="uk-UA" noProof="0" dirty="0" err="1" smtClean="0"/>
                        <a:t>міжнародка</a:t>
                      </a:r>
                      <a:r>
                        <a:rPr lang="uk-UA" noProof="0" dirty="0" smtClean="0"/>
                        <a:t>)</a:t>
                      </a:r>
                      <a:endParaRPr lang="uk-UA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🔸 Потреба в самодисципліні та тайм-менеджменті</a:t>
                      </a:r>
                      <a:endParaRPr lang="uk-UA" noProof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🔹 Простір для самореалізації та професійного розвитку</a:t>
                      </a:r>
                      <a:endParaRPr lang="uk-UA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🔸 Обмежений доступ до ресурсів установ (бази, техніка)</a:t>
                      </a:r>
                      <a:endParaRPr lang="uk-UA" noProof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🔹 Експертиза в нішах (ВПО, ментальне здоров'я, тощо)</a:t>
                      </a:r>
                      <a:endParaRPr lang="uk-UA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🔸 Відчуття ізоляції, брак командної підтримки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359780"/>
              </p:ext>
            </p:extLst>
          </p:nvPr>
        </p:nvGraphicFramePr>
        <p:xfrm>
          <a:off x="740233" y="3573016"/>
          <a:ext cx="10972800" cy="3019792"/>
        </p:xfrm>
        <a:graphic>
          <a:graphicData uri="http://schemas.openxmlformats.org/drawingml/2006/table">
            <a:tbl>
              <a:tblPr/>
              <a:tblGrid>
                <a:gridCol w="5486400"/>
                <a:gridCol w="5486400"/>
              </a:tblGrid>
              <a:tr h="0">
                <a:tc>
                  <a:txBody>
                    <a:bodyPr/>
                    <a:lstStyle/>
                    <a:p>
                      <a:r>
                        <a:rPr lang="uk-UA" b="1" dirty="0"/>
                        <a:t>Можливості (</a:t>
                      </a:r>
                      <a:r>
                        <a:rPr lang="en-US" b="1" dirty="0"/>
                        <a:t>Opportunities)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Загрози (</a:t>
                      </a:r>
                      <a:r>
                        <a:rPr lang="en-US" b="1" dirty="0"/>
                        <a:t>Threats)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2352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🔹 Розвиток онлайн-послуг у соціальній сфері</a:t>
                      </a:r>
                      <a:endParaRPr lang="uk-UA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🔸 Перенасичення ринку, конкуренція з непрофесійними гравцями</a:t>
                      </a:r>
                      <a:endParaRPr lang="uk-UA" noProof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🔹 Участь у міжнародних програмах та грантах</a:t>
                      </a:r>
                      <a:endParaRPr lang="uk-UA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🔸 Високі вимоги до цифрової компетентності</a:t>
                      </a:r>
                      <a:endParaRPr lang="uk-UA" noProof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🔹 Можливість створити власний бренд</a:t>
                      </a:r>
                      <a:endParaRPr lang="uk-UA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🔸 Відсутність системної підтримки від держави</a:t>
                      </a:r>
                      <a:endParaRPr lang="uk-UA" noProof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🔹 Попит на гуманітарні послуги під час/після кризи</a:t>
                      </a:r>
                      <a:endParaRPr lang="uk-UA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🔸 Юридичні й етичні ризики (відповідальність, конфіденційність)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🔹 Глобальна співпраця, нові ринки</a:t>
                      </a:r>
                      <a:endParaRPr lang="uk-UA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🔸 </a:t>
                      </a:r>
                      <a:r>
                        <a:rPr lang="uk-UA" noProof="0" dirty="0" smtClean="0"/>
                        <a:t>Вигоряння через нерегулярний режим та емоційне навантаження</a:t>
                      </a:r>
                      <a:endParaRPr lang="uk-UA" noProof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63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9016" y="-60610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19536" y="341780"/>
            <a:ext cx="8856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Інструменти для </a:t>
            </a:r>
            <a:r>
              <a:rPr lang="uk-UA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фрілансерів</a:t>
            </a:r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соціальній сфері</a:t>
            </a:r>
            <a:endParaRPr lang="uk-UA" sz="26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1057402"/>
            <a:ext cx="9361040" cy="580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37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9016" y="-60610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19536" y="341780"/>
            <a:ext cx="8856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Інструменти для </a:t>
            </a:r>
            <a:r>
              <a:rPr lang="uk-UA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фрілансерів</a:t>
            </a:r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соціальній сфері</a:t>
            </a:r>
            <a:endParaRPr lang="uk-UA" sz="26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1124744"/>
            <a:ext cx="9073008" cy="54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79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9016" y="-60610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19536" y="341780"/>
            <a:ext cx="8856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Інструменти для </a:t>
            </a:r>
            <a:r>
              <a:rPr lang="uk-UA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фрілансерів</a:t>
            </a:r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соціальній сфері</a:t>
            </a:r>
            <a:endParaRPr lang="uk-UA" sz="26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1124744"/>
            <a:ext cx="9289032" cy="55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95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40904" y="-622007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ыноска-облако 1"/>
          <p:cNvSpPr/>
          <p:nvPr/>
        </p:nvSpPr>
        <p:spPr>
          <a:xfrm>
            <a:off x="6888088" y="476672"/>
            <a:ext cx="5112568" cy="388843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Як </a:t>
            </a:r>
            <a:r>
              <a:rPr lang="uk-UA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фріланс</a:t>
            </a: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змінює соціальну сферу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?</a:t>
            </a:r>
            <a:endParaRPr lang="uk-UA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7488" y="260648"/>
            <a:ext cx="512727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Інтерактивна вправа: «Соціальна служба майбутнього»</a:t>
            </a:r>
          </a:p>
          <a:p>
            <a:endParaRPr lang="ru-RU" sz="2400" dirty="0"/>
          </a:p>
          <a:p>
            <a:pPr algn="just"/>
            <a:r>
              <a:rPr lang="uk-UA" sz="2400" b="1" i="1" dirty="0" smtClean="0"/>
              <a:t>Розробити </a:t>
            </a:r>
            <a:r>
              <a:rPr lang="uk-UA" sz="2400" b="1" i="1" dirty="0"/>
              <a:t>концепт соціальної служби 2035 року, де більшість фахівців — </a:t>
            </a:r>
            <a:r>
              <a:rPr lang="uk-UA" sz="2400" b="1" i="1" dirty="0" err="1"/>
              <a:t>фрілансери</a:t>
            </a:r>
            <a:r>
              <a:rPr lang="uk-UA" sz="2400" b="1" i="1" dirty="0" smtClean="0"/>
              <a:t>.</a:t>
            </a:r>
          </a:p>
          <a:p>
            <a:endParaRPr lang="uk-UA" sz="2400" dirty="0"/>
          </a:p>
          <a:p>
            <a:r>
              <a:rPr lang="uk-UA" sz="2400" b="1" dirty="0" smtClean="0"/>
              <a:t>Потрібно </a:t>
            </a:r>
            <a:r>
              <a:rPr lang="uk-UA" sz="2400" b="1" dirty="0"/>
              <a:t>продумати</a:t>
            </a:r>
            <a:r>
              <a:rPr lang="uk-UA" sz="2400" b="1" dirty="0" smtClean="0"/>
              <a:t>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 smtClean="0"/>
              <a:t>Як </a:t>
            </a:r>
            <a:r>
              <a:rPr lang="uk-UA" sz="2400" dirty="0"/>
              <a:t>виглядає структура служби (чи є "офіси</a:t>
            </a:r>
            <a:r>
              <a:rPr lang="uk-UA" sz="2400" dirty="0" smtClean="0"/>
              <a:t>"?)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 smtClean="0"/>
              <a:t>Як </a:t>
            </a:r>
            <a:r>
              <a:rPr lang="uk-UA" sz="2400" dirty="0"/>
              <a:t>клієнти взаємодіють із фахівцями</a:t>
            </a:r>
            <a:r>
              <a:rPr lang="uk-UA" sz="2400" dirty="0" smtClean="0"/>
              <a:t>?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 smtClean="0"/>
              <a:t>Як </a:t>
            </a:r>
            <a:r>
              <a:rPr lang="uk-UA" sz="2400" dirty="0"/>
              <a:t>забезпечити якість та етичність послуг</a:t>
            </a:r>
            <a:r>
              <a:rPr lang="uk-UA" sz="2400" dirty="0" smtClean="0"/>
              <a:t>?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 smtClean="0"/>
              <a:t>Які </a:t>
            </a:r>
            <a:r>
              <a:rPr lang="uk-UA" sz="2400" dirty="0"/>
              <a:t>цифрові інструменти </a:t>
            </a:r>
            <a:r>
              <a:rPr lang="uk-UA" sz="2400" dirty="0" smtClean="0"/>
              <a:t>застосовуються</a:t>
            </a:r>
            <a:r>
              <a:rPr lang="uk-UA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2893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21024" y="-54279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91344" y="332656"/>
            <a:ext cx="5904656" cy="3096344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r>
              <a:rPr lang="uk-UA" sz="2400" b="1" dirty="0" err="1">
                <a:solidFill>
                  <a:schemeClr val="tx1"/>
                </a:solidFill>
              </a:rPr>
              <a:t>Фріланс</a:t>
            </a:r>
            <a:r>
              <a:rPr lang="uk-UA" sz="2400" b="1" dirty="0">
                <a:solidFill>
                  <a:schemeClr val="tx1"/>
                </a:solidFill>
              </a:rPr>
              <a:t> (від </a:t>
            </a:r>
            <a:r>
              <a:rPr lang="uk-UA" sz="2400" b="1" dirty="0" err="1">
                <a:solidFill>
                  <a:schemeClr val="tx1"/>
                </a:solidFill>
              </a:rPr>
              <a:t>англ</a:t>
            </a:r>
            <a:r>
              <a:rPr lang="uk-UA" sz="2400" b="1" dirty="0">
                <a:solidFill>
                  <a:schemeClr val="tx1"/>
                </a:solidFill>
              </a:rPr>
              <a:t>. </a:t>
            </a:r>
            <a:r>
              <a:rPr lang="en-US" sz="2400" b="1" dirty="0">
                <a:solidFill>
                  <a:schemeClr val="tx1"/>
                </a:solidFill>
              </a:rPr>
              <a:t>freelance) — </a:t>
            </a:r>
            <a:r>
              <a:rPr lang="uk-UA" sz="2400" dirty="0">
                <a:solidFill>
                  <a:schemeClr val="tx1"/>
                </a:solidFill>
              </a:rPr>
              <a:t>це форма трудової діяльності, за якої людина самостійно обирає проєкти, замовників і графік роботи, не перебуваючи в офіційному трудовому договорі з одним роботодавцем. </a:t>
            </a:r>
            <a:endParaRPr lang="uk-UA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30270571"/>
              </p:ext>
            </p:extLst>
          </p:nvPr>
        </p:nvGraphicFramePr>
        <p:xfrm>
          <a:off x="6384032" y="1268760"/>
          <a:ext cx="547260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525" y="3681028"/>
            <a:ext cx="5394294" cy="276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92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56928" y="-607605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ыноска-облако 1"/>
          <p:cNvSpPr/>
          <p:nvPr/>
        </p:nvSpPr>
        <p:spPr>
          <a:xfrm>
            <a:off x="4985453" y="260648"/>
            <a:ext cx="6408712" cy="4104456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Чи може </a:t>
            </a:r>
            <a:r>
              <a:rPr lang="uk-UA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фріланс</a:t>
            </a:r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вважатися повноцінною формою трудової зайнятості у соціальній сфері?</a:t>
            </a:r>
            <a:endParaRPr lang="uk-UA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3140968"/>
            <a:ext cx="4290053" cy="32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83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56928" y="-607605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ыноска-облако 1"/>
          <p:cNvSpPr/>
          <p:nvPr/>
        </p:nvSpPr>
        <p:spPr>
          <a:xfrm flipH="1">
            <a:off x="914423" y="1196752"/>
            <a:ext cx="6264696" cy="417646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Які професії соціальної сфери найбільше підходять для </a:t>
            </a:r>
            <a:r>
              <a:rPr lang="uk-UA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фрілансу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?</a:t>
            </a:r>
            <a:endParaRPr lang="uk-UA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476672"/>
            <a:ext cx="350100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88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77008" y="-607605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43472" y="188640"/>
            <a:ext cx="10513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Соціокультурні чинники виникнення </a:t>
            </a:r>
            <a:r>
              <a:rPr lang="uk-UA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фрілансу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виду трудової зайнятості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38910697"/>
              </p:ext>
            </p:extLst>
          </p:nvPr>
        </p:nvGraphicFramePr>
        <p:xfrm>
          <a:off x="407368" y="764704"/>
          <a:ext cx="11305256" cy="7041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3352" y="1137376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i="1" dirty="0" err="1" smtClean="0"/>
              <a:t>Фріланс</a:t>
            </a:r>
            <a:r>
              <a:rPr lang="uk-UA" sz="2000" b="1" i="1" dirty="0" smtClean="0"/>
              <a:t> не виник раптово — його поява та розвиток стали можливими завдяки комплексній трансформації суспільства у ХХ–ХХІ століттях. </a:t>
            </a:r>
            <a:endParaRPr lang="uk-UA" sz="2000" b="1" i="1" dirty="0"/>
          </a:p>
        </p:txBody>
      </p:sp>
    </p:spTree>
    <p:extLst>
      <p:ext uri="{BB962C8B-B14F-4D97-AF65-F5344CB8AC3E}">
        <p14:creationId xmlns:p14="http://schemas.microsoft.com/office/powerpoint/2010/main" val="2439098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3032" y="-607605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43472" y="188640"/>
            <a:ext cx="10513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Соціокультурні чинники виникнення </a:t>
            </a:r>
            <a:r>
              <a:rPr lang="uk-UA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фрілансу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виду трудової зайнятості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92334887"/>
              </p:ext>
            </p:extLst>
          </p:nvPr>
        </p:nvGraphicFramePr>
        <p:xfrm>
          <a:off x="479376" y="0"/>
          <a:ext cx="10945216" cy="732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5701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4532629"/>
            <a:ext cx="4018902" cy="20471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684" y="2574419"/>
            <a:ext cx="2564904" cy="2564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0"/>
            <a:ext cx="4245380" cy="2232248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688976" y="-636408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1495" y="188640"/>
            <a:ext cx="2143125" cy="214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9561" y="4628145"/>
            <a:ext cx="2390775" cy="1905000"/>
          </a:xfrm>
          <a:prstGeom prst="rect">
            <a:avLst/>
          </a:prstGeom>
        </p:spPr>
      </p:pic>
      <p:sp>
        <p:nvSpPr>
          <p:cNvPr id="2" name="Выноска-облако 1"/>
          <p:cNvSpPr/>
          <p:nvPr/>
        </p:nvSpPr>
        <p:spPr>
          <a:xfrm>
            <a:off x="3876862" y="280596"/>
            <a:ext cx="6264696" cy="417646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Який соціокультурний чинник, на вашу думку, найбільше вплинув на розвиток </a:t>
            </a:r>
            <a:r>
              <a:rPr lang="uk-UA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фрілансу</a:t>
            </a:r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в Україні?</a:t>
            </a:r>
            <a:endParaRPr lang="uk-UA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3082" y="3923553"/>
            <a:ext cx="2837309" cy="23840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772816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48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4880" y="-65478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15480" y="485922"/>
            <a:ext cx="986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Фріланс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філософія та спосіб життя у ХХІ ст.</a:t>
            </a:r>
            <a:endParaRPr lang="uk-UA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45376692"/>
              </p:ext>
            </p:extLst>
          </p:nvPr>
        </p:nvGraphicFramePr>
        <p:xfrm>
          <a:off x="554615" y="3140968"/>
          <a:ext cx="936104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27448" y="1105559"/>
            <a:ext cx="9793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 err="1"/>
              <a:t>Фріланс</a:t>
            </a:r>
            <a:r>
              <a:rPr lang="uk-UA" sz="2000" dirty="0"/>
              <a:t> у ХХІ столітті перестав бути просто формою зайнятості — він трансформувався у </a:t>
            </a:r>
            <a:r>
              <a:rPr lang="uk-UA" sz="2000" b="1" dirty="0"/>
              <a:t>цілу життєву філософію</a:t>
            </a:r>
            <a:r>
              <a:rPr lang="uk-UA" sz="2000" dirty="0"/>
              <a:t>. </a:t>
            </a:r>
            <a:endParaRPr lang="uk-UA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 smtClean="0"/>
              <a:t>Це </a:t>
            </a:r>
            <a:r>
              <a:rPr lang="uk-UA" sz="2000" dirty="0"/>
              <a:t>спосіб мислення, організації власного часу, кар’єри, стосунків із суспільством. </a:t>
            </a:r>
            <a:endParaRPr lang="uk-UA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 smtClean="0"/>
              <a:t>Особливо </a:t>
            </a:r>
            <a:r>
              <a:rPr lang="uk-UA" sz="2000" dirty="0"/>
              <a:t>яскраво це проявляється серед працівників креативних індустрій, ІТ-сфери, освітніх і соціальних послуг.</a:t>
            </a:r>
          </a:p>
        </p:txBody>
      </p:sp>
    </p:spTree>
    <p:extLst>
      <p:ext uri="{BB962C8B-B14F-4D97-AF65-F5344CB8AC3E}">
        <p14:creationId xmlns:p14="http://schemas.microsoft.com/office/powerpoint/2010/main" val="2000409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4522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63552" y="393497"/>
            <a:ext cx="7848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Інтерактивна вправа: «Портрет </a:t>
            </a:r>
            <a:r>
              <a:rPr lang="uk-UA" sz="2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фрілансера</a:t>
            </a:r>
            <a:r>
              <a:rPr lang="uk-UA" sz="2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sz="2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97567196"/>
              </p:ext>
            </p:extLst>
          </p:nvPr>
        </p:nvGraphicFramePr>
        <p:xfrm>
          <a:off x="1055440" y="1052736"/>
          <a:ext cx="648072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2184" y="1628800"/>
            <a:ext cx="3873165" cy="356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03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7213</TotalTime>
  <Words>819</Words>
  <Application>Microsoft Office PowerPoint</Application>
  <PresentationFormat>Широкоэкранный</PresentationFormat>
  <Paragraphs>99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George</vt:lpstr>
      <vt:lpstr>Plantagenet Cherokee</vt:lpstr>
      <vt:lpstr>Times New Roman</vt:lpstr>
      <vt:lpstr>Wingdings</vt:lpstr>
      <vt:lpstr>Тема Office</vt:lpstr>
      <vt:lpstr>Професійний розвиток фахівця соціальної сфери  Лекція 16. Фріланс як тренд трудової зайнятості фахівця соціальної сфери.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Учетная запись Майкрософт</cp:lastModifiedBy>
  <cp:revision>527</cp:revision>
  <dcterms:created xsi:type="dcterms:W3CDTF">2014-05-17T18:57:21Z</dcterms:created>
  <dcterms:modified xsi:type="dcterms:W3CDTF">2025-04-21T22:00:41Z</dcterms:modified>
</cp:coreProperties>
</file>