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AE90-99FC-452B-BB98-A6BB155BADF5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CBD-85E0-4946-86BC-5AAA9C120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72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AE90-99FC-452B-BB98-A6BB155BADF5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CBD-85E0-4946-86BC-5AAA9C120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18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AE90-99FC-452B-BB98-A6BB155BADF5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CBD-85E0-4946-86BC-5AAA9C120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60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AE90-99FC-452B-BB98-A6BB155BADF5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CBD-85E0-4946-86BC-5AAA9C120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31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AE90-99FC-452B-BB98-A6BB155BADF5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CBD-85E0-4946-86BC-5AAA9C120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07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AE90-99FC-452B-BB98-A6BB155BADF5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CBD-85E0-4946-86BC-5AAA9C120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15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AE90-99FC-452B-BB98-A6BB155BADF5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CBD-85E0-4946-86BC-5AAA9C120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64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AE90-99FC-452B-BB98-A6BB155BADF5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CBD-85E0-4946-86BC-5AAA9C120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02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AE90-99FC-452B-BB98-A6BB155BADF5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CBD-85E0-4946-86BC-5AAA9C120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09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AE90-99FC-452B-BB98-A6BB155BADF5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CBD-85E0-4946-86BC-5AAA9C120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10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AE90-99FC-452B-BB98-A6BB155BADF5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CBD-85E0-4946-86BC-5AAA9C120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7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8AE90-99FC-452B-BB98-A6BB155BADF5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8ACBD-85E0-4946-86BC-5AAA9C120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25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Аннотация Абстракция Фон - Бесплатное изображение на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061" y="116632"/>
            <a:ext cx="417338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V:\Оксана\Работа\Управління конфліктами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63515"/>
            <a:ext cx="5759646" cy="2048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V:\Оксана\Работа\Управління конфліктами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7776864" cy="229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061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Геометрическая абстракция - Абстракции - Картинки для рабочего стола - Мои 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:\Оксана\Работа\Управління конфліктами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515171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69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Картинка Декоративная абстракция » Абстрактные картинки на рабочий стол  (226 фото) - Картинки 24 » Картинки 24 - скачать картинки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:\Оксана\Работа\Управління конфліктами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7091127" cy="335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V:\Оксана\Работа\Управління конфліктами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33056"/>
            <a:ext cx="6768752" cy="130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67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Абстракции (64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:\Оксана\Работа\Управління конфліктами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7" y="183672"/>
            <a:ext cx="6428034" cy="24206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099" name="Picture 3" descr="V:\Оксана\Работа\Управління конфліктами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1" y="2587069"/>
            <a:ext cx="6746425" cy="25202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4100" name="Picture 4" descr="V:\Оксана\Работа\Управління конфліктами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37" y="3825044"/>
            <a:ext cx="4095759" cy="284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66032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Фотообои Абстракция листья купить на стену • Эко Обо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V:\Оксана\Работа\Управління конфліктами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608512" cy="31999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123" name="Picture 3" descr="V:\Оксана\Работа\Управління конфліктами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6984776" cy="21242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5071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Объемная абстракция, код товара - 3D-55, цена - 270 грн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36"/>
            <a:ext cx="9144001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V:\Оксана\Работа\Управління конфліктами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16" y="127465"/>
            <a:ext cx="4249814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80653"/>
            <a:ext cx="4636451" cy="258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V:\Оксана\Работа\Управління конфліктами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52936"/>
            <a:ext cx="5160256" cy="346007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5724128" y="476672"/>
            <a:ext cx="309634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Групові особливості виникнення конфліктів в організації</a:t>
            </a:r>
            <a:endParaRPr lang="ru-RU" dirty="0"/>
          </a:p>
        </p:txBody>
      </p:sp>
      <p:sp>
        <p:nvSpPr>
          <p:cNvPr id="3" name="AutoShape 5" descr="Работа в команде: в чем польза конфликтов и как разрешать их с пользой для  компании | w2 Conference Kyi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Работа в команде: в чем польза конфликтов и как разрешать их с пользой для  компании | w2 Conference Kyiv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760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Объемная абстракция, код товара - 3D-55, цена - 270 грн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36"/>
            <a:ext cx="9144001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5" descr="Работа в команде: в чем польза конфликтов и как разрешать их с пользой для  компании | w2 Conference Kyi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Работа в команде: в чем польза конфликтов и как разрешать их с пользой для  компании | w2 Conference Kyiv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V:\Оксана\Работа\Управління конфліктами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4" y="341095"/>
            <a:ext cx="5356466" cy="27363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7171" name="Picture 3" descr="V:\Оксана\Работа\Управління конфліктами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905" y="2339311"/>
            <a:ext cx="3779912" cy="96702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7172" name="Picture 4" descr="V:\Оксана\Работа\Управління конфліктами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46" y="3756556"/>
            <a:ext cx="6295033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V:\Оксана\Работа\Управління конфліктами\Безымянны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7948"/>
            <a:ext cx="5356467" cy="20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:\Оксана\Работа\Управління конфліктами\Безымянный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16795"/>
            <a:ext cx="314369" cy="21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V:\Оксана\Работа\Управління конфліктами\Безымянный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116795"/>
            <a:ext cx="257211" cy="21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6180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2022-04-14T06:41:40Z</dcterms:created>
  <dcterms:modified xsi:type="dcterms:W3CDTF">2022-04-14T07:22:07Z</dcterms:modified>
</cp:coreProperties>
</file>