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27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45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0643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763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8815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301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87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77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4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29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86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754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81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66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35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8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13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Спеціалізація. Інформаційне телебачення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Для студентів освітньої програми «журналістика», «медіа комунікації»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352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з інформаційним телевізійним контентом є визначальною для вітчизняної, зарубіжної редакції та допомагає у подальшому професійному зростанні та роботі з різними жанрами, форматами. 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курсу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навчити комплексно створювати телевізійний продукт інформаційного жанру, враховуючи його ознаки та форматні особливості. Дисципліна розрахована на один семестр та має 4 змістових модулі.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023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У </a:t>
            </a:r>
            <a:r>
              <a:rPr lang="uk-UA" b="1" dirty="0"/>
              <a:t>разі успішного завершення курсу студент </a:t>
            </a:r>
            <a:r>
              <a:rPr lang="uk-UA" b="1" u="sng" dirty="0"/>
              <a:t>зможе</a:t>
            </a:r>
            <a:r>
              <a:rPr lang="uk-UA" b="1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Творчо використовувати набуті знання в процесі створення якісних телевізійних матеріалів відповідних жанрів;</a:t>
            </a:r>
            <a:endParaRPr lang="ru-RU" dirty="0"/>
          </a:p>
          <a:p>
            <a:pPr lvl="0"/>
            <a:r>
              <a:rPr lang="uk-UA" dirty="0"/>
              <a:t>Орієнтуватися у етапах створення телевізійного продукту, ринкових тенденціях</a:t>
            </a:r>
            <a:endParaRPr lang="ru-RU" dirty="0"/>
          </a:p>
          <a:p>
            <a:pPr lvl="0"/>
            <a:r>
              <a:rPr lang="uk-UA" dirty="0"/>
              <a:t>Знаходити підходи для творчої роботи з колегами у редакції.</a:t>
            </a:r>
            <a:endParaRPr lang="ru-RU" dirty="0"/>
          </a:p>
          <a:p>
            <a:pPr lvl="0"/>
            <a:r>
              <a:rPr lang="uk-UA" dirty="0"/>
              <a:t>Оформлювати сценарій у відповідності обраному жанру.</a:t>
            </a:r>
            <a:endParaRPr lang="ru-RU" dirty="0"/>
          </a:p>
          <a:p>
            <a:pPr lvl="0"/>
            <a:r>
              <a:rPr lang="uk-UA" dirty="0"/>
              <a:t>Працювати з відеоматеріалом, наперед продумуючи жанрову особливість майбутнього твору.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812" y="4827495"/>
            <a:ext cx="2723240" cy="169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690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9859"/>
            <a:ext cx="10515600" cy="4617104"/>
          </a:xfrm>
        </p:spPr>
        <p:txBody>
          <a:bodyPr>
            <a:normAutofit/>
          </a:bodyPr>
          <a:lstStyle/>
          <a:p>
            <a:r>
              <a:rPr lang="uk-UA" b="1" i="1" dirty="0" smtClean="0"/>
              <a:t>4 змістових модулі </a:t>
            </a:r>
            <a:r>
              <a:rPr lang="uk-UA" dirty="0" smtClean="0"/>
              <a:t>з різними творчими завданнями, опитуванням, груповою дискусією, колективними іграми. Максимальний бал – 60.</a:t>
            </a:r>
          </a:p>
          <a:p>
            <a:r>
              <a:rPr lang="uk-UA" b="1" i="1" dirty="0" smtClean="0"/>
              <a:t>Теоретичний </a:t>
            </a:r>
            <a:r>
              <a:rPr lang="uk-UA" b="1" i="1" dirty="0"/>
              <a:t>підсумковий контроль </a:t>
            </a:r>
            <a:r>
              <a:rPr lang="uk-UA" dirty="0"/>
              <a:t>– іспит, що передбачає відповіді на 2 теоретичних питання та виконання 1 практичного завдання. Максимальна оцінка 20 балів.</a:t>
            </a:r>
            <a:endParaRPr lang="ru-RU" dirty="0"/>
          </a:p>
          <a:p>
            <a:r>
              <a:rPr lang="uk-UA" b="1" i="1" dirty="0"/>
              <a:t>Підсумкове тестування</a:t>
            </a:r>
            <a:r>
              <a:rPr lang="uk-UA" dirty="0"/>
              <a:t> – 60 питань, відповіді на які треба дати протягом 30 хвилин. Максимальна оцінка 10 балів. </a:t>
            </a:r>
            <a:r>
              <a:rPr lang="uk-UA" dirty="0" smtClean="0"/>
              <a:t>Проводиться </a:t>
            </a:r>
            <a:r>
              <a:rPr lang="uk-UA" dirty="0"/>
              <a:t>на платформі </a:t>
            </a:r>
            <a:r>
              <a:rPr lang="uk-UA" dirty="0" err="1"/>
              <a:t>Moodle</a:t>
            </a:r>
            <a:r>
              <a:rPr lang="uk-UA" dirty="0"/>
              <a:t>.</a:t>
            </a:r>
            <a:endParaRPr lang="ru-RU" dirty="0"/>
          </a:p>
          <a:p>
            <a:r>
              <a:rPr lang="uk-UA" b="1" i="1" dirty="0"/>
              <a:t>Індивідуальне завдання</a:t>
            </a:r>
            <a:r>
              <a:rPr lang="uk-UA" dirty="0"/>
              <a:t> передбачає колективну підготовку римейку та відтворення професійних ролей учасників редакції. Максимальна оцінка 10 балів.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995" y="4420440"/>
            <a:ext cx="2257239" cy="2303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84385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208</Words>
  <Application>Microsoft Office PowerPoint</Application>
  <PresentationFormat>Широкоэкранный</PresentationFormat>
  <Paragraphs>14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Trebuchet MS</vt:lpstr>
      <vt:lpstr>Wingdings 3</vt:lpstr>
      <vt:lpstr>Аспект</vt:lpstr>
      <vt:lpstr>Спеціалізація. Інформаційне телебачення</vt:lpstr>
      <vt:lpstr>Презентация PowerPoint</vt:lpstr>
      <vt:lpstr> У разі успішного завершення курсу студент зможе: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Спеціалізація. Інформаційне телебачення</dc:title>
  <dc:creator>Tanya</dc:creator>
  <cp:lastModifiedBy>Tanya</cp:lastModifiedBy>
  <cp:revision>2</cp:revision>
  <dcterms:created xsi:type="dcterms:W3CDTF">2020-09-02T09:59:38Z</dcterms:created>
  <dcterms:modified xsi:type="dcterms:W3CDTF">2020-09-02T10:09:59Z</dcterms:modified>
</cp:coreProperties>
</file>