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5" r:id="rId29"/>
    <p:sldId id="283" r:id="rId30"/>
    <p:sldId id="284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1D64E-DD63-433B-A304-809FC8299524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C50E-D082-4D5F-B258-F5957A4D5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7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1D64E-DD63-433B-A304-809FC8299524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C50E-D082-4D5F-B258-F5957A4D5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65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1D64E-DD63-433B-A304-809FC8299524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C50E-D082-4D5F-B258-F5957A4D5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93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1D64E-DD63-433B-A304-809FC8299524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C50E-D082-4D5F-B258-F5957A4D5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5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1D64E-DD63-433B-A304-809FC8299524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C50E-D082-4D5F-B258-F5957A4D5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5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1D64E-DD63-433B-A304-809FC8299524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C50E-D082-4D5F-B258-F5957A4D5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99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1D64E-DD63-433B-A304-809FC8299524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C50E-D082-4D5F-B258-F5957A4D5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20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1D64E-DD63-433B-A304-809FC8299524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C50E-D082-4D5F-B258-F5957A4D5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87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1D64E-DD63-433B-A304-809FC8299524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C50E-D082-4D5F-B258-F5957A4D5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1D64E-DD63-433B-A304-809FC8299524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C50E-D082-4D5F-B258-F5957A4D5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21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1D64E-DD63-433B-A304-809FC8299524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C50E-D082-4D5F-B258-F5957A4D5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4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1D64E-DD63-433B-A304-809FC8299524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BC50E-D082-4D5F-B258-F5957A4D5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02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133" t="19712" r="35433" b="98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54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584" t="19249" r="34814" b="1051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79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667" t="19447" r="35163" b="980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08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698" t="19663" r="34960" b="1038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10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666" t="19317" r="34864" b="973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64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494" t="19372" r="34897" b="95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40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684" t="19509" r="35234" b="100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8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588" t="19306" r="35052" b="954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30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753" t="19150" r="34966" b="100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81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844" t="19329" r="34958" b="9964"/>
          <a:stretch/>
        </p:blipFill>
        <p:spPr>
          <a:xfrm>
            <a:off x="0" y="0"/>
            <a:ext cx="12192000" cy="68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08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667" t="19092" r="34810"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16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067" t="19564" r="34959" b="9244"/>
          <a:stretch/>
        </p:blipFill>
        <p:spPr>
          <a:xfrm>
            <a:off x="0" y="-2002"/>
            <a:ext cx="12192000" cy="686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652" t="19429" r="35159" b="9616"/>
          <a:stretch/>
        </p:blipFill>
        <p:spPr>
          <a:xfrm>
            <a:off x="1" y="0"/>
            <a:ext cx="12192000" cy="685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63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663" t="19564" r="34888" b="10060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79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879" t="19579" r="35171" b="96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30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645" t="19322" r="35100" b="99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52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911" t="19715" r="34874" b="1020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43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656" t="19757" r="34726" b="9971"/>
          <a:stretch/>
        </p:blipFill>
        <p:spPr>
          <a:xfrm>
            <a:off x="0" y="0"/>
            <a:ext cx="12115799" cy="683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09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733" t="19355" r="35171" b="10544"/>
          <a:stretch/>
        </p:blipFill>
        <p:spPr>
          <a:xfrm>
            <a:off x="0" y="0"/>
            <a:ext cx="12191999" cy="684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06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564" t="19326" r="35127" b="9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79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533" t="19376" r="34912" b="9216"/>
          <a:stretch/>
        </p:blipFill>
        <p:spPr>
          <a:xfrm>
            <a:off x="0" y="0"/>
            <a:ext cx="11934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96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654" t="19151" r="35171" b="9191"/>
          <a:stretch/>
        </p:blipFill>
        <p:spPr>
          <a:xfrm>
            <a:off x="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22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787" t="19644" r="35148" b="9602"/>
          <a:stretch/>
        </p:blipFill>
        <p:spPr>
          <a:xfrm>
            <a:off x="0" y="0"/>
            <a:ext cx="12192000" cy="696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48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742" t="19482" r="35182" b="104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94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606" t="19134" r="35176" b="9598"/>
          <a:stretch/>
        </p:blipFill>
        <p:spPr>
          <a:xfrm>
            <a:off x="0" y="0"/>
            <a:ext cx="12192000" cy="687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772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737" t="19388" r="34940" b="11043"/>
          <a:stretch/>
        </p:blipFill>
        <p:spPr>
          <a:xfrm>
            <a:off x="0" y="0"/>
            <a:ext cx="12192000" cy="68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11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788" t="19886" r="35202" b="9735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47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887" t="19316" r="35037" b="1041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10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970" t="20015" r="35116" b="98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64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594" t="19217" r="34978" b="10158"/>
          <a:stretch/>
        </p:blipFill>
        <p:spPr>
          <a:xfrm>
            <a:off x="0" y="-9193"/>
            <a:ext cx="12191999" cy="688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01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683" t="19259" r="35148" b="9588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14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055" t="19470" r="35041" b="10069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84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659" t="19585" r="35299" b="9863"/>
          <a:stretch/>
        </p:blipFill>
        <p:spPr>
          <a:xfrm>
            <a:off x="0" y="-2916"/>
            <a:ext cx="12192000" cy="68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338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7</cp:revision>
  <dcterms:created xsi:type="dcterms:W3CDTF">2023-09-03T14:38:18Z</dcterms:created>
  <dcterms:modified xsi:type="dcterms:W3CDTF">2023-09-03T15:51:54Z</dcterms:modified>
</cp:coreProperties>
</file>