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57B738-0A1D-476A-BD98-F031BFA555B8}" type="doc">
      <dgm:prSet loTypeId="urn:microsoft.com/office/officeart/2005/8/layout/vProcess5" loCatId="process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B6016B2-6D89-4E8D-B8A2-AB0FC9D92649}">
      <dgm:prSet phldrT="[Текст]" custT="1"/>
      <dgm:spPr/>
      <dgm:t>
        <a:bodyPr/>
        <a:lstStyle/>
        <a:p>
          <a:r>
            <a:rPr lang="uk-UA" sz="2000" b="1" dirty="0" smtClean="0"/>
            <a:t>Підсудність </a:t>
          </a:r>
          <a:r>
            <a:rPr lang="uk-UA" sz="1700" dirty="0" smtClean="0"/>
            <a:t>– це інститут цивільного процесуального права, тобто система норм права, які регулюють суспільні відносини, що виникають у зв'язку з визначенням конкретного суду при поданні позову або заяви.</a:t>
          </a:r>
          <a:endParaRPr lang="ru-RU" sz="1700" dirty="0"/>
        </a:p>
      </dgm:t>
    </dgm:pt>
    <dgm:pt modelId="{DB515204-3B59-4750-81C3-2B15FF93D685}" type="parTrans" cxnId="{C24A97D8-A90F-4731-927B-AF2C1105809E}">
      <dgm:prSet/>
      <dgm:spPr/>
      <dgm:t>
        <a:bodyPr/>
        <a:lstStyle/>
        <a:p>
          <a:endParaRPr lang="ru-RU"/>
        </a:p>
      </dgm:t>
    </dgm:pt>
    <dgm:pt modelId="{A7F0D16F-CC22-4E53-B5D8-0CC069E8E8C4}" type="sibTrans" cxnId="{C24A97D8-A90F-4731-927B-AF2C1105809E}">
      <dgm:prSet/>
      <dgm:spPr/>
      <dgm:t>
        <a:bodyPr/>
        <a:lstStyle/>
        <a:p>
          <a:endParaRPr lang="ru-RU"/>
        </a:p>
      </dgm:t>
    </dgm:pt>
    <dgm:pt modelId="{E5F15FFF-2A32-4CD7-905C-421EFDF26433}">
      <dgm:prSet phldrT="[Текст]" custT="1"/>
      <dgm:spPr/>
      <dgm:t>
        <a:bodyPr/>
        <a:lstStyle/>
        <a:p>
          <a:r>
            <a:rPr lang="uk-UA" sz="2400" b="1" dirty="0" smtClean="0"/>
            <a:t>Підсудність </a:t>
          </a:r>
          <a:r>
            <a:rPr lang="uk-UA" sz="2100" dirty="0" smtClean="0"/>
            <a:t>– властивість конкретної справи, в силу якої воно підлягає розгляду у певному суді як у суді першої інстанції.</a:t>
          </a:r>
          <a:endParaRPr lang="ru-RU" sz="2100" dirty="0"/>
        </a:p>
      </dgm:t>
    </dgm:pt>
    <dgm:pt modelId="{A3228264-52B8-4098-8476-08A45E31624C}" type="parTrans" cxnId="{2E704CD6-0532-4C85-A1E7-9230BCD27486}">
      <dgm:prSet/>
      <dgm:spPr/>
      <dgm:t>
        <a:bodyPr/>
        <a:lstStyle/>
        <a:p>
          <a:endParaRPr lang="ru-RU"/>
        </a:p>
      </dgm:t>
    </dgm:pt>
    <dgm:pt modelId="{7942A43E-6CA3-46C6-8570-74995311DB88}" type="sibTrans" cxnId="{2E704CD6-0532-4C85-A1E7-9230BCD27486}">
      <dgm:prSet/>
      <dgm:spPr/>
      <dgm:t>
        <a:bodyPr/>
        <a:lstStyle/>
        <a:p>
          <a:endParaRPr lang="ru-RU"/>
        </a:p>
      </dgm:t>
    </dgm:pt>
    <dgm:pt modelId="{4E139EA6-B117-49DB-BFBA-ED81E1120B23}">
      <dgm:prSet phldrT="[Текст]" custT="1"/>
      <dgm:spPr/>
      <dgm:t>
        <a:bodyPr/>
        <a:lstStyle/>
        <a:p>
          <a:r>
            <a:rPr lang="uk-UA" sz="2400" b="1" dirty="0" smtClean="0"/>
            <a:t>Підсудність </a:t>
          </a:r>
          <a:r>
            <a:rPr lang="uk-UA" sz="2100" dirty="0" smtClean="0"/>
            <a:t>– розмежування компетенції між окремими ланками судової системи, між судами однієї ланки щодо розгляду і вирішення підвідомчих їм справ.</a:t>
          </a:r>
          <a:endParaRPr lang="ru-RU" sz="2100" dirty="0"/>
        </a:p>
      </dgm:t>
    </dgm:pt>
    <dgm:pt modelId="{9097BEF3-0C9F-44C1-A760-1F2355634FF3}" type="parTrans" cxnId="{CC4D6666-1B0B-4B86-9F22-43E9399DF8A1}">
      <dgm:prSet/>
      <dgm:spPr/>
      <dgm:t>
        <a:bodyPr/>
        <a:lstStyle/>
        <a:p>
          <a:endParaRPr lang="ru-RU"/>
        </a:p>
      </dgm:t>
    </dgm:pt>
    <dgm:pt modelId="{0480E8F3-21A4-4BD9-9473-B38B773D921B}" type="sibTrans" cxnId="{CC4D6666-1B0B-4B86-9F22-43E9399DF8A1}">
      <dgm:prSet/>
      <dgm:spPr/>
      <dgm:t>
        <a:bodyPr/>
        <a:lstStyle/>
        <a:p>
          <a:endParaRPr lang="ru-RU"/>
        </a:p>
      </dgm:t>
    </dgm:pt>
    <dgm:pt modelId="{AEA6BFE7-AA74-4100-A341-6CA070CD5C8E}" type="pres">
      <dgm:prSet presAssocID="{3057B738-0A1D-476A-BD98-F031BFA555B8}" presName="outerComposite" presStyleCnt="0">
        <dgm:presLayoutVars>
          <dgm:chMax val="5"/>
          <dgm:dir/>
          <dgm:resizeHandles val="exact"/>
        </dgm:presLayoutVars>
      </dgm:prSet>
      <dgm:spPr/>
    </dgm:pt>
    <dgm:pt modelId="{D4D0EFE0-7198-4433-862F-3C7CFEA665A2}" type="pres">
      <dgm:prSet presAssocID="{3057B738-0A1D-476A-BD98-F031BFA555B8}" presName="dummyMaxCanvas" presStyleCnt="0">
        <dgm:presLayoutVars/>
      </dgm:prSet>
      <dgm:spPr/>
    </dgm:pt>
    <dgm:pt modelId="{15D09DA5-8AC5-4F3F-9C33-45731339F74B}" type="pres">
      <dgm:prSet presAssocID="{3057B738-0A1D-476A-BD98-F031BFA555B8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25D377-F8C3-4922-856E-6BCE2C0AF66D}" type="pres">
      <dgm:prSet presAssocID="{3057B738-0A1D-476A-BD98-F031BFA555B8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1ACC3A-6572-4BCB-A9D4-B171DD260EDC}" type="pres">
      <dgm:prSet presAssocID="{3057B738-0A1D-476A-BD98-F031BFA555B8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AB446A-BAFF-4E5B-BDEF-960CEC9CF8F2}" type="pres">
      <dgm:prSet presAssocID="{3057B738-0A1D-476A-BD98-F031BFA555B8}" presName="ThreeConn_1-2" presStyleLbl="fgAccFollowNode1" presStyleIdx="0" presStyleCnt="2">
        <dgm:presLayoutVars>
          <dgm:bulletEnabled val="1"/>
        </dgm:presLayoutVars>
      </dgm:prSet>
      <dgm:spPr/>
    </dgm:pt>
    <dgm:pt modelId="{9EBA78E7-4876-4437-B404-CE999C7F9337}" type="pres">
      <dgm:prSet presAssocID="{3057B738-0A1D-476A-BD98-F031BFA555B8}" presName="ThreeConn_2-3" presStyleLbl="fgAccFollowNode1" presStyleIdx="1" presStyleCnt="2">
        <dgm:presLayoutVars>
          <dgm:bulletEnabled val="1"/>
        </dgm:presLayoutVars>
      </dgm:prSet>
      <dgm:spPr/>
    </dgm:pt>
    <dgm:pt modelId="{EC92D0D3-D29C-4192-885D-A3412ADD3B6B}" type="pres">
      <dgm:prSet presAssocID="{3057B738-0A1D-476A-BD98-F031BFA555B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D228F8-F642-4599-98C3-74AAF17F3D00}" type="pres">
      <dgm:prSet presAssocID="{3057B738-0A1D-476A-BD98-F031BFA555B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9F64BA-882D-4D36-8031-3301DB6AC1A6}" type="pres">
      <dgm:prSet presAssocID="{3057B738-0A1D-476A-BD98-F031BFA555B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704CD6-0532-4C85-A1E7-9230BCD27486}" srcId="{3057B738-0A1D-476A-BD98-F031BFA555B8}" destId="{E5F15FFF-2A32-4CD7-905C-421EFDF26433}" srcOrd="1" destOrd="0" parTransId="{A3228264-52B8-4098-8476-08A45E31624C}" sibTransId="{7942A43E-6CA3-46C6-8570-74995311DB88}"/>
    <dgm:cxn modelId="{0AF8B836-97BA-43E9-A069-C4504EEAAF32}" type="presOf" srcId="{7942A43E-6CA3-46C6-8570-74995311DB88}" destId="{9EBA78E7-4876-4437-B404-CE999C7F9337}" srcOrd="0" destOrd="0" presId="urn:microsoft.com/office/officeart/2005/8/layout/vProcess5"/>
    <dgm:cxn modelId="{9D165A50-67FD-46E5-8B24-8593E8ED811E}" type="presOf" srcId="{4E139EA6-B117-49DB-BFBA-ED81E1120B23}" destId="{379F64BA-882D-4D36-8031-3301DB6AC1A6}" srcOrd="1" destOrd="0" presId="urn:microsoft.com/office/officeart/2005/8/layout/vProcess5"/>
    <dgm:cxn modelId="{D1940420-EDDB-4DF4-9B15-EFC82B789C5C}" type="presOf" srcId="{E5F15FFF-2A32-4CD7-905C-421EFDF26433}" destId="{FBD228F8-F642-4599-98C3-74AAF17F3D00}" srcOrd="1" destOrd="0" presId="urn:microsoft.com/office/officeart/2005/8/layout/vProcess5"/>
    <dgm:cxn modelId="{CC4D6666-1B0B-4B86-9F22-43E9399DF8A1}" srcId="{3057B738-0A1D-476A-BD98-F031BFA555B8}" destId="{4E139EA6-B117-49DB-BFBA-ED81E1120B23}" srcOrd="2" destOrd="0" parTransId="{9097BEF3-0C9F-44C1-A760-1F2355634FF3}" sibTransId="{0480E8F3-21A4-4BD9-9473-B38B773D921B}"/>
    <dgm:cxn modelId="{59D2B716-1B4C-4C53-A6C1-20AB4671D098}" type="presOf" srcId="{E5F15FFF-2A32-4CD7-905C-421EFDF26433}" destId="{4F25D377-F8C3-4922-856E-6BCE2C0AF66D}" srcOrd="0" destOrd="0" presId="urn:microsoft.com/office/officeart/2005/8/layout/vProcess5"/>
    <dgm:cxn modelId="{7709ED37-BC5D-4ADE-8478-FABFB1ADF50F}" type="presOf" srcId="{4E139EA6-B117-49DB-BFBA-ED81E1120B23}" destId="{281ACC3A-6572-4BCB-A9D4-B171DD260EDC}" srcOrd="0" destOrd="0" presId="urn:microsoft.com/office/officeart/2005/8/layout/vProcess5"/>
    <dgm:cxn modelId="{A82A320A-974F-484B-91FC-6869C69E0CCC}" type="presOf" srcId="{DB6016B2-6D89-4E8D-B8A2-AB0FC9D92649}" destId="{15D09DA5-8AC5-4F3F-9C33-45731339F74B}" srcOrd="0" destOrd="0" presId="urn:microsoft.com/office/officeart/2005/8/layout/vProcess5"/>
    <dgm:cxn modelId="{8A948C50-1964-41C9-8887-FB477BBA515B}" type="presOf" srcId="{DB6016B2-6D89-4E8D-B8A2-AB0FC9D92649}" destId="{EC92D0D3-D29C-4192-885D-A3412ADD3B6B}" srcOrd="1" destOrd="0" presId="urn:microsoft.com/office/officeart/2005/8/layout/vProcess5"/>
    <dgm:cxn modelId="{C24A97D8-A90F-4731-927B-AF2C1105809E}" srcId="{3057B738-0A1D-476A-BD98-F031BFA555B8}" destId="{DB6016B2-6D89-4E8D-B8A2-AB0FC9D92649}" srcOrd="0" destOrd="0" parTransId="{DB515204-3B59-4750-81C3-2B15FF93D685}" sibTransId="{A7F0D16F-CC22-4E53-B5D8-0CC069E8E8C4}"/>
    <dgm:cxn modelId="{2F1D8FC6-7823-4061-B2A5-4585A2E46123}" type="presOf" srcId="{A7F0D16F-CC22-4E53-B5D8-0CC069E8E8C4}" destId="{10AB446A-BAFF-4E5B-BDEF-960CEC9CF8F2}" srcOrd="0" destOrd="0" presId="urn:microsoft.com/office/officeart/2005/8/layout/vProcess5"/>
    <dgm:cxn modelId="{111A9888-C5A2-4938-BB48-1A0E1987767A}" type="presOf" srcId="{3057B738-0A1D-476A-BD98-F031BFA555B8}" destId="{AEA6BFE7-AA74-4100-A341-6CA070CD5C8E}" srcOrd="0" destOrd="0" presId="urn:microsoft.com/office/officeart/2005/8/layout/vProcess5"/>
    <dgm:cxn modelId="{CBCEC165-347A-4EAD-A2B3-940DE7729440}" type="presParOf" srcId="{AEA6BFE7-AA74-4100-A341-6CA070CD5C8E}" destId="{D4D0EFE0-7198-4433-862F-3C7CFEA665A2}" srcOrd="0" destOrd="0" presId="urn:microsoft.com/office/officeart/2005/8/layout/vProcess5"/>
    <dgm:cxn modelId="{4D1B84D8-1206-4A9A-B37A-520E38297DAB}" type="presParOf" srcId="{AEA6BFE7-AA74-4100-A341-6CA070CD5C8E}" destId="{15D09DA5-8AC5-4F3F-9C33-45731339F74B}" srcOrd="1" destOrd="0" presId="urn:microsoft.com/office/officeart/2005/8/layout/vProcess5"/>
    <dgm:cxn modelId="{765A6CB9-6B65-4ECC-B93E-61FE70A167EC}" type="presParOf" srcId="{AEA6BFE7-AA74-4100-A341-6CA070CD5C8E}" destId="{4F25D377-F8C3-4922-856E-6BCE2C0AF66D}" srcOrd="2" destOrd="0" presId="urn:microsoft.com/office/officeart/2005/8/layout/vProcess5"/>
    <dgm:cxn modelId="{CE670AB3-C15B-459E-B530-71119C040BB8}" type="presParOf" srcId="{AEA6BFE7-AA74-4100-A341-6CA070CD5C8E}" destId="{281ACC3A-6572-4BCB-A9D4-B171DD260EDC}" srcOrd="3" destOrd="0" presId="urn:microsoft.com/office/officeart/2005/8/layout/vProcess5"/>
    <dgm:cxn modelId="{39232578-5E5C-43DF-82EC-CF690E9E03EB}" type="presParOf" srcId="{AEA6BFE7-AA74-4100-A341-6CA070CD5C8E}" destId="{10AB446A-BAFF-4E5B-BDEF-960CEC9CF8F2}" srcOrd="4" destOrd="0" presId="urn:microsoft.com/office/officeart/2005/8/layout/vProcess5"/>
    <dgm:cxn modelId="{62E29D93-C283-4A3D-A367-1DCACA130AC0}" type="presParOf" srcId="{AEA6BFE7-AA74-4100-A341-6CA070CD5C8E}" destId="{9EBA78E7-4876-4437-B404-CE999C7F9337}" srcOrd="5" destOrd="0" presId="urn:microsoft.com/office/officeart/2005/8/layout/vProcess5"/>
    <dgm:cxn modelId="{A8D88F10-935A-4113-A75B-1CADEF41B9EE}" type="presParOf" srcId="{AEA6BFE7-AA74-4100-A341-6CA070CD5C8E}" destId="{EC92D0D3-D29C-4192-885D-A3412ADD3B6B}" srcOrd="6" destOrd="0" presId="urn:microsoft.com/office/officeart/2005/8/layout/vProcess5"/>
    <dgm:cxn modelId="{4246B360-CACF-4E41-85D4-CA55E442EF2D}" type="presParOf" srcId="{AEA6BFE7-AA74-4100-A341-6CA070CD5C8E}" destId="{FBD228F8-F642-4599-98C3-74AAF17F3D00}" srcOrd="7" destOrd="0" presId="urn:microsoft.com/office/officeart/2005/8/layout/vProcess5"/>
    <dgm:cxn modelId="{DA5845CC-656B-4CD5-8B33-1909DFDF5A0A}" type="presParOf" srcId="{AEA6BFE7-AA74-4100-A341-6CA070CD5C8E}" destId="{379F64BA-882D-4D36-8031-3301DB6AC1A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EE393E9-A48D-40FB-A38E-1285B0FC07A1}" type="doc">
      <dgm:prSet loTypeId="urn:microsoft.com/office/officeart/2005/8/layout/hProcess9" loCatId="process" qsTypeId="urn:microsoft.com/office/officeart/2005/8/quickstyle/simple3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1B10E0F4-D099-421E-B5BD-EAD3BBF3877A}">
      <dgm:prSet/>
      <dgm:spPr/>
      <dgm:t>
        <a:bodyPr/>
        <a:lstStyle/>
        <a:p>
          <a:pPr rtl="0"/>
          <a:r>
            <a:rPr lang="ru-RU" dirty="0" err="1" smtClean="0"/>
            <a:t>Підсудність</a:t>
          </a:r>
          <a:r>
            <a:rPr lang="ru-RU" dirty="0" smtClean="0"/>
            <a:t> справ за </a:t>
          </a:r>
          <a:r>
            <a:rPr lang="ru-RU" dirty="0" err="1" smtClean="0"/>
            <a:t>участю</a:t>
          </a:r>
          <a:r>
            <a:rPr lang="ru-RU" dirty="0" smtClean="0"/>
            <a:t> </a:t>
          </a:r>
          <a:r>
            <a:rPr lang="ru-RU" dirty="0" err="1" smtClean="0"/>
            <a:t>громадян</a:t>
          </a:r>
          <a:r>
            <a:rPr lang="ru-RU" dirty="0" smtClean="0"/>
            <a:t> </a:t>
          </a:r>
          <a:r>
            <a:rPr lang="ru-RU" dirty="0" err="1" smtClean="0"/>
            <a:t>України</a:t>
          </a:r>
          <a:r>
            <a:rPr lang="ru-RU" dirty="0" smtClean="0"/>
            <a:t>, </a:t>
          </a:r>
          <a:r>
            <a:rPr lang="ru-RU" dirty="0" err="1" smtClean="0"/>
            <a:t>якщо</a:t>
          </a:r>
          <a:r>
            <a:rPr lang="ru-RU" dirty="0" smtClean="0"/>
            <a:t> </a:t>
          </a:r>
          <a:r>
            <a:rPr lang="ru-RU" dirty="0" err="1" smtClean="0"/>
            <a:t>обидві</a:t>
          </a:r>
          <a:r>
            <a:rPr lang="ru-RU" dirty="0" smtClean="0"/>
            <a:t> </a:t>
          </a:r>
          <a:r>
            <a:rPr lang="ru-RU" dirty="0" err="1" smtClean="0"/>
            <a:t>сторони</a:t>
          </a:r>
          <a:r>
            <a:rPr lang="ru-RU" dirty="0" smtClean="0"/>
            <a:t> </a:t>
          </a:r>
          <a:r>
            <a:rPr lang="ru-RU" dirty="0" err="1" smtClean="0"/>
            <a:t>проживають</a:t>
          </a:r>
          <a:r>
            <a:rPr lang="ru-RU" dirty="0" smtClean="0"/>
            <a:t> </a:t>
          </a:r>
          <a:r>
            <a:rPr lang="ru-RU" dirty="0" err="1" smtClean="0"/>
            <a:t>за</a:t>
          </a:r>
          <a:r>
            <a:rPr lang="ru-RU" dirty="0" smtClean="0"/>
            <a:t> </a:t>
          </a:r>
          <a:r>
            <a:rPr lang="ru-RU" dirty="0" err="1" smtClean="0"/>
            <a:t>її</a:t>
          </a:r>
          <a:r>
            <a:rPr lang="ru-RU" dirty="0" smtClean="0"/>
            <a:t> межами, а </a:t>
          </a:r>
          <a:r>
            <a:rPr lang="ru-RU" dirty="0" err="1" smtClean="0"/>
            <a:t>також</a:t>
          </a:r>
          <a:r>
            <a:rPr lang="ru-RU" dirty="0" smtClean="0"/>
            <a:t> справ про </a:t>
          </a:r>
          <a:r>
            <a:rPr lang="ru-RU" dirty="0" err="1" smtClean="0"/>
            <a:t>розірвання</a:t>
          </a:r>
          <a:r>
            <a:rPr lang="ru-RU" dirty="0" smtClean="0"/>
            <a:t> </a:t>
          </a:r>
          <a:r>
            <a:rPr lang="ru-RU" dirty="0" err="1" smtClean="0"/>
            <a:t>шлюбу</a:t>
          </a:r>
          <a:r>
            <a:rPr lang="ru-RU" dirty="0" smtClean="0"/>
            <a:t> </a:t>
          </a:r>
          <a:r>
            <a:rPr lang="ru-RU" dirty="0" err="1" smtClean="0"/>
            <a:t>між</a:t>
          </a:r>
          <a:r>
            <a:rPr lang="ru-RU" dirty="0" smtClean="0"/>
            <a:t> </a:t>
          </a:r>
          <a:r>
            <a:rPr lang="ru-RU" dirty="0" err="1" smtClean="0"/>
            <a:t>громадянином</a:t>
          </a:r>
          <a:r>
            <a:rPr lang="ru-RU" dirty="0" smtClean="0"/>
            <a:t> </a:t>
          </a:r>
          <a:r>
            <a:rPr lang="ru-RU" dirty="0" err="1" smtClean="0"/>
            <a:t>України</a:t>
          </a:r>
          <a:r>
            <a:rPr lang="ru-RU" dirty="0" smtClean="0"/>
            <a:t> та </a:t>
          </a:r>
          <a:r>
            <a:rPr lang="ru-RU" dirty="0" err="1" smtClean="0"/>
            <a:t>іноземцем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особою без </a:t>
          </a:r>
          <a:r>
            <a:rPr lang="ru-RU" dirty="0" err="1" smtClean="0"/>
            <a:t>громадянства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проживають</a:t>
          </a:r>
          <a:r>
            <a:rPr lang="ru-RU" dirty="0" smtClean="0"/>
            <a:t> за межами </a:t>
          </a:r>
          <a:r>
            <a:rPr lang="ru-RU" dirty="0" err="1" smtClean="0"/>
            <a:t>України</a:t>
          </a:r>
          <a:r>
            <a:rPr lang="ru-RU" dirty="0" smtClean="0"/>
            <a:t>, </a:t>
          </a:r>
          <a:r>
            <a:rPr lang="ru-RU" dirty="0" err="1" smtClean="0"/>
            <a:t>визначається</a:t>
          </a:r>
          <a:r>
            <a:rPr lang="ru-RU" dirty="0" smtClean="0"/>
            <a:t> </a:t>
          </a:r>
          <a:r>
            <a:rPr lang="ru-RU" dirty="0" err="1" smtClean="0"/>
            <a:t>суддею</a:t>
          </a:r>
          <a:r>
            <a:rPr lang="ru-RU" dirty="0" smtClean="0"/>
            <a:t> Верховного Суду, </a:t>
          </a:r>
          <a:r>
            <a:rPr lang="ru-RU" dirty="0" err="1" smtClean="0"/>
            <a:t>визначеним</a:t>
          </a:r>
          <a:r>
            <a:rPr lang="ru-RU" dirty="0" smtClean="0"/>
            <a:t> у порядку, </a:t>
          </a:r>
          <a:r>
            <a:rPr lang="ru-RU" dirty="0" err="1" smtClean="0"/>
            <a:t>передбаченому</a:t>
          </a:r>
          <a:r>
            <a:rPr lang="ru-RU" dirty="0" smtClean="0"/>
            <a:t> </a:t>
          </a:r>
          <a:r>
            <a:rPr lang="ru-RU" u="sng" dirty="0" err="1" smtClean="0"/>
            <a:t>статтею</a:t>
          </a:r>
          <a:r>
            <a:rPr lang="ru-RU" u="sng" dirty="0" smtClean="0"/>
            <a:t> 33</a:t>
          </a:r>
          <a:r>
            <a:rPr lang="ru-RU" dirty="0" smtClean="0"/>
            <a:t> </a:t>
          </a:r>
          <a:r>
            <a:rPr lang="ru-RU" dirty="0" err="1" smtClean="0"/>
            <a:t>цього</a:t>
          </a:r>
          <a:r>
            <a:rPr lang="ru-RU" dirty="0" smtClean="0"/>
            <a:t> Кодексу, </a:t>
          </a:r>
          <a:r>
            <a:rPr lang="ru-RU" dirty="0" err="1" smtClean="0"/>
            <a:t>одноособово</a:t>
          </a:r>
          <a:r>
            <a:rPr lang="ru-RU" dirty="0" smtClean="0"/>
            <a:t>.</a:t>
          </a:r>
          <a:endParaRPr lang="ru-RU" dirty="0"/>
        </a:p>
      </dgm:t>
    </dgm:pt>
    <dgm:pt modelId="{A3CA5215-E6D1-4D91-BE66-82055DC5477F}" type="parTrans" cxnId="{112CB325-C4BE-471F-A2BE-94AE67AB498D}">
      <dgm:prSet/>
      <dgm:spPr/>
      <dgm:t>
        <a:bodyPr/>
        <a:lstStyle/>
        <a:p>
          <a:endParaRPr lang="ru-RU"/>
        </a:p>
      </dgm:t>
    </dgm:pt>
    <dgm:pt modelId="{FF868C64-55E7-4669-8FDA-AE3A0CC9881E}" type="sibTrans" cxnId="{112CB325-C4BE-471F-A2BE-94AE67AB498D}">
      <dgm:prSet/>
      <dgm:spPr/>
      <dgm:t>
        <a:bodyPr/>
        <a:lstStyle/>
        <a:p>
          <a:endParaRPr lang="ru-RU"/>
        </a:p>
      </dgm:t>
    </dgm:pt>
    <dgm:pt modelId="{AD2C594B-D083-44E9-BA84-677D524FED74}" type="pres">
      <dgm:prSet presAssocID="{EEE393E9-A48D-40FB-A38E-1285B0FC07A1}" presName="CompostProcess" presStyleCnt="0">
        <dgm:presLayoutVars>
          <dgm:dir/>
          <dgm:resizeHandles val="exact"/>
        </dgm:presLayoutVars>
      </dgm:prSet>
      <dgm:spPr/>
    </dgm:pt>
    <dgm:pt modelId="{CC2C060E-8AED-4A4D-AB0F-3CF0BD9BC79C}" type="pres">
      <dgm:prSet presAssocID="{EEE393E9-A48D-40FB-A38E-1285B0FC07A1}" presName="arrow" presStyleLbl="bgShp" presStyleIdx="0" presStyleCnt="1"/>
      <dgm:spPr/>
    </dgm:pt>
    <dgm:pt modelId="{25464674-9870-4810-8AB0-7A2B386FFD12}" type="pres">
      <dgm:prSet presAssocID="{EEE393E9-A48D-40FB-A38E-1285B0FC07A1}" presName="linearProcess" presStyleCnt="0"/>
      <dgm:spPr/>
    </dgm:pt>
    <dgm:pt modelId="{3F28349A-3DFA-49F5-84AB-8A0FCC3FB087}" type="pres">
      <dgm:prSet presAssocID="{1B10E0F4-D099-421E-B5BD-EAD3BBF3877A}" presName="textNode" presStyleLbl="node1" presStyleIdx="0" presStyleCnt="1">
        <dgm:presLayoutVars>
          <dgm:bulletEnabled val="1"/>
        </dgm:presLayoutVars>
      </dgm:prSet>
      <dgm:spPr/>
    </dgm:pt>
  </dgm:ptLst>
  <dgm:cxnLst>
    <dgm:cxn modelId="{243D1D17-69AA-4DCE-AE15-7DD538963030}" type="presOf" srcId="{EEE393E9-A48D-40FB-A38E-1285B0FC07A1}" destId="{AD2C594B-D083-44E9-BA84-677D524FED74}" srcOrd="0" destOrd="0" presId="urn:microsoft.com/office/officeart/2005/8/layout/hProcess9"/>
    <dgm:cxn modelId="{112CB325-C4BE-471F-A2BE-94AE67AB498D}" srcId="{EEE393E9-A48D-40FB-A38E-1285B0FC07A1}" destId="{1B10E0F4-D099-421E-B5BD-EAD3BBF3877A}" srcOrd="0" destOrd="0" parTransId="{A3CA5215-E6D1-4D91-BE66-82055DC5477F}" sibTransId="{FF868C64-55E7-4669-8FDA-AE3A0CC9881E}"/>
    <dgm:cxn modelId="{F67A3D52-EE06-43B1-9099-1C3E475F9BF0}" type="presOf" srcId="{1B10E0F4-D099-421E-B5BD-EAD3BBF3877A}" destId="{3F28349A-3DFA-49F5-84AB-8A0FCC3FB087}" srcOrd="0" destOrd="0" presId="urn:microsoft.com/office/officeart/2005/8/layout/hProcess9"/>
    <dgm:cxn modelId="{28802709-E7AD-45C5-B6F6-24A5B072AC39}" type="presParOf" srcId="{AD2C594B-D083-44E9-BA84-677D524FED74}" destId="{CC2C060E-8AED-4A4D-AB0F-3CF0BD9BC79C}" srcOrd="0" destOrd="0" presId="urn:microsoft.com/office/officeart/2005/8/layout/hProcess9"/>
    <dgm:cxn modelId="{3E141535-CF28-4D82-8AF1-FC2911387158}" type="presParOf" srcId="{AD2C594B-D083-44E9-BA84-677D524FED74}" destId="{25464674-9870-4810-8AB0-7A2B386FFD12}" srcOrd="1" destOrd="0" presId="urn:microsoft.com/office/officeart/2005/8/layout/hProcess9"/>
    <dgm:cxn modelId="{EE6B3B08-FC21-473C-AE4F-767DC22DB732}" type="presParOf" srcId="{25464674-9870-4810-8AB0-7A2B386FFD12}" destId="{3F28349A-3DFA-49F5-84AB-8A0FCC3FB087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039B25D-6187-4D88-A17C-463AEFF62D4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76B3824B-F066-4F9F-B8C1-6C8A186324AF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ysClr val="windowText" lastClr="000000"/>
              </a:solidFill>
            </a:rPr>
            <a:t>Підсудність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справи</a:t>
          </a:r>
          <a:r>
            <a:rPr lang="ru-RU" sz="1800" dirty="0" smtClean="0">
              <a:solidFill>
                <a:sysClr val="windowText" lastClr="000000"/>
              </a:solidFill>
            </a:rPr>
            <a:t>, у </a:t>
          </a:r>
          <a:r>
            <a:rPr lang="ru-RU" sz="1800" dirty="0" err="1" smtClean="0">
              <a:solidFill>
                <a:sysClr val="windowText" lastClr="000000"/>
              </a:solidFill>
            </a:rPr>
            <a:t>якій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однією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зі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сторін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є</a:t>
          </a:r>
          <a:r>
            <a:rPr lang="ru-RU" sz="1800" dirty="0" smtClean="0">
              <a:solidFill>
                <a:sysClr val="windowText" lastClr="000000"/>
              </a:solidFill>
            </a:rPr>
            <a:t> суд </a:t>
          </a:r>
          <a:r>
            <a:rPr lang="ru-RU" sz="1800" dirty="0" err="1" smtClean="0">
              <a:solidFill>
                <a:sysClr val="windowText" lastClr="000000"/>
              </a:solidFill>
            </a:rPr>
            <a:t>або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суддя</a:t>
          </a:r>
          <a:r>
            <a:rPr lang="ru-RU" sz="1800" dirty="0" smtClean="0">
              <a:solidFill>
                <a:sysClr val="windowText" lastClr="000000"/>
              </a:solidFill>
            </a:rPr>
            <a:t> суду, до </a:t>
          </a:r>
          <a:r>
            <a:rPr lang="ru-RU" sz="1800" dirty="0" err="1" smtClean="0">
              <a:solidFill>
                <a:sysClr val="windowText" lastClr="000000"/>
              </a:solidFill>
            </a:rPr>
            <a:t>підсудності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якого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віднесена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ця</a:t>
          </a:r>
          <a:r>
            <a:rPr lang="ru-RU" sz="1800" dirty="0" smtClean="0">
              <a:solidFill>
                <a:sysClr val="windowText" lastClr="000000"/>
              </a:solidFill>
            </a:rPr>
            <a:t> справа за </a:t>
          </a:r>
          <a:r>
            <a:rPr lang="ru-RU" sz="1800" dirty="0" err="1" smtClean="0">
              <a:solidFill>
                <a:sysClr val="windowText" lastClr="000000"/>
              </a:solidFill>
            </a:rPr>
            <a:t>загальними</a:t>
          </a:r>
          <a:r>
            <a:rPr lang="ru-RU" sz="1800" dirty="0" smtClean="0">
              <a:solidFill>
                <a:sysClr val="windowText" lastClr="000000"/>
              </a:solidFill>
            </a:rPr>
            <a:t> правилами, </a:t>
          </a:r>
          <a:r>
            <a:rPr lang="ru-RU" sz="1800" dirty="0" err="1" smtClean="0">
              <a:solidFill>
                <a:sysClr val="windowText" lastClr="000000"/>
              </a:solidFill>
            </a:rPr>
            <a:t>визначається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ухвалою</a:t>
          </a:r>
          <a:r>
            <a:rPr lang="ru-RU" sz="1800" dirty="0" smtClean="0">
              <a:solidFill>
                <a:sysClr val="windowText" lastClr="000000"/>
              </a:solidFill>
            </a:rPr>
            <a:t> суду </a:t>
          </a:r>
          <a:r>
            <a:rPr lang="ru-RU" sz="1800" dirty="0" err="1" smtClean="0">
              <a:solidFill>
                <a:sysClr val="windowText" lastClr="000000"/>
              </a:solidFill>
            </a:rPr>
            <a:t>вищої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інстанції</a:t>
          </a:r>
          <a:r>
            <a:rPr lang="ru-RU" sz="1800" dirty="0" smtClean="0">
              <a:solidFill>
                <a:sysClr val="windowText" lastClr="000000"/>
              </a:solidFill>
            </a:rPr>
            <a:t>, </a:t>
          </a:r>
          <a:r>
            <a:rPr lang="ru-RU" sz="1800" dirty="0" err="1" smtClean="0">
              <a:solidFill>
                <a:sysClr val="windowText" lastClr="000000"/>
              </a:solidFill>
            </a:rPr>
            <a:t>постановленою</a:t>
          </a:r>
          <a:r>
            <a:rPr lang="ru-RU" sz="1800" dirty="0" smtClean="0">
              <a:solidFill>
                <a:sysClr val="windowText" lastClr="000000"/>
              </a:solidFill>
            </a:rPr>
            <a:t> без </a:t>
          </a:r>
          <a:r>
            <a:rPr lang="ru-RU" sz="1800" dirty="0" err="1" smtClean="0">
              <a:solidFill>
                <a:sysClr val="windowText" lastClr="000000"/>
              </a:solidFill>
            </a:rPr>
            <a:t>повідомлення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сторін</a:t>
          </a:r>
          <a:r>
            <a:rPr lang="ru-RU" sz="1800" dirty="0" smtClean="0">
              <a:solidFill>
                <a:sysClr val="windowText" lastClr="000000"/>
              </a:solidFill>
            </a:rPr>
            <a:t>.</a:t>
          </a:r>
          <a:endParaRPr lang="ru-RU" sz="1800" dirty="0">
            <a:solidFill>
              <a:sysClr val="windowText" lastClr="000000"/>
            </a:solidFill>
          </a:endParaRPr>
        </a:p>
      </dgm:t>
    </dgm:pt>
    <dgm:pt modelId="{3F0FAB6B-5E91-4A11-9EB9-9F5F11A83773}" type="parTrans" cxnId="{AD5983CB-23AB-4C92-AD21-858CE98C6BEE}">
      <dgm:prSet/>
      <dgm:spPr/>
      <dgm:t>
        <a:bodyPr/>
        <a:lstStyle/>
        <a:p>
          <a:endParaRPr lang="ru-RU"/>
        </a:p>
      </dgm:t>
    </dgm:pt>
    <dgm:pt modelId="{6394F9C0-742C-4DA7-BAC4-EDF4338171A4}" type="sibTrans" cxnId="{AD5983CB-23AB-4C92-AD21-858CE98C6BEE}">
      <dgm:prSet/>
      <dgm:spPr/>
      <dgm:t>
        <a:bodyPr/>
        <a:lstStyle/>
        <a:p>
          <a:endParaRPr lang="ru-RU"/>
        </a:p>
      </dgm:t>
    </dgm:pt>
    <dgm:pt modelId="{FD50308A-0C74-4967-98DF-B987C875A58B}">
      <dgm:prSet custT="1"/>
      <dgm:spPr/>
      <dgm:t>
        <a:bodyPr/>
        <a:lstStyle/>
        <a:p>
          <a:pPr rtl="0"/>
          <a:r>
            <a:rPr lang="ru-RU" sz="1800" dirty="0" err="1" smtClean="0">
              <a:solidFill>
                <a:sysClr val="windowText" lastClr="000000"/>
              </a:solidFill>
            </a:rPr>
            <a:t>Підсудність</a:t>
          </a:r>
          <a:r>
            <a:rPr lang="ru-RU" sz="1800" dirty="0" smtClean="0">
              <a:solidFill>
                <a:sysClr val="windowText" lastClr="000000"/>
              </a:solidFill>
            </a:rPr>
            <a:t> справ, у </a:t>
          </a:r>
          <a:r>
            <a:rPr lang="ru-RU" sz="1800" dirty="0" err="1" smtClean="0">
              <a:solidFill>
                <a:sysClr val="windowText" lastClr="000000"/>
              </a:solidFill>
            </a:rPr>
            <a:t>яких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однією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зі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сторін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є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Верховний</a:t>
          </a:r>
          <a:r>
            <a:rPr lang="ru-RU" sz="1800" dirty="0" smtClean="0">
              <a:solidFill>
                <a:sysClr val="windowText" lastClr="000000"/>
              </a:solidFill>
            </a:rPr>
            <a:t> Суд </a:t>
          </a:r>
          <a:r>
            <a:rPr lang="ru-RU" sz="1800" dirty="0" err="1" smtClean="0">
              <a:solidFill>
                <a:sysClr val="windowText" lastClr="000000"/>
              </a:solidFill>
            </a:rPr>
            <a:t>або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суддя</a:t>
          </a:r>
          <a:r>
            <a:rPr lang="ru-RU" sz="1800" dirty="0" smtClean="0">
              <a:solidFill>
                <a:sysClr val="windowText" lastClr="000000"/>
              </a:solidFill>
            </a:rPr>
            <a:t> </a:t>
          </a:r>
          <a:r>
            <a:rPr lang="ru-RU" sz="1800" dirty="0" err="1" smtClean="0">
              <a:solidFill>
                <a:sysClr val="windowText" lastClr="000000"/>
              </a:solidFill>
            </a:rPr>
            <a:t>цього</a:t>
          </a:r>
          <a:r>
            <a:rPr lang="ru-RU" sz="1800" dirty="0" smtClean="0">
              <a:solidFill>
                <a:sysClr val="windowText" lastClr="000000"/>
              </a:solidFill>
            </a:rPr>
            <a:t> суду, </a:t>
          </a:r>
          <a:r>
            <a:rPr lang="ru-RU" sz="1800" dirty="0" err="1" smtClean="0">
              <a:solidFill>
                <a:sysClr val="windowText" lastClr="000000"/>
              </a:solidFill>
            </a:rPr>
            <a:t>визначається</a:t>
          </a:r>
          <a:r>
            <a:rPr lang="ru-RU" sz="1800" dirty="0" smtClean="0">
              <a:solidFill>
                <a:sysClr val="windowText" lastClr="000000"/>
              </a:solidFill>
            </a:rPr>
            <a:t> за </a:t>
          </a:r>
          <a:r>
            <a:rPr lang="ru-RU" sz="1800" dirty="0" err="1" smtClean="0">
              <a:solidFill>
                <a:sysClr val="windowText" lastClr="000000"/>
              </a:solidFill>
            </a:rPr>
            <a:t>загальними</a:t>
          </a:r>
          <a:r>
            <a:rPr lang="ru-RU" sz="1800" dirty="0" smtClean="0">
              <a:solidFill>
                <a:sysClr val="windowText" lastClr="000000"/>
              </a:solidFill>
            </a:rPr>
            <a:t> правилами </a:t>
          </a:r>
          <a:r>
            <a:rPr lang="ru-RU" sz="1800" dirty="0" err="1" smtClean="0">
              <a:solidFill>
                <a:sysClr val="windowText" lastClr="000000"/>
              </a:solidFill>
            </a:rPr>
            <a:t>підсудності</a:t>
          </a:r>
          <a:r>
            <a:rPr lang="ru-RU" sz="1800" dirty="0" smtClean="0">
              <a:solidFill>
                <a:sysClr val="windowText" lastClr="000000"/>
              </a:solidFill>
            </a:rPr>
            <a:t>.</a:t>
          </a:r>
          <a:endParaRPr lang="ru-RU" sz="1800" dirty="0">
            <a:solidFill>
              <a:sysClr val="windowText" lastClr="000000"/>
            </a:solidFill>
          </a:endParaRPr>
        </a:p>
      </dgm:t>
    </dgm:pt>
    <dgm:pt modelId="{867E4F13-62DF-4DF4-A8CC-1C32AD29CBF7}" type="parTrans" cxnId="{2989C250-9ABC-4EA9-BC53-B49FA554F302}">
      <dgm:prSet/>
      <dgm:spPr/>
      <dgm:t>
        <a:bodyPr/>
        <a:lstStyle/>
        <a:p>
          <a:endParaRPr lang="ru-RU"/>
        </a:p>
      </dgm:t>
    </dgm:pt>
    <dgm:pt modelId="{E1618998-465D-4ED3-B996-7D1700724FBE}" type="sibTrans" cxnId="{2989C250-9ABC-4EA9-BC53-B49FA554F302}">
      <dgm:prSet/>
      <dgm:spPr/>
      <dgm:t>
        <a:bodyPr/>
        <a:lstStyle/>
        <a:p>
          <a:endParaRPr lang="ru-RU"/>
        </a:p>
      </dgm:t>
    </dgm:pt>
    <dgm:pt modelId="{9AC9A59F-C535-413C-9451-F765BBAB3929}">
      <dgm:prSet/>
      <dgm:spPr/>
      <dgm:t>
        <a:bodyPr/>
        <a:lstStyle/>
        <a:p>
          <a:pPr rtl="0"/>
          <a:r>
            <a:rPr lang="ru-RU" dirty="0" smtClean="0">
              <a:solidFill>
                <a:schemeClr val="bg1"/>
              </a:solidFill>
            </a:rPr>
            <a:t>У справах про </a:t>
          </a:r>
          <a:r>
            <a:rPr lang="ru-RU" dirty="0" err="1" smtClean="0">
              <a:solidFill>
                <a:schemeClr val="bg1"/>
              </a:solidFill>
            </a:rPr>
            <a:t>визнання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необґрунтованими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активів</a:t>
          </a:r>
          <a:r>
            <a:rPr lang="ru-RU" dirty="0" smtClean="0">
              <a:solidFill>
                <a:schemeClr val="bg1"/>
              </a:solidFill>
            </a:rPr>
            <a:t> та </a:t>
          </a:r>
          <a:r>
            <a:rPr lang="ru-RU" dirty="0" err="1" smtClean="0">
              <a:solidFill>
                <a:schemeClr val="bg1"/>
              </a:solidFill>
            </a:rPr>
            <a:t>їх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стягнення</a:t>
          </a:r>
          <a:r>
            <a:rPr lang="ru-RU" dirty="0" smtClean="0">
              <a:solidFill>
                <a:schemeClr val="bg1"/>
              </a:solidFill>
            </a:rPr>
            <a:t> в </a:t>
          </a:r>
          <a:r>
            <a:rPr lang="ru-RU" dirty="0" err="1" smtClean="0">
              <a:solidFill>
                <a:schemeClr val="bg1"/>
              </a:solidFill>
            </a:rPr>
            <a:t>дохід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держави</a:t>
          </a:r>
          <a:r>
            <a:rPr lang="ru-RU" dirty="0" smtClean="0">
              <a:solidFill>
                <a:schemeClr val="bg1"/>
              </a:solidFill>
            </a:rPr>
            <a:t>, у </a:t>
          </a:r>
          <a:r>
            <a:rPr lang="ru-RU" dirty="0" err="1" smtClean="0">
              <a:solidFill>
                <a:schemeClr val="bg1"/>
              </a:solidFill>
            </a:rPr>
            <a:t>яких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відповідачем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є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суддя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чи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працівник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апарату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Вищого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антикорупційного</a:t>
          </a:r>
          <a:r>
            <a:rPr lang="ru-RU" dirty="0" smtClean="0">
              <a:solidFill>
                <a:schemeClr val="bg1"/>
              </a:solidFill>
            </a:rPr>
            <a:t> суду, </a:t>
          </a:r>
          <a:r>
            <a:rPr lang="ru-RU" dirty="0" err="1" smtClean="0">
              <a:solidFill>
                <a:schemeClr val="bg1"/>
              </a:solidFill>
            </a:rPr>
            <a:t>таке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провадження</a:t>
          </a:r>
          <a:r>
            <a:rPr lang="ru-RU" dirty="0" smtClean="0">
              <a:solidFill>
                <a:schemeClr val="bg1"/>
              </a:solidFill>
            </a:rPr>
            <a:t> у </a:t>
          </a:r>
          <a:r>
            <a:rPr lang="ru-RU" dirty="0" err="1" smtClean="0">
              <a:solidFill>
                <a:schemeClr val="bg1"/>
              </a:solidFill>
            </a:rPr>
            <a:t>першій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інстанції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здійснює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місцевий</a:t>
          </a:r>
          <a:r>
            <a:rPr lang="ru-RU" dirty="0" smtClean="0">
              <a:solidFill>
                <a:schemeClr val="bg1"/>
              </a:solidFill>
            </a:rPr>
            <a:t> суд, у межах </a:t>
          </a:r>
          <a:r>
            <a:rPr lang="ru-RU" dirty="0" err="1" smtClean="0">
              <a:solidFill>
                <a:schemeClr val="bg1"/>
              </a:solidFill>
            </a:rPr>
            <a:t>територіальної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юрисдикції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якого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знаходиться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Вищий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антикорупційний</a:t>
          </a:r>
          <a:r>
            <a:rPr lang="ru-RU" dirty="0" smtClean="0">
              <a:solidFill>
                <a:schemeClr val="bg1"/>
              </a:solidFill>
            </a:rPr>
            <a:t> суд, а </a:t>
          </a:r>
          <a:r>
            <a:rPr lang="ru-RU" dirty="0" err="1" smtClean="0">
              <a:solidFill>
                <a:schemeClr val="bg1"/>
              </a:solidFill>
            </a:rPr>
            <a:t>ухвалені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судові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рішення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оскаржуються</a:t>
          </a:r>
          <a:r>
            <a:rPr lang="ru-RU" dirty="0" smtClean="0">
              <a:solidFill>
                <a:schemeClr val="bg1"/>
              </a:solidFill>
            </a:rPr>
            <a:t> в </a:t>
          </a:r>
          <a:r>
            <a:rPr lang="ru-RU" dirty="0" err="1" smtClean="0">
              <a:solidFill>
                <a:schemeClr val="bg1"/>
              </a:solidFill>
            </a:rPr>
            <a:t>апеляційному</a:t>
          </a:r>
          <a:r>
            <a:rPr lang="ru-RU" dirty="0" smtClean="0">
              <a:solidFill>
                <a:schemeClr val="bg1"/>
              </a:solidFill>
            </a:rPr>
            <a:t> порядку до суду </a:t>
          </a:r>
          <a:r>
            <a:rPr lang="ru-RU" dirty="0" err="1" smtClean="0">
              <a:solidFill>
                <a:schemeClr val="bg1"/>
              </a:solidFill>
            </a:rPr>
            <a:t>апеляційної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інстанції</a:t>
          </a:r>
          <a:r>
            <a:rPr lang="ru-RU" dirty="0" smtClean="0">
              <a:solidFill>
                <a:schemeClr val="bg1"/>
              </a:solidFill>
            </a:rPr>
            <a:t>, у межах </a:t>
          </a:r>
          <a:r>
            <a:rPr lang="ru-RU" dirty="0" err="1" smtClean="0">
              <a:solidFill>
                <a:schemeClr val="bg1"/>
              </a:solidFill>
            </a:rPr>
            <a:t>апеляційного</a:t>
          </a:r>
          <a:r>
            <a:rPr lang="ru-RU" dirty="0" smtClean="0">
              <a:solidFill>
                <a:schemeClr val="bg1"/>
              </a:solidFill>
            </a:rPr>
            <a:t> округу </a:t>
          </a:r>
          <a:r>
            <a:rPr lang="ru-RU" dirty="0" err="1" smtClean="0">
              <a:solidFill>
                <a:schemeClr val="bg1"/>
              </a:solidFill>
            </a:rPr>
            <a:t>якого</a:t>
          </a:r>
          <a:r>
            <a:rPr lang="ru-RU" dirty="0" smtClean="0">
              <a:solidFill>
                <a:schemeClr val="bg1"/>
              </a:solidFill>
            </a:rPr>
            <a:t> (</a:t>
          </a:r>
          <a:r>
            <a:rPr lang="ru-RU" dirty="0" err="1" smtClean="0">
              <a:solidFill>
                <a:schemeClr val="bg1"/>
              </a:solidFill>
            </a:rPr>
            <a:t>території</a:t>
          </a:r>
          <a:r>
            <a:rPr lang="ru-RU" dirty="0" smtClean="0">
              <a:solidFill>
                <a:schemeClr val="bg1"/>
              </a:solidFill>
            </a:rPr>
            <a:t>, на яку </a:t>
          </a:r>
          <a:r>
            <a:rPr lang="ru-RU" dirty="0" err="1" smtClean="0">
              <a:solidFill>
                <a:schemeClr val="bg1"/>
              </a:solidFill>
            </a:rPr>
            <a:t>поширюються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повноваження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відповідного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апеляційного</a:t>
          </a:r>
          <a:r>
            <a:rPr lang="ru-RU" dirty="0" smtClean="0">
              <a:solidFill>
                <a:schemeClr val="bg1"/>
              </a:solidFill>
            </a:rPr>
            <a:t> суду) </a:t>
          </a:r>
          <a:r>
            <a:rPr lang="ru-RU" dirty="0" err="1" smtClean="0">
              <a:solidFill>
                <a:schemeClr val="bg1"/>
              </a:solidFill>
            </a:rPr>
            <a:t>знаходиться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місцевий</a:t>
          </a:r>
          <a:r>
            <a:rPr lang="ru-RU" dirty="0" smtClean="0">
              <a:solidFill>
                <a:schemeClr val="bg1"/>
              </a:solidFill>
            </a:rPr>
            <a:t> суд, </a:t>
          </a:r>
          <a:r>
            <a:rPr lang="ru-RU" dirty="0" err="1" smtClean="0">
              <a:solidFill>
                <a:schemeClr val="bg1"/>
              </a:solidFill>
            </a:rPr>
            <a:t>який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ухвалив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судове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рішення</a:t>
          </a:r>
          <a:r>
            <a:rPr lang="ru-RU" dirty="0" smtClean="0">
              <a:solidFill>
                <a:schemeClr val="bg1"/>
              </a:solidFill>
            </a:rPr>
            <a:t>, </a:t>
          </a:r>
          <a:r>
            <a:rPr lang="ru-RU" dirty="0" err="1" smtClean="0">
              <a:solidFill>
                <a:schemeClr val="bg1"/>
              </a:solidFill>
            </a:rPr>
            <a:t>що</a:t>
          </a:r>
          <a:r>
            <a:rPr lang="ru-RU" dirty="0" smtClean="0">
              <a:solidFill>
                <a:schemeClr val="bg1"/>
              </a:solidFill>
            </a:rPr>
            <a:t> </a:t>
          </a:r>
          <a:r>
            <a:rPr lang="ru-RU" dirty="0" err="1" smtClean="0">
              <a:solidFill>
                <a:schemeClr val="bg1"/>
              </a:solidFill>
            </a:rPr>
            <a:t>оскаржується</a:t>
          </a:r>
          <a:r>
            <a:rPr lang="ru-RU" dirty="0" smtClean="0">
              <a:solidFill>
                <a:schemeClr val="bg1"/>
              </a:solidFill>
            </a:rPr>
            <a:t>.</a:t>
          </a:r>
          <a:endParaRPr lang="ru-RU" dirty="0">
            <a:solidFill>
              <a:schemeClr val="bg1"/>
            </a:solidFill>
          </a:endParaRPr>
        </a:p>
      </dgm:t>
    </dgm:pt>
    <dgm:pt modelId="{C67FAE4C-87BB-4AB1-8A6B-EA559E798E4F}" type="parTrans" cxnId="{035302AD-B83C-4115-8687-27F21C9071DA}">
      <dgm:prSet/>
      <dgm:spPr/>
      <dgm:t>
        <a:bodyPr/>
        <a:lstStyle/>
        <a:p>
          <a:endParaRPr lang="ru-RU"/>
        </a:p>
      </dgm:t>
    </dgm:pt>
    <dgm:pt modelId="{E4893DF4-D2AD-4AB0-9990-D2CB24BEBE8F}" type="sibTrans" cxnId="{035302AD-B83C-4115-8687-27F21C9071DA}">
      <dgm:prSet/>
      <dgm:spPr/>
      <dgm:t>
        <a:bodyPr/>
        <a:lstStyle/>
        <a:p>
          <a:endParaRPr lang="ru-RU"/>
        </a:p>
      </dgm:t>
    </dgm:pt>
    <dgm:pt modelId="{8E934AEB-FD13-4FF5-9848-F5ED19F0FA45}" type="pres">
      <dgm:prSet presAssocID="{6039B25D-6187-4D88-A17C-463AEFF62D46}" presName="linear" presStyleCnt="0">
        <dgm:presLayoutVars>
          <dgm:animLvl val="lvl"/>
          <dgm:resizeHandles val="exact"/>
        </dgm:presLayoutVars>
      </dgm:prSet>
      <dgm:spPr/>
    </dgm:pt>
    <dgm:pt modelId="{96E7D3E1-139E-408F-984A-DEB339E1A365}" type="pres">
      <dgm:prSet presAssocID="{76B3824B-F066-4F9F-B8C1-6C8A186324A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1A6061B-2257-4715-80A4-214D30779484}" type="pres">
      <dgm:prSet presAssocID="{6394F9C0-742C-4DA7-BAC4-EDF4338171A4}" presName="spacer" presStyleCnt="0"/>
      <dgm:spPr/>
    </dgm:pt>
    <dgm:pt modelId="{587FF948-306E-42C6-BD0F-0F006869A1C8}" type="pres">
      <dgm:prSet presAssocID="{FD50308A-0C74-4967-98DF-B987C875A58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6CB15DA-F879-4873-9369-725B438100FD}" type="pres">
      <dgm:prSet presAssocID="{E1618998-465D-4ED3-B996-7D1700724FBE}" presName="spacer" presStyleCnt="0"/>
      <dgm:spPr/>
    </dgm:pt>
    <dgm:pt modelId="{F9052799-5B51-49A8-B1E4-31F4AA9F20C7}" type="pres">
      <dgm:prSet presAssocID="{9AC9A59F-C535-413C-9451-F765BBAB392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79DC45C-0675-44FE-B96B-160FCA1578F7}" type="presOf" srcId="{6039B25D-6187-4D88-A17C-463AEFF62D46}" destId="{8E934AEB-FD13-4FF5-9848-F5ED19F0FA45}" srcOrd="0" destOrd="0" presId="urn:microsoft.com/office/officeart/2005/8/layout/vList2"/>
    <dgm:cxn modelId="{C2739B39-0BFD-48B2-9A50-36B307445865}" type="presOf" srcId="{76B3824B-F066-4F9F-B8C1-6C8A186324AF}" destId="{96E7D3E1-139E-408F-984A-DEB339E1A365}" srcOrd="0" destOrd="0" presId="urn:microsoft.com/office/officeart/2005/8/layout/vList2"/>
    <dgm:cxn modelId="{2989C250-9ABC-4EA9-BC53-B49FA554F302}" srcId="{6039B25D-6187-4D88-A17C-463AEFF62D46}" destId="{FD50308A-0C74-4967-98DF-B987C875A58B}" srcOrd="1" destOrd="0" parTransId="{867E4F13-62DF-4DF4-A8CC-1C32AD29CBF7}" sibTransId="{E1618998-465D-4ED3-B996-7D1700724FBE}"/>
    <dgm:cxn modelId="{DE96716C-B61F-4484-BAA0-89D6B1A23235}" type="presOf" srcId="{FD50308A-0C74-4967-98DF-B987C875A58B}" destId="{587FF948-306E-42C6-BD0F-0F006869A1C8}" srcOrd="0" destOrd="0" presId="urn:microsoft.com/office/officeart/2005/8/layout/vList2"/>
    <dgm:cxn modelId="{035302AD-B83C-4115-8687-27F21C9071DA}" srcId="{6039B25D-6187-4D88-A17C-463AEFF62D46}" destId="{9AC9A59F-C535-413C-9451-F765BBAB3929}" srcOrd="2" destOrd="0" parTransId="{C67FAE4C-87BB-4AB1-8A6B-EA559E798E4F}" sibTransId="{E4893DF4-D2AD-4AB0-9990-D2CB24BEBE8F}"/>
    <dgm:cxn modelId="{AD5983CB-23AB-4C92-AD21-858CE98C6BEE}" srcId="{6039B25D-6187-4D88-A17C-463AEFF62D46}" destId="{76B3824B-F066-4F9F-B8C1-6C8A186324AF}" srcOrd="0" destOrd="0" parTransId="{3F0FAB6B-5E91-4A11-9EB9-9F5F11A83773}" sibTransId="{6394F9C0-742C-4DA7-BAC4-EDF4338171A4}"/>
    <dgm:cxn modelId="{17C2469E-6575-4EB6-951B-E0E394FE0BD6}" type="presOf" srcId="{9AC9A59F-C535-413C-9451-F765BBAB3929}" destId="{F9052799-5B51-49A8-B1E4-31F4AA9F20C7}" srcOrd="0" destOrd="0" presId="urn:microsoft.com/office/officeart/2005/8/layout/vList2"/>
    <dgm:cxn modelId="{11BEA634-FB85-4268-80D2-D95F788D0010}" type="presParOf" srcId="{8E934AEB-FD13-4FF5-9848-F5ED19F0FA45}" destId="{96E7D3E1-139E-408F-984A-DEB339E1A365}" srcOrd="0" destOrd="0" presId="urn:microsoft.com/office/officeart/2005/8/layout/vList2"/>
    <dgm:cxn modelId="{676F6637-C639-44A4-9036-5488BA6F8397}" type="presParOf" srcId="{8E934AEB-FD13-4FF5-9848-F5ED19F0FA45}" destId="{81A6061B-2257-4715-80A4-214D30779484}" srcOrd="1" destOrd="0" presId="urn:microsoft.com/office/officeart/2005/8/layout/vList2"/>
    <dgm:cxn modelId="{EDB9BB73-5721-4706-98E8-BD63DF21B679}" type="presParOf" srcId="{8E934AEB-FD13-4FF5-9848-F5ED19F0FA45}" destId="{587FF948-306E-42C6-BD0F-0F006869A1C8}" srcOrd="2" destOrd="0" presId="urn:microsoft.com/office/officeart/2005/8/layout/vList2"/>
    <dgm:cxn modelId="{14432DB9-C23A-46CA-99A2-73E860FC2FE4}" type="presParOf" srcId="{8E934AEB-FD13-4FF5-9848-F5ED19F0FA45}" destId="{F6CB15DA-F879-4873-9369-725B438100FD}" srcOrd="3" destOrd="0" presId="urn:microsoft.com/office/officeart/2005/8/layout/vList2"/>
    <dgm:cxn modelId="{6BF49C31-5861-4A01-98E9-CB9BA0042E7F}" type="presParOf" srcId="{8E934AEB-FD13-4FF5-9848-F5ED19F0FA45}" destId="{F9052799-5B51-49A8-B1E4-31F4AA9F20C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E3FAFB-1337-4C0D-A951-57511D649882}" type="doc">
      <dgm:prSet loTypeId="urn:microsoft.com/office/officeart/2005/8/layout/bProcess4" loCatId="process" qsTypeId="urn:microsoft.com/office/officeart/2005/8/quickstyle/simple5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C4D26BA5-303E-4D29-8240-3AF602B806E3}">
      <dgm:prSet/>
      <dgm:spPr/>
      <dgm:t>
        <a:bodyPr/>
        <a:lstStyle/>
        <a:p>
          <a:pPr rtl="0"/>
          <a:r>
            <a:rPr lang="uk-UA" dirty="0" smtClean="0"/>
            <a:t>Залежно від виконуваних ними функцій;</a:t>
          </a:r>
          <a:endParaRPr lang="ru-RU" dirty="0"/>
        </a:p>
      </dgm:t>
    </dgm:pt>
    <dgm:pt modelId="{50F931DD-2B5A-4DD5-9DF9-0BDEED0A9240}" type="parTrans" cxnId="{C45E3427-88EF-463B-AB0C-98276DD51803}">
      <dgm:prSet/>
      <dgm:spPr/>
      <dgm:t>
        <a:bodyPr/>
        <a:lstStyle/>
        <a:p>
          <a:endParaRPr lang="ru-RU"/>
        </a:p>
      </dgm:t>
    </dgm:pt>
    <dgm:pt modelId="{AF21E33F-60D2-41AF-B8A8-3F8A119955CC}" type="sibTrans" cxnId="{C45E3427-88EF-463B-AB0C-98276DD51803}">
      <dgm:prSet/>
      <dgm:spPr/>
      <dgm:t>
        <a:bodyPr/>
        <a:lstStyle/>
        <a:p>
          <a:endParaRPr lang="ru-RU"/>
        </a:p>
      </dgm:t>
    </dgm:pt>
    <dgm:pt modelId="{E7ED544A-1F98-49BF-9664-956126FA2348}">
      <dgm:prSet/>
      <dgm:spPr/>
      <dgm:t>
        <a:bodyPr/>
        <a:lstStyle/>
        <a:p>
          <a:pPr rtl="0"/>
          <a:r>
            <a:rPr lang="uk-UA" dirty="0" smtClean="0"/>
            <a:t>Залежно від роду (предмета) справи;</a:t>
          </a:r>
          <a:endParaRPr lang="ru-RU" dirty="0"/>
        </a:p>
      </dgm:t>
    </dgm:pt>
    <dgm:pt modelId="{A87D3736-B137-4D8F-85CD-EC7DE0BA2525}" type="parTrans" cxnId="{59D58EBC-2AD8-47A4-AB67-6130E49457AC}">
      <dgm:prSet/>
      <dgm:spPr/>
      <dgm:t>
        <a:bodyPr/>
        <a:lstStyle/>
        <a:p>
          <a:endParaRPr lang="ru-RU"/>
        </a:p>
      </dgm:t>
    </dgm:pt>
    <dgm:pt modelId="{5770B588-0488-4822-83F7-1A9737A857A2}" type="sibTrans" cxnId="{59D58EBC-2AD8-47A4-AB67-6130E49457AC}">
      <dgm:prSet/>
      <dgm:spPr/>
      <dgm:t>
        <a:bodyPr/>
        <a:lstStyle/>
        <a:p>
          <a:endParaRPr lang="ru-RU"/>
        </a:p>
      </dgm:t>
    </dgm:pt>
    <dgm:pt modelId="{879C80C6-4423-4D77-A088-B183D4D757DE}">
      <dgm:prSet/>
      <dgm:spPr/>
      <dgm:t>
        <a:bodyPr/>
        <a:lstStyle/>
        <a:p>
          <a:pPr rtl="0"/>
          <a:r>
            <a:rPr lang="uk-UA" dirty="0" smtClean="0"/>
            <a:t>Залежно від суб'єктів спору, що підлягає розгляду;</a:t>
          </a:r>
          <a:endParaRPr lang="ru-RU" dirty="0"/>
        </a:p>
      </dgm:t>
    </dgm:pt>
    <dgm:pt modelId="{6B9D0943-C89B-420F-ACDB-C2A77C677AA0}" type="parTrans" cxnId="{5D380B39-07F9-4043-8AB0-23E6BB80AA9F}">
      <dgm:prSet/>
      <dgm:spPr/>
      <dgm:t>
        <a:bodyPr/>
        <a:lstStyle/>
        <a:p>
          <a:endParaRPr lang="ru-RU"/>
        </a:p>
      </dgm:t>
    </dgm:pt>
    <dgm:pt modelId="{3BB28811-D1E6-40CF-A668-255B33D036EE}" type="sibTrans" cxnId="{5D380B39-07F9-4043-8AB0-23E6BB80AA9F}">
      <dgm:prSet/>
      <dgm:spPr/>
      <dgm:t>
        <a:bodyPr/>
        <a:lstStyle/>
        <a:p>
          <a:endParaRPr lang="ru-RU"/>
        </a:p>
      </dgm:t>
    </dgm:pt>
    <dgm:pt modelId="{7F81EF7D-2A6F-4638-B784-2602326C6728}">
      <dgm:prSet/>
      <dgm:spPr/>
      <dgm:t>
        <a:bodyPr/>
        <a:lstStyle/>
        <a:p>
          <a:pPr rtl="0"/>
          <a:r>
            <a:rPr lang="uk-UA" dirty="0" smtClean="0"/>
            <a:t>Залежно від місця (території), на яку поширюється діяльність певного суду.</a:t>
          </a:r>
          <a:endParaRPr lang="ru-RU" dirty="0"/>
        </a:p>
      </dgm:t>
    </dgm:pt>
    <dgm:pt modelId="{A8F3BC5E-B8C1-4BB3-9D4F-653BAF08221F}" type="parTrans" cxnId="{BB5520B4-1C8D-4C30-A2FF-4623832FFBD7}">
      <dgm:prSet/>
      <dgm:spPr/>
      <dgm:t>
        <a:bodyPr/>
        <a:lstStyle/>
        <a:p>
          <a:endParaRPr lang="ru-RU"/>
        </a:p>
      </dgm:t>
    </dgm:pt>
    <dgm:pt modelId="{FD2DC8AD-B33B-4E37-B7CD-8E62AEB18481}" type="sibTrans" cxnId="{BB5520B4-1C8D-4C30-A2FF-4623832FFBD7}">
      <dgm:prSet/>
      <dgm:spPr/>
      <dgm:t>
        <a:bodyPr/>
        <a:lstStyle/>
        <a:p>
          <a:endParaRPr lang="ru-RU"/>
        </a:p>
      </dgm:t>
    </dgm:pt>
    <dgm:pt modelId="{EE05B9B6-AF62-4922-AECD-9109B1921802}" type="pres">
      <dgm:prSet presAssocID="{D3E3FAFB-1337-4C0D-A951-57511D649882}" presName="Name0" presStyleCnt="0">
        <dgm:presLayoutVars>
          <dgm:dir/>
          <dgm:resizeHandles/>
        </dgm:presLayoutVars>
      </dgm:prSet>
      <dgm:spPr/>
    </dgm:pt>
    <dgm:pt modelId="{7A039108-DBCA-4E05-9B0D-A555A2FD2579}" type="pres">
      <dgm:prSet presAssocID="{C4D26BA5-303E-4D29-8240-3AF602B806E3}" presName="compNode" presStyleCnt="0"/>
      <dgm:spPr/>
    </dgm:pt>
    <dgm:pt modelId="{D52AF819-9355-4217-9092-A083AFE78997}" type="pres">
      <dgm:prSet presAssocID="{C4D26BA5-303E-4D29-8240-3AF602B806E3}" presName="dummyConnPt" presStyleCnt="0"/>
      <dgm:spPr/>
    </dgm:pt>
    <dgm:pt modelId="{868C02F5-89A2-4C68-96E0-DDA5E4D94089}" type="pres">
      <dgm:prSet presAssocID="{C4D26BA5-303E-4D29-8240-3AF602B806E3}" presName="node" presStyleLbl="node1" presStyleIdx="0" presStyleCnt="4">
        <dgm:presLayoutVars>
          <dgm:bulletEnabled val="1"/>
        </dgm:presLayoutVars>
      </dgm:prSet>
      <dgm:spPr/>
    </dgm:pt>
    <dgm:pt modelId="{A16CD058-9A56-41AC-B429-748E3E37F227}" type="pres">
      <dgm:prSet presAssocID="{AF21E33F-60D2-41AF-B8A8-3F8A119955CC}" presName="sibTrans" presStyleLbl="bgSibTrans2D1" presStyleIdx="0" presStyleCnt="3"/>
      <dgm:spPr/>
    </dgm:pt>
    <dgm:pt modelId="{C8D0BA09-7EFE-4FD2-8ABD-C5D4E822B553}" type="pres">
      <dgm:prSet presAssocID="{E7ED544A-1F98-49BF-9664-956126FA2348}" presName="compNode" presStyleCnt="0"/>
      <dgm:spPr/>
    </dgm:pt>
    <dgm:pt modelId="{73737FF8-4387-4BBB-BCEE-5276BA20C5C4}" type="pres">
      <dgm:prSet presAssocID="{E7ED544A-1F98-49BF-9664-956126FA2348}" presName="dummyConnPt" presStyleCnt="0"/>
      <dgm:spPr/>
    </dgm:pt>
    <dgm:pt modelId="{AF72F250-CB3B-4AC6-84DD-903254FB2D11}" type="pres">
      <dgm:prSet presAssocID="{E7ED544A-1F98-49BF-9664-956126FA2348}" presName="node" presStyleLbl="node1" presStyleIdx="1" presStyleCnt="4">
        <dgm:presLayoutVars>
          <dgm:bulletEnabled val="1"/>
        </dgm:presLayoutVars>
      </dgm:prSet>
      <dgm:spPr/>
    </dgm:pt>
    <dgm:pt modelId="{7BA29FFC-9B5E-4857-90FD-CCD3393AAFF4}" type="pres">
      <dgm:prSet presAssocID="{5770B588-0488-4822-83F7-1A9737A857A2}" presName="sibTrans" presStyleLbl="bgSibTrans2D1" presStyleIdx="1" presStyleCnt="3"/>
      <dgm:spPr/>
    </dgm:pt>
    <dgm:pt modelId="{D456AF3B-4A39-4195-80A8-B7430FC7CA66}" type="pres">
      <dgm:prSet presAssocID="{879C80C6-4423-4D77-A088-B183D4D757DE}" presName="compNode" presStyleCnt="0"/>
      <dgm:spPr/>
    </dgm:pt>
    <dgm:pt modelId="{839C760F-7427-4E41-A0D2-22F4757FB9BD}" type="pres">
      <dgm:prSet presAssocID="{879C80C6-4423-4D77-A088-B183D4D757DE}" presName="dummyConnPt" presStyleCnt="0"/>
      <dgm:spPr/>
    </dgm:pt>
    <dgm:pt modelId="{65549B1D-B5B8-4F22-85CC-5109B462F073}" type="pres">
      <dgm:prSet presAssocID="{879C80C6-4423-4D77-A088-B183D4D757DE}" presName="node" presStyleLbl="node1" presStyleIdx="2" presStyleCnt="4">
        <dgm:presLayoutVars>
          <dgm:bulletEnabled val="1"/>
        </dgm:presLayoutVars>
      </dgm:prSet>
      <dgm:spPr/>
    </dgm:pt>
    <dgm:pt modelId="{10E934CE-02FF-46FD-8D1E-161331128783}" type="pres">
      <dgm:prSet presAssocID="{3BB28811-D1E6-40CF-A668-255B33D036EE}" presName="sibTrans" presStyleLbl="bgSibTrans2D1" presStyleIdx="2" presStyleCnt="3"/>
      <dgm:spPr/>
    </dgm:pt>
    <dgm:pt modelId="{08A0CA07-93E1-4D62-A736-B039423514F5}" type="pres">
      <dgm:prSet presAssocID="{7F81EF7D-2A6F-4638-B784-2602326C6728}" presName="compNode" presStyleCnt="0"/>
      <dgm:spPr/>
    </dgm:pt>
    <dgm:pt modelId="{A7052FA0-0E66-4761-9DFB-B027DD539DA5}" type="pres">
      <dgm:prSet presAssocID="{7F81EF7D-2A6F-4638-B784-2602326C6728}" presName="dummyConnPt" presStyleCnt="0"/>
      <dgm:spPr/>
    </dgm:pt>
    <dgm:pt modelId="{067155EF-E4AE-4874-B58F-EAED50425B7F}" type="pres">
      <dgm:prSet presAssocID="{7F81EF7D-2A6F-4638-B784-2602326C6728}" presName="node" presStyleLbl="node1" presStyleIdx="3" presStyleCnt="4">
        <dgm:presLayoutVars>
          <dgm:bulletEnabled val="1"/>
        </dgm:presLayoutVars>
      </dgm:prSet>
      <dgm:spPr/>
    </dgm:pt>
  </dgm:ptLst>
  <dgm:cxnLst>
    <dgm:cxn modelId="{5D380B39-07F9-4043-8AB0-23E6BB80AA9F}" srcId="{D3E3FAFB-1337-4C0D-A951-57511D649882}" destId="{879C80C6-4423-4D77-A088-B183D4D757DE}" srcOrd="2" destOrd="0" parTransId="{6B9D0943-C89B-420F-ACDB-C2A77C677AA0}" sibTransId="{3BB28811-D1E6-40CF-A668-255B33D036EE}"/>
    <dgm:cxn modelId="{1B275A4D-EAF6-4857-B64B-680E7C839174}" type="presOf" srcId="{5770B588-0488-4822-83F7-1A9737A857A2}" destId="{7BA29FFC-9B5E-4857-90FD-CCD3393AAFF4}" srcOrd="0" destOrd="0" presId="urn:microsoft.com/office/officeart/2005/8/layout/bProcess4"/>
    <dgm:cxn modelId="{C45E3427-88EF-463B-AB0C-98276DD51803}" srcId="{D3E3FAFB-1337-4C0D-A951-57511D649882}" destId="{C4D26BA5-303E-4D29-8240-3AF602B806E3}" srcOrd="0" destOrd="0" parTransId="{50F931DD-2B5A-4DD5-9DF9-0BDEED0A9240}" sibTransId="{AF21E33F-60D2-41AF-B8A8-3F8A119955CC}"/>
    <dgm:cxn modelId="{147E7210-3D9D-4416-B123-F290B77B97A3}" type="presOf" srcId="{E7ED544A-1F98-49BF-9664-956126FA2348}" destId="{AF72F250-CB3B-4AC6-84DD-903254FB2D11}" srcOrd="0" destOrd="0" presId="urn:microsoft.com/office/officeart/2005/8/layout/bProcess4"/>
    <dgm:cxn modelId="{7EB6779B-35AA-4305-B3ED-AC438E4A0E72}" type="presOf" srcId="{D3E3FAFB-1337-4C0D-A951-57511D649882}" destId="{EE05B9B6-AF62-4922-AECD-9109B1921802}" srcOrd="0" destOrd="0" presId="urn:microsoft.com/office/officeart/2005/8/layout/bProcess4"/>
    <dgm:cxn modelId="{4FE769DE-7F2A-47C1-85D7-A0A7EF39F7AE}" type="presOf" srcId="{C4D26BA5-303E-4D29-8240-3AF602B806E3}" destId="{868C02F5-89A2-4C68-96E0-DDA5E4D94089}" srcOrd="0" destOrd="0" presId="urn:microsoft.com/office/officeart/2005/8/layout/bProcess4"/>
    <dgm:cxn modelId="{6A97ACC4-F4C9-4FC4-967D-FFB61065DD2F}" type="presOf" srcId="{879C80C6-4423-4D77-A088-B183D4D757DE}" destId="{65549B1D-B5B8-4F22-85CC-5109B462F073}" srcOrd="0" destOrd="0" presId="urn:microsoft.com/office/officeart/2005/8/layout/bProcess4"/>
    <dgm:cxn modelId="{59D58EBC-2AD8-47A4-AB67-6130E49457AC}" srcId="{D3E3FAFB-1337-4C0D-A951-57511D649882}" destId="{E7ED544A-1F98-49BF-9664-956126FA2348}" srcOrd="1" destOrd="0" parTransId="{A87D3736-B137-4D8F-85CD-EC7DE0BA2525}" sibTransId="{5770B588-0488-4822-83F7-1A9737A857A2}"/>
    <dgm:cxn modelId="{9B524DAF-6A7B-418E-B81E-F67D031E457F}" type="presOf" srcId="{3BB28811-D1E6-40CF-A668-255B33D036EE}" destId="{10E934CE-02FF-46FD-8D1E-161331128783}" srcOrd="0" destOrd="0" presId="urn:microsoft.com/office/officeart/2005/8/layout/bProcess4"/>
    <dgm:cxn modelId="{BB5520B4-1C8D-4C30-A2FF-4623832FFBD7}" srcId="{D3E3FAFB-1337-4C0D-A951-57511D649882}" destId="{7F81EF7D-2A6F-4638-B784-2602326C6728}" srcOrd="3" destOrd="0" parTransId="{A8F3BC5E-B8C1-4BB3-9D4F-653BAF08221F}" sibTransId="{FD2DC8AD-B33B-4E37-B7CD-8E62AEB18481}"/>
    <dgm:cxn modelId="{933D6FE3-9BC2-4EA2-8BB9-CD77031B7170}" type="presOf" srcId="{AF21E33F-60D2-41AF-B8A8-3F8A119955CC}" destId="{A16CD058-9A56-41AC-B429-748E3E37F227}" srcOrd="0" destOrd="0" presId="urn:microsoft.com/office/officeart/2005/8/layout/bProcess4"/>
    <dgm:cxn modelId="{BE8D76D6-59F0-495E-BAFC-1417630E2965}" type="presOf" srcId="{7F81EF7D-2A6F-4638-B784-2602326C6728}" destId="{067155EF-E4AE-4874-B58F-EAED50425B7F}" srcOrd="0" destOrd="0" presId="urn:microsoft.com/office/officeart/2005/8/layout/bProcess4"/>
    <dgm:cxn modelId="{1ED737B9-97D7-4789-A324-8E01E0E4E4A2}" type="presParOf" srcId="{EE05B9B6-AF62-4922-AECD-9109B1921802}" destId="{7A039108-DBCA-4E05-9B0D-A555A2FD2579}" srcOrd="0" destOrd="0" presId="urn:microsoft.com/office/officeart/2005/8/layout/bProcess4"/>
    <dgm:cxn modelId="{9E088B3B-CD29-4C9E-9AB8-97DF0AC8FADB}" type="presParOf" srcId="{7A039108-DBCA-4E05-9B0D-A555A2FD2579}" destId="{D52AF819-9355-4217-9092-A083AFE78997}" srcOrd="0" destOrd="0" presId="urn:microsoft.com/office/officeart/2005/8/layout/bProcess4"/>
    <dgm:cxn modelId="{EC6A55B9-1BAB-4457-A70D-F01D3BF49AC9}" type="presParOf" srcId="{7A039108-DBCA-4E05-9B0D-A555A2FD2579}" destId="{868C02F5-89A2-4C68-96E0-DDA5E4D94089}" srcOrd="1" destOrd="0" presId="urn:microsoft.com/office/officeart/2005/8/layout/bProcess4"/>
    <dgm:cxn modelId="{0770FE11-5103-4984-ACEA-5C52DF0CED72}" type="presParOf" srcId="{EE05B9B6-AF62-4922-AECD-9109B1921802}" destId="{A16CD058-9A56-41AC-B429-748E3E37F227}" srcOrd="1" destOrd="0" presId="urn:microsoft.com/office/officeart/2005/8/layout/bProcess4"/>
    <dgm:cxn modelId="{D065F9AE-EFC3-43D4-BB15-037C3C52C532}" type="presParOf" srcId="{EE05B9B6-AF62-4922-AECD-9109B1921802}" destId="{C8D0BA09-7EFE-4FD2-8ABD-C5D4E822B553}" srcOrd="2" destOrd="0" presId="urn:microsoft.com/office/officeart/2005/8/layout/bProcess4"/>
    <dgm:cxn modelId="{6E1E889B-A8D0-4522-BF1D-D6E4FAD0933B}" type="presParOf" srcId="{C8D0BA09-7EFE-4FD2-8ABD-C5D4E822B553}" destId="{73737FF8-4387-4BBB-BCEE-5276BA20C5C4}" srcOrd="0" destOrd="0" presId="urn:microsoft.com/office/officeart/2005/8/layout/bProcess4"/>
    <dgm:cxn modelId="{03CAC6E1-5773-4CF5-8EC5-B52DA46ADC47}" type="presParOf" srcId="{C8D0BA09-7EFE-4FD2-8ABD-C5D4E822B553}" destId="{AF72F250-CB3B-4AC6-84DD-903254FB2D11}" srcOrd="1" destOrd="0" presId="urn:microsoft.com/office/officeart/2005/8/layout/bProcess4"/>
    <dgm:cxn modelId="{D9F1AE50-7782-4999-955D-A759F6B09B14}" type="presParOf" srcId="{EE05B9B6-AF62-4922-AECD-9109B1921802}" destId="{7BA29FFC-9B5E-4857-90FD-CCD3393AAFF4}" srcOrd="3" destOrd="0" presId="urn:microsoft.com/office/officeart/2005/8/layout/bProcess4"/>
    <dgm:cxn modelId="{A16D0F73-77E2-4BD0-8A3F-3416CABBC212}" type="presParOf" srcId="{EE05B9B6-AF62-4922-AECD-9109B1921802}" destId="{D456AF3B-4A39-4195-80A8-B7430FC7CA66}" srcOrd="4" destOrd="0" presId="urn:microsoft.com/office/officeart/2005/8/layout/bProcess4"/>
    <dgm:cxn modelId="{24B81EB8-774F-4CB2-AA84-636E4058F44D}" type="presParOf" srcId="{D456AF3B-4A39-4195-80A8-B7430FC7CA66}" destId="{839C760F-7427-4E41-A0D2-22F4757FB9BD}" srcOrd="0" destOrd="0" presId="urn:microsoft.com/office/officeart/2005/8/layout/bProcess4"/>
    <dgm:cxn modelId="{E2AD26BC-2344-4E43-A3DC-0053CD0291C3}" type="presParOf" srcId="{D456AF3B-4A39-4195-80A8-B7430FC7CA66}" destId="{65549B1D-B5B8-4F22-85CC-5109B462F073}" srcOrd="1" destOrd="0" presId="urn:microsoft.com/office/officeart/2005/8/layout/bProcess4"/>
    <dgm:cxn modelId="{AC8666BD-EC9D-4526-89FF-FABCB5E60D28}" type="presParOf" srcId="{EE05B9B6-AF62-4922-AECD-9109B1921802}" destId="{10E934CE-02FF-46FD-8D1E-161331128783}" srcOrd="5" destOrd="0" presId="urn:microsoft.com/office/officeart/2005/8/layout/bProcess4"/>
    <dgm:cxn modelId="{2415DB24-F2E8-418C-AB61-E804E5B3DA07}" type="presParOf" srcId="{EE05B9B6-AF62-4922-AECD-9109B1921802}" destId="{08A0CA07-93E1-4D62-A736-B039423514F5}" srcOrd="6" destOrd="0" presId="urn:microsoft.com/office/officeart/2005/8/layout/bProcess4"/>
    <dgm:cxn modelId="{9159674F-E250-419C-9AE8-E91F98AB35AB}" type="presParOf" srcId="{08A0CA07-93E1-4D62-A736-B039423514F5}" destId="{A7052FA0-0E66-4761-9DFB-B027DD539DA5}" srcOrd="0" destOrd="0" presId="urn:microsoft.com/office/officeart/2005/8/layout/bProcess4"/>
    <dgm:cxn modelId="{F1221D5C-B5C1-4C3E-88B6-75FBDE5D7930}" type="presParOf" srcId="{08A0CA07-93E1-4D62-A736-B039423514F5}" destId="{067155EF-E4AE-4874-B58F-EAED50425B7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2226F1-3777-4762-821E-B3EC0E0E0470}" type="doc">
      <dgm:prSet loTypeId="urn:microsoft.com/office/officeart/2005/8/layout/hierarchy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EBC0EB60-47F4-476D-9FA8-C09C3C945C03}">
      <dgm:prSet phldrT="[Текст]"/>
      <dgm:spPr/>
      <dgm:t>
        <a:bodyPr/>
        <a:lstStyle/>
        <a:p>
          <a:r>
            <a:rPr lang="uk-UA" dirty="0" smtClean="0"/>
            <a:t>Функціональна</a:t>
          </a:r>
          <a:endParaRPr lang="ru-RU" dirty="0"/>
        </a:p>
      </dgm:t>
    </dgm:pt>
    <dgm:pt modelId="{99959E6F-B7DE-4CAA-A26F-8150E42E291A}" type="parTrans" cxnId="{D894EE60-1E8D-4208-9E49-8F11ECD7DAB2}">
      <dgm:prSet/>
      <dgm:spPr/>
      <dgm:t>
        <a:bodyPr/>
        <a:lstStyle/>
        <a:p>
          <a:endParaRPr lang="ru-RU"/>
        </a:p>
      </dgm:t>
    </dgm:pt>
    <dgm:pt modelId="{C79D8C9D-58DE-40CE-88EA-5B753D35EDEB}" type="sibTrans" cxnId="{D894EE60-1E8D-4208-9E49-8F11ECD7DAB2}">
      <dgm:prSet/>
      <dgm:spPr/>
      <dgm:t>
        <a:bodyPr/>
        <a:lstStyle/>
        <a:p>
          <a:endParaRPr lang="ru-RU"/>
        </a:p>
      </dgm:t>
    </dgm:pt>
    <dgm:pt modelId="{CDB5E098-9C0A-4100-8E30-5CF2597B5D15}">
      <dgm:prSet phldrT="[Текст]"/>
      <dgm:spPr/>
      <dgm:t>
        <a:bodyPr/>
        <a:lstStyle/>
        <a:p>
          <a:r>
            <a:rPr lang="uk-UA" dirty="0" smtClean="0"/>
            <a:t>Визначає компетенцію окремих ланок судової системи України на підставі виконуваних ними функцій</a:t>
          </a:r>
          <a:endParaRPr lang="ru-RU" dirty="0"/>
        </a:p>
      </dgm:t>
    </dgm:pt>
    <dgm:pt modelId="{1D8461F0-4BB2-4A55-B5BF-98E5A9680952}" type="parTrans" cxnId="{C6C0A266-F15E-41CE-8974-870C987A7B73}">
      <dgm:prSet/>
      <dgm:spPr/>
      <dgm:t>
        <a:bodyPr/>
        <a:lstStyle/>
        <a:p>
          <a:endParaRPr lang="ru-RU"/>
        </a:p>
      </dgm:t>
    </dgm:pt>
    <dgm:pt modelId="{BE87CD16-C533-4FBF-B25A-7470CC892E6A}" type="sibTrans" cxnId="{C6C0A266-F15E-41CE-8974-870C987A7B73}">
      <dgm:prSet/>
      <dgm:spPr/>
      <dgm:t>
        <a:bodyPr/>
        <a:lstStyle/>
        <a:p>
          <a:endParaRPr lang="ru-RU"/>
        </a:p>
      </dgm:t>
    </dgm:pt>
    <dgm:pt modelId="{C0D9E005-9958-48F6-B84D-35F7A61EC128}">
      <dgm:prSet phldrT="[Текст]"/>
      <dgm:spPr/>
      <dgm:t>
        <a:bodyPr/>
        <a:lstStyle/>
        <a:p>
          <a:r>
            <a:rPr lang="uk-UA" dirty="0" smtClean="0"/>
            <a:t>Родова</a:t>
          </a:r>
          <a:endParaRPr lang="ru-RU" dirty="0"/>
        </a:p>
      </dgm:t>
    </dgm:pt>
    <dgm:pt modelId="{893D3777-243C-4A61-83C3-060C52F00E15}" type="parTrans" cxnId="{67B0E262-0E9E-41D3-83D6-17E8CB511B25}">
      <dgm:prSet/>
      <dgm:spPr/>
      <dgm:t>
        <a:bodyPr/>
        <a:lstStyle/>
        <a:p>
          <a:endParaRPr lang="ru-RU"/>
        </a:p>
      </dgm:t>
    </dgm:pt>
    <dgm:pt modelId="{62DDF02D-9E42-44FB-A8DA-6585208EA489}" type="sibTrans" cxnId="{67B0E262-0E9E-41D3-83D6-17E8CB511B25}">
      <dgm:prSet/>
      <dgm:spPr/>
      <dgm:t>
        <a:bodyPr/>
        <a:lstStyle/>
        <a:p>
          <a:endParaRPr lang="ru-RU"/>
        </a:p>
      </dgm:t>
    </dgm:pt>
    <dgm:pt modelId="{8B0C8281-1D86-4DEA-AB19-D3B631845BCF}">
      <dgm:prSet phldrT="[Текст]"/>
      <dgm:spPr/>
      <dgm:t>
        <a:bodyPr/>
        <a:lstStyle/>
        <a:p>
          <a:r>
            <a:rPr lang="uk-UA" dirty="0" smtClean="0"/>
            <a:t>Визначає компетенцію різних ланок судової системи по розгляду цивільних справ по першій інстанції залежно від роду справи або суб'єктивного складу сторін спірних правовідносин</a:t>
          </a:r>
          <a:endParaRPr lang="ru-RU" dirty="0"/>
        </a:p>
      </dgm:t>
    </dgm:pt>
    <dgm:pt modelId="{9D5272AC-7830-4EAC-B1AD-6B720463C6CB}" type="parTrans" cxnId="{F9149E0D-FFF2-48DE-BE23-4FBE08AF7D39}">
      <dgm:prSet/>
      <dgm:spPr/>
      <dgm:t>
        <a:bodyPr/>
        <a:lstStyle/>
        <a:p>
          <a:endParaRPr lang="ru-RU"/>
        </a:p>
      </dgm:t>
    </dgm:pt>
    <dgm:pt modelId="{50F3B73D-48E5-4FF1-B2E8-351735352E3A}" type="sibTrans" cxnId="{F9149E0D-FFF2-48DE-BE23-4FBE08AF7D39}">
      <dgm:prSet/>
      <dgm:spPr/>
      <dgm:t>
        <a:bodyPr/>
        <a:lstStyle/>
        <a:p>
          <a:endParaRPr lang="ru-RU"/>
        </a:p>
      </dgm:t>
    </dgm:pt>
    <dgm:pt modelId="{682DB837-9130-46E0-9983-101B887A2EC3}">
      <dgm:prSet/>
      <dgm:spPr/>
      <dgm:t>
        <a:bodyPr/>
        <a:lstStyle/>
        <a:p>
          <a:r>
            <a:rPr lang="uk-UA" dirty="0" smtClean="0"/>
            <a:t>Територіальна</a:t>
          </a:r>
          <a:endParaRPr lang="ru-RU" dirty="0"/>
        </a:p>
      </dgm:t>
    </dgm:pt>
    <dgm:pt modelId="{81721ED2-0376-4C55-BD50-BF5E7D012630}" type="parTrans" cxnId="{426C1E8C-F245-4DF5-898F-5AD9E9CDC789}">
      <dgm:prSet/>
      <dgm:spPr/>
      <dgm:t>
        <a:bodyPr/>
        <a:lstStyle/>
        <a:p>
          <a:endParaRPr lang="ru-RU"/>
        </a:p>
      </dgm:t>
    </dgm:pt>
    <dgm:pt modelId="{AE3714EF-100F-481C-9E07-B1E68DDD8B0F}" type="sibTrans" cxnId="{426C1E8C-F245-4DF5-898F-5AD9E9CDC789}">
      <dgm:prSet/>
      <dgm:spPr/>
      <dgm:t>
        <a:bodyPr/>
        <a:lstStyle/>
        <a:p>
          <a:endParaRPr lang="ru-RU"/>
        </a:p>
      </dgm:t>
    </dgm:pt>
    <dgm:pt modelId="{A2D47345-A0F7-44E5-B70B-751BB29006D2}">
      <dgm:prSet/>
      <dgm:spPr/>
      <dgm:t>
        <a:bodyPr/>
        <a:lstStyle/>
        <a:p>
          <a:r>
            <a:rPr lang="uk-UA" dirty="0" smtClean="0"/>
            <a:t>Розмежовує компетенцію по розгляду підвідомчих судам справ між однорідними судами залежно від території, на яку поширюється їх діяльність</a:t>
          </a:r>
          <a:endParaRPr lang="ru-RU" dirty="0"/>
        </a:p>
      </dgm:t>
    </dgm:pt>
    <dgm:pt modelId="{5B5ACB49-3263-4ABF-B821-F45B54AFD666}" type="parTrans" cxnId="{7ABEC253-58CB-4873-AF26-F8DAD9E3A7E0}">
      <dgm:prSet/>
      <dgm:spPr/>
    </dgm:pt>
    <dgm:pt modelId="{4A2F5A6E-C2FB-4CA0-97BF-5EE97662C855}" type="sibTrans" cxnId="{7ABEC253-58CB-4873-AF26-F8DAD9E3A7E0}">
      <dgm:prSet/>
      <dgm:spPr/>
    </dgm:pt>
    <dgm:pt modelId="{572DA7F1-711B-44A5-BD05-4F317F076DA0}" type="pres">
      <dgm:prSet presAssocID="{B22226F1-3777-4762-821E-B3EC0E0E047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4E596E4-E64C-4DEF-BCB1-65B4A2FFF956}" type="pres">
      <dgm:prSet presAssocID="{EBC0EB60-47F4-476D-9FA8-C09C3C945C03}" presName="root" presStyleCnt="0"/>
      <dgm:spPr/>
    </dgm:pt>
    <dgm:pt modelId="{7CC0AF45-4CBF-43E7-A233-444AA321E183}" type="pres">
      <dgm:prSet presAssocID="{EBC0EB60-47F4-476D-9FA8-C09C3C945C03}" presName="rootComposite" presStyleCnt="0"/>
      <dgm:spPr/>
    </dgm:pt>
    <dgm:pt modelId="{D68685D1-36BE-47DC-82E2-1F2111A9E025}" type="pres">
      <dgm:prSet presAssocID="{EBC0EB60-47F4-476D-9FA8-C09C3C945C03}" presName="rootText" presStyleLbl="node1" presStyleIdx="0" presStyleCnt="3"/>
      <dgm:spPr/>
    </dgm:pt>
    <dgm:pt modelId="{4A3A41A0-870D-408A-84FB-2717DF8F77E2}" type="pres">
      <dgm:prSet presAssocID="{EBC0EB60-47F4-476D-9FA8-C09C3C945C03}" presName="rootConnector" presStyleLbl="node1" presStyleIdx="0" presStyleCnt="3"/>
      <dgm:spPr/>
    </dgm:pt>
    <dgm:pt modelId="{EAD7228D-D7A4-49DE-81B9-F54F01FC9289}" type="pres">
      <dgm:prSet presAssocID="{EBC0EB60-47F4-476D-9FA8-C09C3C945C03}" presName="childShape" presStyleCnt="0"/>
      <dgm:spPr/>
    </dgm:pt>
    <dgm:pt modelId="{00E103CF-4EDF-43F7-A7F5-53954DFEE7DE}" type="pres">
      <dgm:prSet presAssocID="{1D8461F0-4BB2-4A55-B5BF-98E5A9680952}" presName="Name13" presStyleLbl="parChTrans1D2" presStyleIdx="0" presStyleCnt="3"/>
      <dgm:spPr/>
    </dgm:pt>
    <dgm:pt modelId="{49A79272-B68E-4377-89AA-87D3B52C119C}" type="pres">
      <dgm:prSet presAssocID="{CDB5E098-9C0A-4100-8E30-5CF2597B5D15}" presName="childText" presStyleLbl="bgAcc1" presStyleIdx="0" presStyleCnt="3" custScaleY="1691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3B440E-3735-4E25-BBB1-DC314A8541BD}" type="pres">
      <dgm:prSet presAssocID="{C0D9E005-9958-48F6-B84D-35F7A61EC128}" presName="root" presStyleCnt="0"/>
      <dgm:spPr/>
    </dgm:pt>
    <dgm:pt modelId="{8345B065-F38B-446B-B711-8C763267D611}" type="pres">
      <dgm:prSet presAssocID="{C0D9E005-9958-48F6-B84D-35F7A61EC128}" presName="rootComposite" presStyleCnt="0"/>
      <dgm:spPr/>
    </dgm:pt>
    <dgm:pt modelId="{EC715720-9E8E-4D65-9637-3283216F0982}" type="pres">
      <dgm:prSet presAssocID="{C0D9E005-9958-48F6-B84D-35F7A61EC128}" presName="rootText" presStyleLbl="node1" presStyleIdx="1" presStyleCnt="3"/>
      <dgm:spPr/>
    </dgm:pt>
    <dgm:pt modelId="{E51AD448-56B9-48C8-BBDB-4AD3A59EC29B}" type="pres">
      <dgm:prSet presAssocID="{C0D9E005-9958-48F6-B84D-35F7A61EC128}" presName="rootConnector" presStyleLbl="node1" presStyleIdx="1" presStyleCnt="3"/>
      <dgm:spPr/>
    </dgm:pt>
    <dgm:pt modelId="{D24A9411-FA3F-44A7-8900-44602DA31C17}" type="pres">
      <dgm:prSet presAssocID="{C0D9E005-9958-48F6-B84D-35F7A61EC128}" presName="childShape" presStyleCnt="0"/>
      <dgm:spPr/>
    </dgm:pt>
    <dgm:pt modelId="{AEA8B2FF-8D2C-4283-8C7B-F1F211BF714B}" type="pres">
      <dgm:prSet presAssocID="{9D5272AC-7830-4EAC-B1AD-6B720463C6CB}" presName="Name13" presStyleLbl="parChTrans1D2" presStyleIdx="1" presStyleCnt="3"/>
      <dgm:spPr/>
    </dgm:pt>
    <dgm:pt modelId="{0644E4F8-465B-46D4-A59D-AA67A1A63BBB}" type="pres">
      <dgm:prSet presAssocID="{8B0C8281-1D86-4DEA-AB19-D3B631845BCF}" presName="childText" presStyleLbl="bgAcc1" presStyleIdx="1" presStyleCnt="3" custScaleY="250548">
        <dgm:presLayoutVars>
          <dgm:bulletEnabled val="1"/>
        </dgm:presLayoutVars>
      </dgm:prSet>
      <dgm:spPr/>
    </dgm:pt>
    <dgm:pt modelId="{EBDD8843-C952-4A7C-9F69-F0499F4426BC}" type="pres">
      <dgm:prSet presAssocID="{682DB837-9130-46E0-9983-101B887A2EC3}" presName="root" presStyleCnt="0"/>
      <dgm:spPr/>
    </dgm:pt>
    <dgm:pt modelId="{565C627A-A269-4CCE-A700-62F14D11704E}" type="pres">
      <dgm:prSet presAssocID="{682DB837-9130-46E0-9983-101B887A2EC3}" presName="rootComposite" presStyleCnt="0"/>
      <dgm:spPr/>
    </dgm:pt>
    <dgm:pt modelId="{CBB39C96-4241-4104-8A48-ACC50D89DB59}" type="pres">
      <dgm:prSet presAssocID="{682DB837-9130-46E0-9983-101B887A2EC3}" presName="rootText" presStyleLbl="node1" presStyleIdx="2" presStyleCnt="3"/>
      <dgm:spPr/>
    </dgm:pt>
    <dgm:pt modelId="{F0AF9178-B0E8-453A-B45A-E4DC5CA105BA}" type="pres">
      <dgm:prSet presAssocID="{682DB837-9130-46E0-9983-101B887A2EC3}" presName="rootConnector" presStyleLbl="node1" presStyleIdx="2" presStyleCnt="3"/>
      <dgm:spPr/>
    </dgm:pt>
    <dgm:pt modelId="{26096ADE-285A-4E4C-B1FD-130081F6933D}" type="pres">
      <dgm:prSet presAssocID="{682DB837-9130-46E0-9983-101B887A2EC3}" presName="childShape" presStyleCnt="0"/>
      <dgm:spPr/>
    </dgm:pt>
    <dgm:pt modelId="{A3611F71-B22B-42CC-B8A7-20C6E0D9A0ED}" type="pres">
      <dgm:prSet presAssocID="{5B5ACB49-3263-4ABF-B821-F45B54AFD666}" presName="Name13" presStyleLbl="parChTrans1D2" presStyleIdx="2" presStyleCnt="3"/>
      <dgm:spPr/>
    </dgm:pt>
    <dgm:pt modelId="{6CCF8B87-3860-4820-AD95-F71004046804}" type="pres">
      <dgm:prSet presAssocID="{A2D47345-A0F7-44E5-B70B-751BB29006D2}" presName="childText" presStyleLbl="bgAcc1" presStyleIdx="2" presStyleCnt="3" custScaleY="1859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3DF910-3888-4479-AD07-5D9F79916931}" type="presOf" srcId="{A2D47345-A0F7-44E5-B70B-751BB29006D2}" destId="{6CCF8B87-3860-4820-AD95-F71004046804}" srcOrd="0" destOrd="0" presId="urn:microsoft.com/office/officeart/2005/8/layout/hierarchy3"/>
    <dgm:cxn modelId="{878FE7F9-E492-4939-A63D-B66BE221D821}" type="presOf" srcId="{682DB837-9130-46E0-9983-101B887A2EC3}" destId="{F0AF9178-B0E8-453A-B45A-E4DC5CA105BA}" srcOrd="1" destOrd="0" presId="urn:microsoft.com/office/officeart/2005/8/layout/hierarchy3"/>
    <dgm:cxn modelId="{CDDE4081-93C6-49CE-AFC1-DDC304E1A21C}" type="presOf" srcId="{EBC0EB60-47F4-476D-9FA8-C09C3C945C03}" destId="{D68685D1-36BE-47DC-82E2-1F2111A9E025}" srcOrd="0" destOrd="0" presId="urn:microsoft.com/office/officeart/2005/8/layout/hierarchy3"/>
    <dgm:cxn modelId="{F9149E0D-FFF2-48DE-BE23-4FBE08AF7D39}" srcId="{C0D9E005-9958-48F6-B84D-35F7A61EC128}" destId="{8B0C8281-1D86-4DEA-AB19-D3B631845BCF}" srcOrd="0" destOrd="0" parTransId="{9D5272AC-7830-4EAC-B1AD-6B720463C6CB}" sibTransId="{50F3B73D-48E5-4FF1-B2E8-351735352E3A}"/>
    <dgm:cxn modelId="{6C6C04A2-002F-44C3-A1B7-3AC4C82F6DA4}" type="presOf" srcId="{EBC0EB60-47F4-476D-9FA8-C09C3C945C03}" destId="{4A3A41A0-870D-408A-84FB-2717DF8F77E2}" srcOrd="1" destOrd="0" presId="urn:microsoft.com/office/officeart/2005/8/layout/hierarchy3"/>
    <dgm:cxn modelId="{D894EE60-1E8D-4208-9E49-8F11ECD7DAB2}" srcId="{B22226F1-3777-4762-821E-B3EC0E0E0470}" destId="{EBC0EB60-47F4-476D-9FA8-C09C3C945C03}" srcOrd="0" destOrd="0" parTransId="{99959E6F-B7DE-4CAA-A26F-8150E42E291A}" sibTransId="{C79D8C9D-58DE-40CE-88EA-5B753D35EDEB}"/>
    <dgm:cxn modelId="{8E01382C-548C-4829-B2D9-F20085D6011A}" type="presOf" srcId="{CDB5E098-9C0A-4100-8E30-5CF2597B5D15}" destId="{49A79272-B68E-4377-89AA-87D3B52C119C}" srcOrd="0" destOrd="0" presId="urn:microsoft.com/office/officeart/2005/8/layout/hierarchy3"/>
    <dgm:cxn modelId="{7ABEC253-58CB-4873-AF26-F8DAD9E3A7E0}" srcId="{682DB837-9130-46E0-9983-101B887A2EC3}" destId="{A2D47345-A0F7-44E5-B70B-751BB29006D2}" srcOrd="0" destOrd="0" parTransId="{5B5ACB49-3263-4ABF-B821-F45B54AFD666}" sibTransId="{4A2F5A6E-C2FB-4CA0-97BF-5EE97662C855}"/>
    <dgm:cxn modelId="{C6C0A266-F15E-41CE-8974-870C987A7B73}" srcId="{EBC0EB60-47F4-476D-9FA8-C09C3C945C03}" destId="{CDB5E098-9C0A-4100-8E30-5CF2597B5D15}" srcOrd="0" destOrd="0" parTransId="{1D8461F0-4BB2-4A55-B5BF-98E5A9680952}" sibTransId="{BE87CD16-C533-4FBF-B25A-7470CC892E6A}"/>
    <dgm:cxn modelId="{F5C0A5B4-67DD-43F5-B234-5F4A82192CD3}" type="presOf" srcId="{5B5ACB49-3263-4ABF-B821-F45B54AFD666}" destId="{A3611F71-B22B-42CC-B8A7-20C6E0D9A0ED}" srcOrd="0" destOrd="0" presId="urn:microsoft.com/office/officeart/2005/8/layout/hierarchy3"/>
    <dgm:cxn modelId="{426C1E8C-F245-4DF5-898F-5AD9E9CDC789}" srcId="{B22226F1-3777-4762-821E-B3EC0E0E0470}" destId="{682DB837-9130-46E0-9983-101B887A2EC3}" srcOrd="2" destOrd="0" parTransId="{81721ED2-0376-4C55-BD50-BF5E7D012630}" sibTransId="{AE3714EF-100F-481C-9E07-B1E68DDD8B0F}"/>
    <dgm:cxn modelId="{89685F19-DD51-4AF7-AF21-F8BF31D3ABAD}" type="presOf" srcId="{1D8461F0-4BB2-4A55-B5BF-98E5A9680952}" destId="{00E103CF-4EDF-43F7-A7F5-53954DFEE7DE}" srcOrd="0" destOrd="0" presId="urn:microsoft.com/office/officeart/2005/8/layout/hierarchy3"/>
    <dgm:cxn modelId="{7A3873AF-2894-4C18-8C7E-80B09EFF2E9A}" type="presOf" srcId="{9D5272AC-7830-4EAC-B1AD-6B720463C6CB}" destId="{AEA8B2FF-8D2C-4283-8C7B-F1F211BF714B}" srcOrd="0" destOrd="0" presId="urn:microsoft.com/office/officeart/2005/8/layout/hierarchy3"/>
    <dgm:cxn modelId="{645557C1-CB93-40F5-AFCE-F9EF361F49F1}" type="presOf" srcId="{682DB837-9130-46E0-9983-101B887A2EC3}" destId="{CBB39C96-4241-4104-8A48-ACC50D89DB59}" srcOrd="0" destOrd="0" presId="urn:microsoft.com/office/officeart/2005/8/layout/hierarchy3"/>
    <dgm:cxn modelId="{3334A938-11B2-44EE-8548-C6D5826CAF3C}" type="presOf" srcId="{B22226F1-3777-4762-821E-B3EC0E0E0470}" destId="{572DA7F1-711B-44A5-BD05-4F317F076DA0}" srcOrd="0" destOrd="0" presId="urn:microsoft.com/office/officeart/2005/8/layout/hierarchy3"/>
    <dgm:cxn modelId="{67B0E262-0E9E-41D3-83D6-17E8CB511B25}" srcId="{B22226F1-3777-4762-821E-B3EC0E0E0470}" destId="{C0D9E005-9958-48F6-B84D-35F7A61EC128}" srcOrd="1" destOrd="0" parTransId="{893D3777-243C-4A61-83C3-060C52F00E15}" sibTransId="{62DDF02D-9E42-44FB-A8DA-6585208EA489}"/>
    <dgm:cxn modelId="{EF007458-65C6-4A83-9B45-A203ED8B9694}" type="presOf" srcId="{8B0C8281-1D86-4DEA-AB19-D3B631845BCF}" destId="{0644E4F8-465B-46D4-A59D-AA67A1A63BBB}" srcOrd="0" destOrd="0" presId="urn:microsoft.com/office/officeart/2005/8/layout/hierarchy3"/>
    <dgm:cxn modelId="{A788A55F-BF29-4595-BF30-EAA5CBEC6A82}" type="presOf" srcId="{C0D9E005-9958-48F6-B84D-35F7A61EC128}" destId="{E51AD448-56B9-48C8-BBDB-4AD3A59EC29B}" srcOrd="1" destOrd="0" presId="urn:microsoft.com/office/officeart/2005/8/layout/hierarchy3"/>
    <dgm:cxn modelId="{1AA28456-D5FA-472C-9AB9-8B2321820783}" type="presOf" srcId="{C0D9E005-9958-48F6-B84D-35F7A61EC128}" destId="{EC715720-9E8E-4D65-9637-3283216F0982}" srcOrd="0" destOrd="0" presId="urn:microsoft.com/office/officeart/2005/8/layout/hierarchy3"/>
    <dgm:cxn modelId="{E5D4C335-A281-4083-8F44-07B62EECD565}" type="presParOf" srcId="{572DA7F1-711B-44A5-BD05-4F317F076DA0}" destId="{44E596E4-E64C-4DEF-BCB1-65B4A2FFF956}" srcOrd="0" destOrd="0" presId="urn:microsoft.com/office/officeart/2005/8/layout/hierarchy3"/>
    <dgm:cxn modelId="{5A2BCE6A-30A9-456D-8600-F78110E7341D}" type="presParOf" srcId="{44E596E4-E64C-4DEF-BCB1-65B4A2FFF956}" destId="{7CC0AF45-4CBF-43E7-A233-444AA321E183}" srcOrd="0" destOrd="0" presId="urn:microsoft.com/office/officeart/2005/8/layout/hierarchy3"/>
    <dgm:cxn modelId="{0B0CA15E-7FB9-427D-8FB1-565372707596}" type="presParOf" srcId="{7CC0AF45-4CBF-43E7-A233-444AA321E183}" destId="{D68685D1-36BE-47DC-82E2-1F2111A9E025}" srcOrd="0" destOrd="0" presId="urn:microsoft.com/office/officeart/2005/8/layout/hierarchy3"/>
    <dgm:cxn modelId="{5886378B-8611-4470-B82D-DA228BA61DFD}" type="presParOf" srcId="{7CC0AF45-4CBF-43E7-A233-444AA321E183}" destId="{4A3A41A0-870D-408A-84FB-2717DF8F77E2}" srcOrd="1" destOrd="0" presId="urn:microsoft.com/office/officeart/2005/8/layout/hierarchy3"/>
    <dgm:cxn modelId="{646E53CA-D6C9-4809-9CE7-CA3B938A9D36}" type="presParOf" srcId="{44E596E4-E64C-4DEF-BCB1-65B4A2FFF956}" destId="{EAD7228D-D7A4-49DE-81B9-F54F01FC9289}" srcOrd="1" destOrd="0" presId="urn:microsoft.com/office/officeart/2005/8/layout/hierarchy3"/>
    <dgm:cxn modelId="{CFF19273-3529-4157-8D12-809BE855B5C8}" type="presParOf" srcId="{EAD7228D-D7A4-49DE-81B9-F54F01FC9289}" destId="{00E103CF-4EDF-43F7-A7F5-53954DFEE7DE}" srcOrd="0" destOrd="0" presId="urn:microsoft.com/office/officeart/2005/8/layout/hierarchy3"/>
    <dgm:cxn modelId="{5B2055A1-7133-4E25-8E01-9AAE51C46D6B}" type="presParOf" srcId="{EAD7228D-D7A4-49DE-81B9-F54F01FC9289}" destId="{49A79272-B68E-4377-89AA-87D3B52C119C}" srcOrd="1" destOrd="0" presId="urn:microsoft.com/office/officeart/2005/8/layout/hierarchy3"/>
    <dgm:cxn modelId="{9481C666-052C-4AC2-9FCF-F900D062673F}" type="presParOf" srcId="{572DA7F1-711B-44A5-BD05-4F317F076DA0}" destId="{503B440E-3735-4E25-BBB1-DC314A8541BD}" srcOrd="1" destOrd="0" presId="urn:microsoft.com/office/officeart/2005/8/layout/hierarchy3"/>
    <dgm:cxn modelId="{71632806-9090-4F7E-8E55-7311BCCD6EF6}" type="presParOf" srcId="{503B440E-3735-4E25-BBB1-DC314A8541BD}" destId="{8345B065-F38B-446B-B711-8C763267D611}" srcOrd="0" destOrd="0" presId="urn:microsoft.com/office/officeart/2005/8/layout/hierarchy3"/>
    <dgm:cxn modelId="{E751714D-302B-4850-ADF7-28BAE97B3A06}" type="presParOf" srcId="{8345B065-F38B-446B-B711-8C763267D611}" destId="{EC715720-9E8E-4D65-9637-3283216F0982}" srcOrd="0" destOrd="0" presId="urn:microsoft.com/office/officeart/2005/8/layout/hierarchy3"/>
    <dgm:cxn modelId="{B7721A1A-300C-4033-9AA8-64F0E117EB42}" type="presParOf" srcId="{8345B065-F38B-446B-B711-8C763267D611}" destId="{E51AD448-56B9-48C8-BBDB-4AD3A59EC29B}" srcOrd="1" destOrd="0" presId="urn:microsoft.com/office/officeart/2005/8/layout/hierarchy3"/>
    <dgm:cxn modelId="{D8D41E6B-B1B2-41D8-BECE-0543F3ACFA83}" type="presParOf" srcId="{503B440E-3735-4E25-BBB1-DC314A8541BD}" destId="{D24A9411-FA3F-44A7-8900-44602DA31C17}" srcOrd="1" destOrd="0" presId="urn:microsoft.com/office/officeart/2005/8/layout/hierarchy3"/>
    <dgm:cxn modelId="{FDFE5F92-4D5C-4189-B91C-8EB2A2B09CEF}" type="presParOf" srcId="{D24A9411-FA3F-44A7-8900-44602DA31C17}" destId="{AEA8B2FF-8D2C-4283-8C7B-F1F211BF714B}" srcOrd="0" destOrd="0" presId="urn:microsoft.com/office/officeart/2005/8/layout/hierarchy3"/>
    <dgm:cxn modelId="{F561815D-ACD9-45E3-AAD9-7945FE8C31EA}" type="presParOf" srcId="{D24A9411-FA3F-44A7-8900-44602DA31C17}" destId="{0644E4F8-465B-46D4-A59D-AA67A1A63BBB}" srcOrd="1" destOrd="0" presId="urn:microsoft.com/office/officeart/2005/8/layout/hierarchy3"/>
    <dgm:cxn modelId="{67E48DB5-DAD7-4223-8876-DFE7319DFF27}" type="presParOf" srcId="{572DA7F1-711B-44A5-BD05-4F317F076DA0}" destId="{EBDD8843-C952-4A7C-9F69-F0499F4426BC}" srcOrd="2" destOrd="0" presId="urn:microsoft.com/office/officeart/2005/8/layout/hierarchy3"/>
    <dgm:cxn modelId="{20D60E45-B4B5-4A0B-8704-5F07D537B615}" type="presParOf" srcId="{EBDD8843-C952-4A7C-9F69-F0499F4426BC}" destId="{565C627A-A269-4CCE-A700-62F14D11704E}" srcOrd="0" destOrd="0" presId="urn:microsoft.com/office/officeart/2005/8/layout/hierarchy3"/>
    <dgm:cxn modelId="{754D97B9-2CC0-44C1-9EDD-B09ECEBDAF0F}" type="presParOf" srcId="{565C627A-A269-4CCE-A700-62F14D11704E}" destId="{CBB39C96-4241-4104-8A48-ACC50D89DB59}" srcOrd="0" destOrd="0" presId="urn:microsoft.com/office/officeart/2005/8/layout/hierarchy3"/>
    <dgm:cxn modelId="{50DEA187-3339-4B36-8F47-BED2554A63F8}" type="presParOf" srcId="{565C627A-A269-4CCE-A700-62F14D11704E}" destId="{F0AF9178-B0E8-453A-B45A-E4DC5CA105BA}" srcOrd="1" destOrd="0" presId="urn:microsoft.com/office/officeart/2005/8/layout/hierarchy3"/>
    <dgm:cxn modelId="{188ABF85-AF1A-42ED-A339-2944CC8E8A82}" type="presParOf" srcId="{EBDD8843-C952-4A7C-9F69-F0499F4426BC}" destId="{26096ADE-285A-4E4C-B1FD-130081F6933D}" srcOrd="1" destOrd="0" presId="urn:microsoft.com/office/officeart/2005/8/layout/hierarchy3"/>
    <dgm:cxn modelId="{51A0B8F2-619F-41EB-BB7C-B3957781F12F}" type="presParOf" srcId="{26096ADE-285A-4E4C-B1FD-130081F6933D}" destId="{A3611F71-B22B-42CC-B8A7-20C6E0D9A0ED}" srcOrd="0" destOrd="0" presId="urn:microsoft.com/office/officeart/2005/8/layout/hierarchy3"/>
    <dgm:cxn modelId="{0C9F5309-9DF8-4A63-95DE-C102C5FEDA43}" type="presParOf" srcId="{26096ADE-285A-4E4C-B1FD-130081F6933D}" destId="{6CCF8B87-3860-4820-AD95-F7100404680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8ABE54-37F5-4753-A9C3-05D17954482D}" type="doc">
      <dgm:prSet loTypeId="urn:microsoft.com/office/officeart/2005/8/layout/cycle4" loCatId="cycle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C425888-3C3D-4B68-B5C7-17048439E9A0}">
      <dgm:prSet phldrT="[Текст]"/>
      <dgm:spPr/>
      <dgm:t>
        <a:bodyPr/>
        <a:lstStyle/>
        <a:p>
          <a:r>
            <a:rPr lang="uk-UA" dirty="0" smtClean="0"/>
            <a:t>Договірна</a:t>
          </a:r>
          <a:endParaRPr lang="ru-RU" dirty="0"/>
        </a:p>
      </dgm:t>
    </dgm:pt>
    <dgm:pt modelId="{A3D888C0-CD24-4C74-A21F-CB0A2CE93556}" type="parTrans" cxnId="{C9108B61-9905-4D55-AD3D-5BAB34836D56}">
      <dgm:prSet/>
      <dgm:spPr/>
      <dgm:t>
        <a:bodyPr/>
        <a:lstStyle/>
        <a:p>
          <a:endParaRPr lang="ru-RU"/>
        </a:p>
      </dgm:t>
    </dgm:pt>
    <dgm:pt modelId="{A179F2D6-9B36-424A-BFA3-D8B4449DD12E}" type="sibTrans" cxnId="{C9108B61-9905-4D55-AD3D-5BAB34836D56}">
      <dgm:prSet/>
      <dgm:spPr/>
      <dgm:t>
        <a:bodyPr/>
        <a:lstStyle/>
        <a:p>
          <a:endParaRPr lang="ru-RU"/>
        </a:p>
      </dgm:t>
    </dgm:pt>
    <dgm:pt modelId="{B2FFF78C-578E-40A3-A48E-15770F41D362}">
      <dgm:prSet phldrT="[Текст]"/>
      <dgm:spPr/>
      <dgm:t>
        <a:bodyPr/>
        <a:lstStyle/>
        <a:p>
          <a:r>
            <a:rPr lang="uk-UA" dirty="0" smtClean="0"/>
            <a:t>Встановлюється за угодою сторін, у зв'язку з чим ще називається добровільною</a:t>
          </a:r>
          <a:endParaRPr lang="ru-RU" dirty="0"/>
        </a:p>
      </dgm:t>
    </dgm:pt>
    <dgm:pt modelId="{A9C7F59E-9B96-4CC1-9DF8-B37B57468E71}" type="parTrans" cxnId="{96448AC5-B84D-47DE-8BA6-7F0F383DBA7D}">
      <dgm:prSet/>
      <dgm:spPr/>
      <dgm:t>
        <a:bodyPr/>
        <a:lstStyle/>
        <a:p>
          <a:endParaRPr lang="ru-RU"/>
        </a:p>
      </dgm:t>
    </dgm:pt>
    <dgm:pt modelId="{E1079B5F-ED92-4C68-BC0C-486C77F10762}" type="sibTrans" cxnId="{96448AC5-B84D-47DE-8BA6-7F0F383DBA7D}">
      <dgm:prSet/>
      <dgm:spPr/>
      <dgm:t>
        <a:bodyPr/>
        <a:lstStyle/>
        <a:p>
          <a:endParaRPr lang="ru-RU"/>
        </a:p>
      </dgm:t>
    </dgm:pt>
    <dgm:pt modelId="{9EC19F28-0AEF-4EF4-978A-56C55C8A3ABD}">
      <dgm:prSet phldrT="[Текст]"/>
      <dgm:spPr/>
      <dgm:t>
        <a:bodyPr/>
        <a:lstStyle/>
        <a:p>
          <a:r>
            <a:rPr lang="uk-UA" dirty="0" smtClean="0"/>
            <a:t>Альтернативна</a:t>
          </a:r>
          <a:endParaRPr lang="ru-RU" dirty="0"/>
        </a:p>
      </dgm:t>
    </dgm:pt>
    <dgm:pt modelId="{A1DDF36F-F305-43B1-8281-5F127C5C4311}" type="parTrans" cxnId="{3D0C0499-052B-4A91-B6EB-6AEF94B47857}">
      <dgm:prSet/>
      <dgm:spPr/>
      <dgm:t>
        <a:bodyPr/>
        <a:lstStyle/>
        <a:p>
          <a:endParaRPr lang="ru-RU"/>
        </a:p>
      </dgm:t>
    </dgm:pt>
    <dgm:pt modelId="{1AB23B73-C6E1-40EB-86A9-8E008DF61CFC}" type="sibTrans" cxnId="{3D0C0499-052B-4A91-B6EB-6AEF94B47857}">
      <dgm:prSet/>
      <dgm:spPr/>
      <dgm:t>
        <a:bodyPr/>
        <a:lstStyle/>
        <a:p>
          <a:endParaRPr lang="ru-RU"/>
        </a:p>
      </dgm:t>
    </dgm:pt>
    <dgm:pt modelId="{8FC85A24-B14F-4279-9457-775E908EE992}">
      <dgm:prSet phldrT="[Текст]"/>
      <dgm:spPr/>
      <dgm:t>
        <a:bodyPr/>
        <a:lstStyle/>
        <a:p>
          <a:r>
            <a:rPr lang="uk-UA" dirty="0" smtClean="0"/>
            <a:t>Це підсудність, за якою кілька судів компетентні розглянути справу</a:t>
          </a:r>
          <a:endParaRPr lang="ru-RU" dirty="0"/>
        </a:p>
      </dgm:t>
    </dgm:pt>
    <dgm:pt modelId="{F906CB6F-CB29-41D5-8586-943AF6C49281}" type="parTrans" cxnId="{68F7DDB6-5D78-49E0-BD9A-2D848D9004E6}">
      <dgm:prSet/>
      <dgm:spPr/>
      <dgm:t>
        <a:bodyPr/>
        <a:lstStyle/>
        <a:p>
          <a:endParaRPr lang="ru-RU"/>
        </a:p>
      </dgm:t>
    </dgm:pt>
    <dgm:pt modelId="{788ED2D8-6E0F-426D-960C-C0DC64E0F069}" type="sibTrans" cxnId="{68F7DDB6-5D78-49E0-BD9A-2D848D9004E6}">
      <dgm:prSet/>
      <dgm:spPr/>
      <dgm:t>
        <a:bodyPr/>
        <a:lstStyle/>
        <a:p>
          <a:endParaRPr lang="ru-RU"/>
        </a:p>
      </dgm:t>
    </dgm:pt>
    <dgm:pt modelId="{8D9E808E-FCA9-4933-A093-670261FD91B0}">
      <dgm:prSet phldrT="[Текст]"/>
      <dgm:spPr/>
      <dgm:t>
        <a:bodyPr/>
        <a:lstStyle/>
        <a:p>
          <a:r>
            <a:rPr lang="uk-UA" dirty="0" smtClean="0"/>
            <a:t>Виключна</a:t>
          </a:r>
          <a:endParaRPr lang="ru-RU" dirty="0"/>
        </a:p>
      </dgm:t>
    </dgm:pt>
    <dgm:pt modelId="{2ABBD150-1E8B-4E00-BF52-2CB77D8CF8D7}" type="parTrans" cxnId="{10B4D403-7692-4154-ABEF-DB31E23A7E26}">
      <dgm:prSet/>
      <dgm:spPr/>
      <dgm:t>
        <a:bodyPr/>
        <a:lstStyle/>
        <a:p>
          <a:endParaRPr lang="ru-RU"/>
        </a:p>
      </dgm:t>
    </dgm:pt>
    <dgm:pt modelId="{D25879BB-E3F7-44E6-AD17-B056945422E7}" type="sibTrans" cxnId="{10B4D403-7692-4154-ABEF-DB31E23A7E26}">
      <dgm:prSet/>
      <dgm:spPr/>
      <dgm:t>
        <a:bodyPr/>
        <a:lstStyle/>
        <a:p>
          <a:endParaRPr lang="ru-RU"/>
        </a:p>
      </dgm:t>
    </dgm:pt>
    <dgm:pt modelId="{8E511CEA-1098-411B-87D0-9B2118A24593}">
      <dgm:prSet phldrT="[Текст]"/>
      <dgm:spPr/>
      <dgm:t>
        <a:bodyPr/>
        <a:lstStyle/>
        <a:p>
          <a:r>
            <a:rPr lang="uk-UA" dirty="0" smtClean="0"/>
            <a:t>Встановлення, що пред'явлення позовів у деяких справах можливе лише в точно визначеному законом суді</a:t>
          </a:r>
          <a:endParaRPr lang="ru-RU" dirty="0"/>
        </a:p>
      </dgm:t>
    </dgm:pt>
    <dgm:pt modelId="{86189B07-3B0B-4339-B8FB-B4866A9F2251}" type="parTrans" cxnId="{803AB455-20E0-4711-90E6-0D3038D9DA9B}">
      <dgm:prSet/>
      <dgm:spPr/>
      <dgm:t>
        <a:bodyPr/>
        <a:lstStyle/>
        <a:p>
          <a:endParaRPr lang="ru-RU"/>
        </a:p>
      </dgm:t>
    </dgm:pt>
    <dgm:pt modelId="{9E7D4877-DFD4-4969-B069-E4B853122516}" type="sibTrans" cxnId="{803AB455-20E0-4711-90E6-0D3038D9DA9B}">
      <dgm:prSet/>
      <dgm:spPr/>
      <dgm:t>
        <a:bodyPr/>
        <a:lstStyle/>
        <a:p>
          <a:endParaRPr lang="ru-RU"/>
        </a:p>
      </dgm:t>
    </dgm:pt>
    <dgm:pt modelId="{9273C544-A6E8-4F47-9CA0-38B58B11A86B}">
      <dgm:prSet phldrT="[Текст]"/>
      <dgm:spPr/>
      <dgm:t>
        <a:bodyPr/>
        <a:lstStyle/>
        <a:p>
          <a:r>
            <a:rPr lang="uk-UA" dirty="0" smtClean="0"/>
            <a:t>За зв'язком справ</a:t>
          </a:r>
          <a:endParaRPr lang="ru-RU" dirty="0"/>
        </a:p>
      </dgm:t>
    </dgm:pt>
    <dgm:pt modelId="{80AD1305-3A34-4535-8830-0486F0F6717D}" type="parTrans" cxnId="{50E9294E-6AFF-4D60-9A01-9E625D2D4FF2}">
      <dgm:prSet/>
      <dgm:spPr/>
      <dgm:t>
        <a:bodyPr/>
        <a:lstStyle/>
        <a:p>
          <a:endParaRPr lang="ru-RU"/>
        </a:p>
      </dgm:t>
    </dgm:pt>
    <dgm:pt modelId="{F4F906E7-20A8-4FAD-9871-EB3ABEDFFAFF}" type="sibTrans" cxnId="{50E9294E-6AFF-4D60-9A01-9E625D2D4FF2}">
      <dgm:prSet/>
      <dgm:spPr/>
      <dgm:t>
        <a:bodyPr/>
        <a:lstStyle/>
        <a:p>
          <a:endParaRPr lang="ru-RU"/>
        </a:p>
      </dgm:t>
    </dgm:pt>
    <dgm:pt modelId="{5A023BFB-A0FF-4F90-B4C3-1EF4956BC18B}">
      <dgm:prSet phldrT="[Текст]"/>
      <dgm:spPr/>
      <dgm:t>
        <a:bodyPr/>
        <a:lstStyle/>
        <a:p>
          <a:r>
            <a:rPr lang="uk-UA" dirty="0" smtClean="0"/>
            <a:t>Встановлює, що позов підлягає розгляду судом, який розглядає іншу пов'язану з ним справу</a:t>
          </a:r>
          <a:endParaRPr lang="ru-RU" dirty="0"/>
        </a:p>
      </dgm:t>
    </dgm:pt>
    <dgm:pt modelId="{1DA94278-6D18-453C-90E2-4C9DB5487C9F}" type="parTrans" cxnId="{D7662571-75C8-4FC6-8CD6-20FB801C10AD}">
      <dgm:prSet/>
      <dgm:spPr/>
      <dgm:t>
        <a:bodyPr/>
        <a:lstStyle/>
        <a:p>
          <a:endParaRPr lang="ru-RU"/>
        </a:p>
      </dgm:t>
    </dgm:pt>
    <dgm:pt modelId="{347C12BB-A556-42A9-A846-1ED32B0300E6}" type="sibTrans" cxnId="{D7662571-75C8-4FC6-8CD6-20FB801C10AD}">
      <dgm:prSet/>
      <dgm:spPr/>
      <dgm:t>
        <a:bodyPr/>
        <a:lstStyle/>
        <a:p>
          <a:endParaRPr lang="ru-RU"/>
        </a:p>
      </dgm:t>
    </dgm:pt>
    <dgm:pt modelId="{BD730267-AF8B-4DA3-85E8-A15F50D10DFF}" type="pres">
      <dgm:prSet presAssocID="{AE8ABE54-37F5-4753-A9C3-05D17954482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F9825A4C-63CE-4246-83E4-98AA20808A94}" type="pres">
      <dgm:prSet presAssocID="{AE8ABE54-37F5-4753-A9C3-05D17954482D}" presName="children" presStyleCnt="0"/>
      <dgm:spPr/>
    </dgm:pt>
    <dgm:pt modelId="{D7904676-5D65-41BB-ACEE-15D656217FB4}" type="pres">
      <dgm:prSet presAssocID="{AE8ABE54-37F5-4753-A9C3-05D17954482D}" presName="child1group" presStyleCnt="0"/>
      <dgm:spPr/>
    </dgm:pt>
    <dgm:pt modelId="{10BCDEDF-A82C-4BB6-818C-124E94633851}" type="pres">
      <dgm:prSet presAssocID="{AE8ABE54-37F5-4753-A9C3-05D17954482D}" presName="child1" presStyleLbl="bgAcc1" presStyleIdx="0" presStyleCnt="4"/>
      <dgm:spPr/>
      <dgm:t>
        <a:bodyPr/>
        <a:lstStyle/>
        <a:p>
          <a:endParaRPr lang="ru-RU"/>
        </a:p>
      </dgm:t>
    </dgm:pt>
    <dgm:pt modelId="{67E483A2-6AB7-4138-8A01-F4972CEA3EBD}" type="pres">
      <dgm:prSet presAssocID="{AE8ABE54-37F5-4753-A9C3-05D17954482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DEE7E7-854B-46B4-AC43-A45312A8FB47}" type="pres">
      <dgm:prSet presAssocID="{AE8ABE54-37F5-4753-A9C3-05D17954482D}" presName="child2group" presStyleCnt="0"/>
      <dgm:spPr/>
    </dgm:pt>
    <dgm:pt modelId="{7E3C338B-9FEB-4433-9F44-328D8B846CF9}" type="pres">
      <dgm:prSet presAssocID="{AE8ABE54-37F5-4753-A9C3-05D17954482D}" presName="child2" presStyleLbl="bgAcc1" presStyleIdx="1" presStyleCnt="4"/>
      <dgm:spPr/>
      <dgm:t>
        <a:bodyPr/>
        <a:lstStyle/>
        <a:p>
          <a:endParaRPr lang="ru-RU"/>
        </a:p>
      </dgm:t>
    </dgm:pt>
    <dgm:pt modelId="{C715BCFC-A857-4E54-84DB-AF6CA08894EE}" type="pres">
      <dgm:prSet presAssocID="{AE8ABE54-37F5-4753-A9C3-05D17954482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CEF105-3152-4364-B7FA-92B76E696B91}" type="pres">
      <dgm:prSet presAssocID="{AE8ABE54-37F5-4753-A9C3-05D17954482D}" presName="child3group" presStyleCnt="0"/>
      <dgm:spPr/>
    </dgm:pt>
    <dgm:pt modelId="{15907D12-4485-46C5-9F76-B410139C77BA}" type="pres">
      <dgm:prSet presAssocID="{AE8ABE54-37F5-4753-A9C3-05D17954482D}" presName="child3" presStyleLbl="bgAcc1" presStyleIdx="2" presStyleCnt="4"/>
      <dgm:spPr/>
      <dgm:t>
        <a:bodyPr/>
        <a:lstStyle/>
        <a:p>
          <a:endParaRPr lang="ru-RU"/>
        </a:p>
      </dgm:t>
    </dgm:pt>
    <dgm:pt modelId="{D73CC3BE-AEB9-4A92-BC5D-B7F4225D2898}" type="pres">
      <dgm:prSet presAssocID="{AE8ABE54-37F5-4753-A9C3-05D17954482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4C324D-2ADA-4DEB-B4A0-AF98F5E51F62}" type="pres">
      <dgm:prSet presAssocID="{AE8ABE54-37F5-4753-A9C3-05D17954482D}" presName="child4group" presStyleCnt="0"/>
      <dgm:spPr/>
    </dgm:pt>
    <dgm:pt modelId="{667D6AA2-77C3-44CF-A463-36552C586196}" type="pres">
      <dgm:prSet presAssocID="{AE8ABE54-37F5-4753-A9C3-05D17954482D}" presName="child4" presStyleLbl="bgAcc1" presStyleIdx="3" presStyleCnt="4"/>
      <dgm:spPr/>
      <dgm:t>
        <a:bodyPr/>
        <a:lstStyle/>
        <a:p>
          <a:endParaRPr lang="ru-RU"/>
        </a:p>
      </dgm:t>
    </dgm:pt>
    <dgm:pt modelId="{687955A1-04B3-4E90-9510-F8C1D55C1D9C}" type="pres">
      <dgm:prSet presAssocID="{AE8ABE54-37F5-4753-A9C3-05D17954482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6D43F3-EA7E-4857-AC85-A847FACFB15D}" type="pres">
      <dgm:prSet presAssocID="{AE8ABE54-37F5-4753-A9C3-05D17954482D}" presName="childPlaceholder" presStyleCnt="0"/>
      <dgm:spPr/>
    </dgm:pt>
    <dgm:pt modelId="{CE5DD579-B5EB-489B-A22E-A9610CB79F6E}" type="pres">
      <dgm:prSet presAssocID="{AE8ABE54-37F5-4753-A9C3-05D17954482D}" presName="circle" presStyleCnt="0"/>
      <dgm:spPr/>
    </dgm:pt>
    <dgm:pt modelId="{808C3D38-B68A-4D64-AE4F-B86E290D524A}" type="pres">
      <dgm:prSet presAssocID="{AE8ABE54-37F5-4753-A9C3-05D17954482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01BAB5-7711-4CBF-BFAF-D6DADCC28E8D}" type="pres">
      <dgm:prSet presAssocID="{AE8ABE54-37F5-4753-A9C3-05D17954482D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C7D9E9F8-E41B-4AB5-8AAD-CFB9BF49B376}" type="pres">
      <dgm:prSet presAssocID="{AE8ABE54-37F5-4753-A9C3-05D17954482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5838DF-C92A-4822-9299-3455F4FC344F}" type="pres">
      <dgm:prSet presAssocID="{AE8ABE54-37F5-4753-A9C3-05D17954482D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5B6A7F87-8675-4206-B7EE-0C9C5CFDA64A}" type="pres">
      <dgm:prSet presAssocID="{AE8ABE54-37F5-4753-A9C3-05D17954482D}" presName="quadrantPlaceholder" presStyleCnt="0"/>
      <dgm:spPr/>
    </dgm:pt>
    <dgm:pt modelId="{3DFA76BC-3457-41F9-BD6F-C3E44E3FE9E8}" type="pres">
      <dgm:prSet presAssocID="{AE8ABE54-37F5-4753-A9C3-05D17954482D}" presName="center1" presStyleLbl="fgShp" presStyleIdx="0" presStyleCnt="2"/>
      <dgm:spPr/>
    </dgm:pt>
    <dgm:pt modelId="{C914B4D8-DCA3-4AF5-BA63-9048F1A3E691}" type="pres">
      <dgm:prSet presAssocID="{AE8ABE54-37F5-4753-A9C3-05D17954482D}" presName="center2" presStyleLbl="fgShp" presStyleIdx="1" presStyleCnt="2"/>
      <dgm:spPr/>
    </dgm:pt>
  </dgm:ptLst>
  <dgm:cxnLst>
    <dgm:cxn modelId="{C1AE5D95-7DEF-4EEB-AA7F-41EB46AB7C48}" type="presOf" srcId="{B2FFF78C-578E-40A3-A48E-15770F41D362}" destId="{67E483A2-6AB7-4138-8A01-F4972CEA3EBD}" srcOrd="1" destOrd="0" presId="urn:microsoft.com/office/officeart/2005/8/layout/cycle4"/>
    <dgm:cxn modelId="{10B4D403-7692-4154-ABEF-DB31E23A7E26}" srcId="{AE8ABE54-37F5-4753-A9C3-05D17954482D}" destId="{8D9E808E-FCA9-4933-A093-670261FD91B0}" srcOrd="2" destOrd="0" parTransId="{2ABBD150-1E8B-4E00-BF52-2CB77D8CF8D7}" sibTransId="{D25879BB-E3F7-44E6-AD17-B056945422E7}"/>
    <dgm:cxn modelId="{3551F318-E415-4D5D-8E86-38A690C57ED7}" type="presOf" srcId="{8FC85A24-B14F-4279-9457-775E908EE992}" destId="{C715BCFC-A857-4E54-84DB-AF6CA08894EE}" srcOrd="1" destOrd="0" presId="urn:microsoft.com/office/officeart/2005/8/layout/cycle4"/>
    <dgm:cxn modelId="{08DF96E7-E4D2-4FD1-AE05-A5C1350152E6}" type="presOf" srcId="{B2FFF78C-578E-40A3-A48E-15770F41D362}" destId="{10BCDEDF-A82C-4BB6-818C-124E94633851}" srcOrd="0" destOrd="0" presId="urn:microsoft.com/office/officeart/2005/8/layout/cycle4"/>
    <dgm:cxn modelId="{68F7DDB6-5D78-49E0-BD9A-2D848D9004E6}" srcId="{9EC19F28-0AEF-4EF4-978A-56C55C8A3ABD}" destId="{8FC85A24-B14F-4279-9457-775E908EE992}" srcOrd="0" destOrd="0" parTransId="{F906CB6F-CB29-41D5-8586-943AF6C49281}" sibTransId="{788ED2D8-6E0F-426D-960C-C0DC64E0F069}"/>
    <dgm:cxn modelId="{803AB455-20E0-4711-90E6-0D3038D9DA9B}" srcId="{8D9E808E-FCA9-4933-A093-670261FD91B0}" destId="{8E511CEA-1098-411B-87D0-9B2118A24593}" srcOrd="0" destOrd="0" parTransId="{86189B07-3B0B-4339-B8FB-B4866A9F2251}" sibTransId="{9E7D4877-DFD4-4969-B069-E4B853122516}"/>
    <dgm:cxn modelId="{1BF63FB8-2DD9-4B00-87FD-ADBCC071E3CA}" type="presOf" srcId="{8D9E808E-FCA9-4933-A093-670261FD91B0}" destId="{C7D9E9F8-E41B-4AB5-8AAD-CFB9BF49B376}" srcOrd="0" destOrd="0" presId="urn:microsoft.com/office/officeart/2005/8/layout/cycle4"/>
    <dgm:cxn modelId="{50E9294E-6AFF-4D60-9A01-9E625D2D4FF2}" srcId="{AE8ABE54-37F5-4753-A9C3-05D17954482D}" destId="{9273C544-A6E8-4F47-9CA0-38B58B11A86B}" srcOrd="3" destOrd="0" parTransId="{80AD1305-3A34-4535-8830-0486F0F6717D}" sibTransId="{F4F906E7-20A8-4FAD-9871-EB3ABEDFFAFF}"/>
    <dgm:cxn modelId="{ADC847C5-1C63-421A-9F62-466F53BDEB8B}" type="presOf" srcId="{5A023BFB-A0FF-4F90-B4C3-1EF4956BC18B}" destId="{687955A1-04B3-4E90-9510-F8C1D55C1D9C}" srcOrd="1" destOrd="0" presId="urn:microsoft.com/office/officeart/2005/8/layout/cycle4"/>
    <dgm:cxn modelId="{D7662571-75C8-4FC6-8CD6-20FB801C10AD}" srcId="{9273C544-A6E8-4F47-9CA0-38B58B11A86B}" destId="{5A023BFB-A0FF-4F90-B4C3-1EF4956BC18B}" srcOrd="0" destOrd="0" parTransId="{1DA94278-6D18-453C-90E2-4C9DB5487C9F}" sibTransId="{347C12BB-A556-42A9-A846-1ED32B0300E6}"/>
    <dgm:cxn modelId="{2CCEFEF4-2D83-4CB4-8D87-9BFFCA562BDE}" type="presOf" srcId="{8E511CEA-1098-411B-87D0-9B2118A24593}" destId="{15907D12-4485-46C5-9F76-B410139C77BA}" srcOrd="0" destOrd="0" presId="urn:microsoft.com/office/officeart/2005/8/layout/cycle4"/>
    <dgm:cxn modelId="{586CC75B-F5FB-4B4E-860B-E344FF164D22}" type="presOf" srcId="{AE8ABE54-37F5-4753-A9C3-05D17954482D}" destId="{BD730267-AF8B-4DA3-85E8-A15F50D10DFF}" srcOrd="0" destOrd="0" presId="urn:microsoft.com/office/officeart/2005/8/layout/cycle4"/>
    <dgm:cxn modelId="{995590DC-8DA1-4B20-BF79-78CEE3BE18E5}" type="presOf" srcId="{8E511CEA-1098-411B-87D0-9B2118A24593}" destId="{D73CC3BE-AEB9-4A92-BC5D-B7F4225D2898}" srcOrd="1" destOrd="0" presId="urn:microsoft.com/office/officeart/2005/8/layout/cycle4"/>
    <dgm:cxn modelId="{FCA139C0-F794-49B6-8270-E1AEE813AB5E}" type="presOf" srcId="{9EC19F28-0AEF-4EF4-978A-56C55C8A3ABD}" destId="{8301BAB5-7711-4CBF-BFAF-D6DADCC28E8D}" srcOrd="0" destOrd="0" presId="urn:microsoft.com/office/officeart/2005/8/layout/cycle4"/>
    <dgm:cxn modelId="{62A3B11E-193F-4047-9011-89C6C17541E0}" type="presOf" srcId="{2C425888-3C3D-4B68-B5C7-17048439E9A0}" destId="{808C3D38-B68A-4D64-AE4F-B86E290D524A}" srcOrd="0" destOrd="0" presId="urn:microsoft.com/office/officeart/2005/8/layout/cycle4"/>
    <dgm:cxn modelId="{0B7DDA38-EB3B-44ED-B2B0-DC5F1CA0A6AE}" type="presOf" srcId="{9273C544-A6E8-4F47-9CA0-38B58B11A86B}" destId="{F35838DF-C92A-4822-9299-3455F4FC344F}" srcOrd="0" destOrd="0" presId="urn:microsoft.com/office/officeart/2005/8/layout/cycle4"/>
    <dgm:cxn modelId="{C9108B61-9905-4D55-AD3D-5BAB34836D56}" srcId="{AE8ABE54-37F5-4753-A9C3-05D17954482D}" destId="{2C425888-3C3D-4B68-B5C7-17048439E9A0}" srcOrd="0" destOrd="0" parTransId="{A3D888C0-CD24-4C74-A21F-CB0A2CE93556}" sibTransId="{A179F2D6-9B36-424A-BFA3-D8B4449DD12E}"/>
    <dgm:cxn modelId="{3D0C0499-052B-4A91-B6EB-6AEF94B47857}" srcId="{AE8ABE54-37F5-4753-A9C3-05D17954482D}" destId="{9EC19F28-0AEF-4EF4-978A-56C55C8A3ABD}" srcOrd="1" destOrd="0" parTransId="{A1DDF36F-F305-43B1-8281-5F127C5C4311}" sibTransId="{1AB23B73-C6E1-40EB-86A9-8E008DF61CFC}"/>
    <dgm:cxn modelId="{51766F0E-A25B-4427-8135-34AA6CBBEFCE}" type="presOf" srcId="{5A023BFB-A0FF-4F90-B4C3-1EF4956BC18B}" destId="{667D6AA2-77C3-44CF-A463-36552C586196}" srcOrd="0" destOrd="0" presId="urn:microsoft.com/office/officeart/2005/8/layout/cycle4"/>
    <dgm:cxn modelId="{96448AC5-B84D-47DE-8BA6-7F0F383DBA7D}" srcId="{2C425888-3C3D-4B68-B5C7-17048439E9A0}" destId="{B2FFF78C-578E-40A3-A48E-15770F41D362}" srcOrd="0" destOrd="0" parTransId="{A9C7F59E-9B96-4CC1-9DF8-B37B57468E71}" sibTransId="{E1079B5F-ED92-4C68-BC0C-486C77F10762}"/>
    <dgm:cxn modelId="{7C96EB61-11CD-4C94-A60D-9EF339CB17AE}" type="presOf" srcId="{8FC85A24-B14F-4279-9457-775E908EE992}" destId="{7E3C338B-9FEB-4433-9F44-328D8B846CF9}" srcOrd="0" destOrd="0" presId="urn:microsoft.com/office/officeart/2005/8/layout/cycle4"/>
    <dgm:cxn modelId="{C59B2706-95C1-4801-9300-286E2C7A5760}" type="presParOf" srcId="{BD730267-AF8B-4DA3-85E8-A15F50D10DFF}" destId="{F9825A4C-63CE-4246-83E4-98AA20808A94}" srcOrd="0" destOrd="0" presId="urn:microsoft.com/office/officeart/2005/8/layout/cycle4"/>
    <dgm:cxn modelId="{799F1414-395D-4B82-9ACB-03DE1CD1A37E}" type="presParOf" srcId="{F9825A4C-63CE-4246-83E4-98AA20808A94}" destId="{D7904676-5D65-41BB-ACEE-15D656217FB4}" srcOrd="0" destOrd="0" presId="urn:microsoft.com/office/officeart/2005/8/layout/cycle4"/>
    <dgm:cxn modelId="{CFC4D1CE-F86A-4B31-B291-2F3A8D14FF60}" type="presParOf" srcId="{D7904676-5D65-41BB-ACEE-15D656217FB4}" destId="{10BCDEDF-A82C-4BB6-818C-124E94633851}" srcOrd="0" destOrd="0" presId="urn:microsoft.com/office/officeart/2005/8/layout/cycle4"/>
    <dgm:cxn modelId="{5C6AB334-A383-485E-B59D-70455ADA767D}" type="presParOf" srcId="{D7904676-5D65-41BB-ACEE-15D656217FB4}" destId="{67E483A2-6AB7-4138-8A01-F4972CEA3EBD}" srcOrd="1" destOrd="0" presId="urn:microsoft.com/office/officeart/2005/8/layout/cycle4"/>
    <dgm:cxn modelId="{7EF7A87E-31F1-4966-B87E-611F260D1231}" type="presParOf" srcId="{F9825A4C-63CE-4246-83E4-98AA20808A94}" destId="{3ADEE7E7-854B-46B4-AC43-A45312A8FB47}" srcOrd="1" destOrd="0" presId="urn:microsoft.com/office/officeart/2005/8/layout/cycle4"/>
    <dgm:cxn modelId="{1530E494-E863-4AB8-9A1F-71D01FF40846}" type="presParOf" srcId="{3ADEE7E7-854B-46B4-AC43-A45312A8FB47}" destId="{7E3C338B-9FEB-4433-9F44-328D8B846CF9}" srcOrd="0" destOrd="0" presId="urn:microsoft.com/office/officeart/2005/8/layout/cycle4"/>
    <dgm:cxn modelId="{D878B0CA-B192-4743-99F8-9827F0934863}" type="presParOf" srcId="{3ADEE7E7-854B-46B4-AC43-A45312A8FB47}" destId="{C715BCFC-A857-4E54-84DB-AF6CA08894EE}" srcOrd="1" destOrd="0" presId="urn:microsoft.com/office/officeart/2005/8/layout/cycle4"/>
    <dgm:cxn modelId="{A66001CF-0D49-45DB-9FC7-1FCCCB6002A6}" type="presParOf" srcId="{F9825A4C-63CE-4246-83E4-98AA20808A94}" destId="{54CEF105-3152-4364-B7FA-92B76E696B91}" srcOrd="2" destOrd="0" presId="urn:microsoft.com/office/officeart/2005/8/layout/cycle4"/>
    <dgm:cxn modelId="{2DCBF246-FD49-48DB-BCAB-5893A3652C5D}" type="presParOf" srcId="{54CEF105-3152-4364-B7FA-92B76E696B91}" destId="{15907D12-4485-46C5-9F76-B410139C77BA}" srcOrd="0" destOrd="0" presId="urn:microsoft.com/office/officeart/2005/8/layout/cycle4"/>
    <dgm:cxn modelId="{72B4A22A-9661-4190-86D4-8164B26976FF}" type="presParOf" srcId="{54CEF105-3152-4364-B7FA-92B76E696B91}" destId="{D73CC3BE-AEB9-4A92-BC5D-B7F4225D2898}" srcOrd="1" destOrd="0" presId="urn:microsoft.com/office/officeart/2005/8/layout/cycle4"/>
    <dgm:cxn modelId="{B66ED97E-3FC1-45C8-97FC-D8E79F31007C}" type="presParOf" srcId="{F9825A4C-63CE-4246-83E4-98AA20808A94}" destId="{E04C324D-2ADA-4DEB-B4A0-AF98F5E51F62}" srcOrd="3" destOrd="0" presId="urn:microsoft.com/office/officeart/2005/8/layout/cycle4"/>
    <dgm:cxn modelId="{3E8D1108-B84F-4C7A-A463-906EAC759982}" type="presParOf" srcId="{E04C324D-2ADA-4DEB-B4A0-AF98F5E51F62}" destId="{667D6AA2-77C3-44CF-A463-36552C586196}" srcOrd="0" destOrd="0" presId="urn:microsoft.com/office/officeart/2005/8/layout/cycle4"/>
    <dgm:cxn modelId="{3F66BF10-3BFA-4F52-97E6-F48DB69FCE95}" type="presParOf" srcId="{E04C324D-2ADA-4DEB-B4A0-AF98F5E51F62}" destId="{687955A1-04B3-4E90-9510-F8C1D55C1D9C}" srcOrd="1" destOrd="0" presId="urn:microsoft.com/office/officeart/2005/8/layout/cycle4"/>
    <dgm:cxn modelId="{D1B78458-7A99-495A-B51A-CBD857FA1394}" type="presParOf" srcId="{F9825A4C-63CE-4246-83E4-98AA20808A94}" destId="{BB6D43F3-EA7E-4857-AC85-A847FACFB15D}" srcOrd="4" destOrd="0" presId="urn:microsoft.com/office/officeart/2005/8/layout/cycle4"/>
    <dgm:cxn modelId="{6DBFDEA0-3484-49C7-B208-FA15022ED3D5}" type="presParOf" srcId="{BD730267-AF8B-4DA3-85E8-A15F50D10DFF}" destId="{CE5DD579-B5EB-489B-A22E-A9610CB79F6E}" srcOrd="1" destOrd="0" presId="urn:microsoft.com/office/officeart/2005/8/layout/cycle4"/>
    <dgm:cxn modelId="{614A4993-FE94-497B-B626-E97AF5694A13}" type="presParOf" srcId="{CE5DD579-B5EB-489B-A22E-A9610CB79F6E}" destId="{808C3D38-B68A-4D64-AE4F-B86E290D524A}" srcOrd="0" destOrd="0" presId="urn:microsoft.com/office/officeart/2005/8/layout/cycle4"/>
    <dgm:cxn modelId="{3AD4E800-F0FB-4524-9AEF-09898A6F2E86}" type="presParOf" srcId="{CE5DD579-B5EB-489B-A22E-A9610CB79F6E}" destId="{8301BAB5-7711-4CBF-BFAF-D6DADCC28E8D}" srcOrd="1" destOrd="0" presId="urn:microsoft.com/office/officeart/2005/8/layout/cycle4"/>
    <dgm:cxn modelId="{CC1A8947-F025-493D-B060-A28AA4C923A7}" type="presParOf" srcId="{CE5DD579-B5EB-489B-A22E-A9610CB79F6E}" destId="{C7D9E9F8-E41B-4AB5-8AAD-CFB9BF49B376}" srcOrd="2" destOrd="0" presId="urn:microsoft.com/office/officeart/2005/8/layout/cycle4"/>
    <dgm:cxn modelId="{BE428406-A0B5-435B-BA6D-4F36505318D8}" type="presParOf" srcId="{CE5DD579-B5EB-489B-A22E-A9610CB79F6E}" destId="{F35838DF-C92A-4822-9299-3455F4FC344F}" srcOrd="3" destOrd="0" presId="urn:microsoft.com/office/officeart/2005/8/layout/cycle4"/>
    <dgm:cxn modelId="{C4A5C039-F958-485B-A972-0F3D5B9778A2}" type="presParOf" srcId="{CE5DD579-B5EB-489B-A22E-A9610CB79F6E}" destId="{5B6A7F87-8675-4206-B7EE-0C9C5CFDA64A}" srcOrd="4" destOrd="0" presId="urn:microsoft.com/office/officeart/2005/8/layout/cycle4"/>
    <dgm:cxn modelId="{BA316EA9-F72F-4683-95F2-81F869005D3C}" type="presParOf" srcId="{BD730267-AF8B-4DA3-85E8-A15F50D10DFF}" destId="{3DFA76BC-3457-41F9-BD6F-C3E44E3FE9E8}" srcOrd="2" destOrd="0" presId="urn:microsoft.com/office/officeart/2005/8/layout/cycle4"/>
    <dgm:cxn modelId="{5FDF95F0-62B6-4162-B1CC-029577993238}" type="presParOf" srcId="{BD730267-AF8B-4DA3-85E8-A15F50D10DFF}" destId="{C914B4D8-DCA3-4AF5-BA63-9048F1A3E691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7E675E-B2BF-43FF-8F23-610C9C9AD02D}" type="doc">
      <dgm:prSet loTypeId="urn:microsoft.com/office/officeart/2005/8/layout/hList1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0BB5F5E-0968-4A47-BF9C-BF3FB9155399}">
      <dgm:prSet phldrT="[Текст]"/>
      <dgm:spPr/>
      <dgm:t>
        <a:bodyPr/>
        <a:lstStyle/>
        <a:p>
          <a:r>
            <a:rPr lang="uk-UA" dirty="0" smtClean="0"/>
            <a:t>Під час порушення справи у суді</a:t>
          </a:r>
          <a:endParaRPr lang="ru-RU" dirty="0"/>
        </a:p>
      </dgm:t>
    </dgm:pt>
    <dgm:pt modelId="{EF22362A-5887-464A-8F24-FC7BDBD08171}" type="parTrans" cxnId="{0B0770ED-AD39-4E97-822A-36BE05AABEE1}">
      <dgm:prSet/>
      <dgm:spPr/>
      <dgm:t>
        <a:bodyPr/>
        <a:lstStyle/>
        <a:p>
          <a:endParaRPr lang="ru-RU"/>
        </a:p>
      </dgm:t>
    </dgm:pt>
    <dgm:pt modelId="{56E7C1C8-F818-4BE4-B8AD-97432CCE3CC7}" type="sibTrans" cxnId="{0B0770ED-AD39-4E97-822A-36BE05AABEE1}">
      <dgm:prSet/>
      <dgm:spPr/>
      <dgm:t>
        <a:bodyPr/>
        <a:lstStyle/>
        <a:p>
          <a:endParaRPr lang="ru-RU"/>
        </a:p>
      </dgm:t>
    </dgm:pt>
    <dgm:pt modelId="{55A1C785-4C24-4560-AC53-2BD091DB8585}">
      <dgm:prSet phldrT="[Текст]"/>
      <dgm:spPr/>
      <dgm:t>
        <a:bodyPr/>
        <a:lstStyle/>
        <a:p>
          <a:r>
            <a:rPr lang="uk-UA" dirty="0" smtClean="0"/>
            <a:t>Суддя повертає її позивачеві для передачі до належного суду;</a:t>
          </a:r>
          <a:endParaRPr lang="ru-RU" dirty="0"/>
        </a:p>
      </dgm:t>
    </dgm:pt>
    <dgm:pt modelId="{09D8EB63-429A-497B-A467-62972C826AD3}" type="parTrans" cxnId="{C204E419-B024-44F7-9A91-1CF04FC7621D}">
      <dgm:prSet/>
      <dgm:spPr/>
      <dgm:t>
        <a:bodyPr/>
        <a:lstStyle/>
        <a:p>
          <a:endParaRPr lang="ru-RU"/>
        </a:p>
      </dgm:t>
    </dgm:pt>
    <dgm:pt modelId="{3D87543F-D73F-4A6C-9624-4F10CE4F43F8}" type="sibTrans" cxnId="{C204E419-B024-44F7-9A91-1CF04FC7621D}">
      <dgm:prSet/>
      <dgm:spPr/>
      <dgm:t>
        <a:bodyPr/>
        <a:lstStyle/>
        <a:p>
          <a:endParaRPr lang="ru-RU"/>
        </a:p>
      </dgm:t>
    </dgm:pt>
    <dgm:pt modelId="{08BC6515-B986-4514-BFBF-E273728CD83E}">
      <dgm:prSet phldrT="[Текст]"/>
      <dgm:spPr/>
      <dgm:t>
        <a:bodyPr/>
        <a:lstStyle/>
        <a:p>
          <a:r>
            <a:rPr lang="uk-UA" dirty="0" smtClean="0"/>
            <a:t>Суддя виносить ухвалу про неприйняття позову;</a:t>
          </a:r>
          <a:endParaRPr lang="ru-RU" dirty="0"/>
        </a:p>
      </dgm:t>
    </dgm:pt>
    <dgm:pt modelId="{D7C0BCC5-F05F-47A4-B7BC-D1F7E0854065}" type="parTrans" cxnId="{33848E05-EF07-4356-AE29-4CFE17F045C1}">
      <dgm:prSet/>
      <dgm:spPr/>
      <dgm:t>
        <a:bodyPr/>
        <a:lstStyle/>
        <a:p>
          <a:endParaRPr lang="ru-RU"/>
        </a:p>
      </dgm:t>
    </dgm:pt>
    <dgm:pt modelId="{80F752C5-D914-4D01-8CC1-093CEE80F182}" type="sibTrans" cxnId="{33848E05-EF07-4356-AE29-4CFE17F045C1}">
      <dgm:prSet/>
      <dgm:spPr/>
      <dgm:t>
        <a:bodyPr/>
        <a:lstStyle/>
        <a:p>
          <a:endParaRPr lang="ru-RU"/>
        </a:p>
      </dgm:t>
    </dgm:pt>
    <dgm:pt modelId="{C06FD294-1133-4E69-BC76-E01D450AF959}">
      <dgm:prSet phldrT="[Текст]"/>
      <dgm:spPr/>
      <dgm:t>
        <a:bodyPr/>
        <a:lstStyle/>
        <a:p>
          <a:r>
            <a:rPr lang="uk-UA" dirty="0" smtClean="0"/>
            <a:t>При надсиланні позовної заяви до суду поштою або якщо порушення виявлено не при прийнятті, а на інших стадіях процесу</a:t>
          </a:r>
          <a:endParaRPr lang="ru-RU" dirty="0"/>
        </a:p>
      </dgm:t>
    </dgm:pt>
    <dgm:pt modelId="{4E7854EF-A95C-419A-A1AA-06F8CD873936}" type="parTrans" cxnId="{EE79946A-441E-4C80-8A7C-6A26C596910D}">
      <dgm:prSet/>
      <dgm:spPr/>
      <dgm:t>
        <a:bodyPr/>
        <a:lstStyle/>
        <a:p>
          <a:endParaRPr lang="ru-RU"/>
        </a:p>
      </dgm:t>
    </dgm:pt>
    <dgm:pt modelId="{10344F0F-EC42-42AF-9571-3BC48D296186}" type="sibTrans" cxnId="{EE79946A-441E-4C80-8A7C-6A26C596910D}">
      <dgm:prSet/>
      <dgm:spPr/>
      <dgm:t>
        <a:bodyPr/>
        <a:lstStyle/>
        <a:p>
          <a:endParaRPr lang="ru-RU"/>
        </a:p>
      </dgm:t>
    </dgm:pt>
    <dgm:pt modelId="{D7E650EE-7819-4FB7-8172-E8C5BCD10CCE}">
      <dgm:prSet phldrT="[Текст]"/>
      <dgm:spPr/>
      <dgm:t>
        <a:bodyPr/>
        <a:lstStyle/>
        <a:p>
          <a:r>
            <a:rPr lang="uk-UA" dirty="0" smtClean="0"/>
            <a:t>Суддя негайно повідомляє про це позивача;</a:t>
          </a:r>
          <a:endParaRPr lang="ru-RU" dirty="0"/>
        </a:p>
      </dgm:t>
    </dgm:pt>
    <dgm:pt modelId="{FA6B4DCE-54E2-4203-B82A-6B7ED482EFF3}" type="parTrans" cxnId="{99AFF842-0329-4FC3-8CF5-D4D10D945FDB}">
      <dgm:prSet/>
      <dgm:spPr/>
      <dgm:t>
        <a:bodyPr/>
        <a:lstStyle/>
        <a:p>
          <a:endParaRPr lang="ru-RU"/>
        </a:p>
      </dgm:t>
    </dgm:pt>
    <dgm:pt modelId="{F178C2E3-0DEB-4DEE-AED5-E68536589883}" type="sibTrans" cxnId="{99AFF842-0329-4FC3-8CF5-D4D10D945FDB}">
      <dgm:prSet/>
      <dgm:spPr/>
      <dgm:t>
        <a:bodyPr/>
        <a:lstStyle/>
        <a:p>
          <a:endParaRPr lang="ru-RU"/>
        </a:p>
      </dgm:t>
    </dgm:pt>
    <dgm:pt modelId="{E615ED17-A0D6-44F7-80CA-E899ED4F2DD1}">
      <dgm:prSet phldrT="[Текст]"/>
      <dgm:spPr/>
      <dgm:t>
        <a:bodyPr/>
        <a:lstStyle/>
        <a:p>
          <a:r>
            <a:rPr lang="uk-UA" dirty="0" smtClean="0"/>
            <a:t>Пересилає заяву разом із своєю вмотивованою ухвалою до належного суду після закінчення строку на оскарження;</a:t>
          </a:r>
          <a:endParaRPr lang="ru-RU" dirty="0"/>
        </a:p>
      </dgm:t>
    </dgm:pt>
    <dgm:pt modelId="{AA17CC39-1EC9-4B5F-8F7A-70484560887E}" type="parTrans" cxnId="{7F5E5973-D24D-4DFD-AF81-F4A32FF62916}">
      <dgm:prSet/>
      <dgm:spPr/>
      <dgm:t>
        <a:bodyPr/>
        <a:lstStyle/>
        <a:p>
          <a:endParaRPr lang="ru-RU"/>
        </a:p>
      </dgm:t>
    </dgm:pt>
    <dgm:pt modelId="{D85BE984-FF18-413A-83DB-F71B74993064}" type="sibTrans" cxnId="{7F5E5973-D24D-4DFD-AF81-F4A32FF62916}">
      <dgm:prSet/>
      <dgm:spPr/>
      <dgm:t>
        <a:bodyPr/>
        <a:lstStyle/>
        <a:p>
          <a:endParaRPr lang="ru-RU"/>
        </a:p>
      </dgm:t>
    </dgm:pt>
    <dgm:pt modelId="{05C628D8-EFD2-4466-940C-3EC99F0EC6A9}">
      <dgm:prSet phldrT="[Текст]"/>
      <dgm:spPr/>
      <dgm:t>
        <a:bodyPr/>
        <a:lstStyle/>
        <a:p>
          <a:r>
            <a:rPr lang="uk-UA" dirty="0" smtClean="0"/>
            <a:t>Така ухвала може бути оскаржена – на неї може бути винесено подання.</a:t>
          </a:r>
          <a:endParaRPr lang="ru-RU" dirty="0"/>
        </a:p>
      </dgm:t>
    </dgm:pt>
    <dgm:pt modelId="{3EBD11C0-1625-4E0E-AEF4-E106CEF32445}" type="parTrans" cxnId="{88AA6BB5-C175-4B04-B98C-81A0C82D651B}">
      <dgm:prSet/>
      <dgm:spPr/>
      <dgm:t>
        <a:bodyPr/>
        <a:lstStyle/>
        <a:p>
          <a:endParaRPr lang="ru-RU"/>
        </a:p>
      </dgm:t>
    </dgm:pt>
    <dgm:pt modelId="{900F5E03-6656-4997-9FC8-F9D36E7B6DB1}" type="sibTrans" cxnId="{88AA6BB5-C175-4B04-B98C-81A0C82D651B}">
      <dgm:prSet/>
      <dgm:spPr/>
      <dgm:t>
        <a:bodyPr/>
        <a:lstStyle/>
        <a:p>
          <a:endParaRPr lang="ru-RU"/>
        </a:p>
      </dgm:t>
    </dgm:pt>
    <dgm:pt modelId="{D0F4CDC8-E8CA-40B1-ABC0-455057F3A4EE}">
      <dgm:prSet phldrT="[Текст]"/>
      <dgm:spPr/>
      <dgm:t>
        <a:bodyPr/>
        <a:lstStyle/>
        <a:p>
          <a:r>
            <a:rPr lang="uk-UA" dirty="0" smtClean="0"/>
            <a:t>У разі подання скарги – після винесення ухвали судом апеляційної інстанції про залишення скарги, подання без задоволення.</a:t>
          </a:r>
          <a:endParaRPr lang="ru-RU" dirty="0"/>
        </a:p>
      </dgm:t>
    </dgm:pt>
    <dgm:pt modelId="{3C735542-8ED4-4824-BFC3-F334C16AADA3}" type="parTrans" cxnId="{A51E79DF-E4E9-4B7A-A60A-76EF82A2BE0F}">
      <dgm:prSet/>
      <dgm:spPr/>
      <dgm:t>
        <a:bodyPr/>
        <a:lstStyle/>
        <a:p>
          <a:endParaRPr lang="ru-RU"/>
        </a:p>
      </dgm:t>
    </dgm:pt>
    <dgm:pt modelId="{0759B5BC-0615-4681-B90D-26CB50860602}" type="sibTrans" cxnId="{A51E79DF-E4E9-4B7A-A60A-76EF82A2BE0F}">
      <dgm:prSet/>
      <dgm:spPr/>
      <dgm:t>
        <a:bodyPr/>
        <a:lstStyle/>
        <a:p>
          <a:endParaRPr lang="ru-RU"/>
        </a:p>
      </dgm:t>
    </dgm:pt>
    <dgm:pt modelId="{2D6BC5A8-3EFB-4F1A-96CB-4288AE73F39F}" type="pres">
      <dgm:prSet presAssocID="{C27E675E-B2BF-43FF-8F23-610C9C9AD02D}" presName="Name0" presStyleCnt="0">
        <dgm:presLayoutVars>
          <dgm:dir/>
          <dgm:animLvl val="lvl"/>
          <dgm:resizeHandles val="exact"/>
        </dgm:presLayoutVars>
      </dgm:prSet>
      <dgm:spPr/>
    </dgm:pt>
    <dgm:pt modelId="{DB52487B-0EBD-4074-868E-53B77459455B}" type="pres">
      <dgm:prSet presAssocID="{D0BB5F5E-0968-4A47-BF9C-BF3FB9155399}" presName="composite" presStyleCnt="0"/>
      <dgm:spPr/>
    </dgm:pt>
    <dgm:pt modelId="{238BEFFE-1900-4A96-B262-AC5A487B2F83}" type="pres">
      <dgm:prSet presAssocID="{D0BB5F5E-0968-4A47-BF9C-BF3FB915539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C6B79CBD-87C1-4892-BB2B-3F8EE9AF2857}" type="pres">
      <dgm:prSet presAssocID="{D0BB5F5E-0968-4A47-BF9C-BF3FB915539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B5E000-5B33-434A-8DB0-2088B3BFDA8B}" type="pres">
      <dgm:prSet presAssocID="{56E7C1C8-F818-4BE4-B8AD-97432CCE3CC7}" presName="space" presStyleCnt="0"/>
      <dgm:spPr/>
    </dgm:pt>
    <dgm:pt modelId="{B1BA8C7D-6FCF-4AE0-AC3F-D868BB6227E5}" type="pres">
      <dgm:prSet presAssocID="{C06FD294-1133-4E69-BC76-E01D450AF959}" presName="composite" presStyleCnt="0"/>
      <dgm:spPr/>
    </dgm:pt>
    <dgm:pt modelId="{82CB307D-A271-4F3D-9BE2-5358163D9757}" type="pres">
      <dgm:prSet presAssocID="{C06FD294-1133-4E69-BC76-E01D450AF95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9DAC1-839E-4934-ACD2-48D9530F6BDC}" type="pres">
      <dgm:prSet presAssocID="{C06FD294-1133-4E69-BC76-E01D450AF959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0D880C-C5F7-415C-AEC0-05C812BAB7DF}" type="presOf" srcId="{E615ED17-A0D6-44F7-80CA-E899ED4F2DD1}" destId="{A7C9DAC1-839E-4934-ACD2-48D9530F6BDC}" srcOrd="0" destOrd="1" presId="urn:microsoft.com/office/officeart/2005/8/layout/hList1"/>
    <dgm:cxn modelId="{88AA6BB5-C175-4B04-B98C-81A0C82D651B}" srcId="{D0BB5F5E-0968-4A47-BF9C-BF3FB9155399}" destId="{05C628D8-EFD2-4466-940C-3EC99F0EC6A9}" srcOrd="2" destOrd="0" parTransId="{3EBD11C0-1625-4E0E-AEF4-E106CEF32445}" sibTransId="{900F5E03-6656-4997-9FC8-F9D36E7B6DB1}"/>
    <dgm:cxn modelId="{7F5E5973-D24D-4DFD-AF81-F4A32FF62916}" srcId="{C06FD294-1133-4E69-BC76-E01D450AF959}" destId="{E615ED17-A0D6-44F7-80CA-E899ED4F2DD1}" srcOrd="1" destOrd="0" parTransId="{AA17CC39-1EC9-4B5F-8F7A-70484560887E}" sibTransId="{D85BE984-FF18-413A-83DB-F71B74993064}"/>
    <dgm:cxn modelId="{B0785AAD-44B4-4873-BE2C-1189411004BA}" type="presOf" srcId="{55A1C785-4C24-4560-AC53-2BD091DB8585}" destId="{C6B79CBD-87C1-4892-BB2B-3F8EE9AF2857}" srcOrd="0" destOrd="0" presId="urn:microsoft.com/office/officeart/2005/8/layout/hList1"/>
    <dgm:cxn modelId="{4BBA5330-4E1A-4591-B014-1A031037DF25}" type="presOf" srcId="{D7E650EE-7819-4FB7-8172-E8C5BCD10CCE}" destId="{A7C9DAC1-839E-4934-ACD2-48D9530F6BDC}" srcOrd="0" destOrd="0" presId="urn:microsoft.com/office/officeart/2005/8/layout/hList1"/>
    <dgm:cxn modelId="{EA89AAD3-6B94-4D6E-AC65-D77D7C7DDB5C}" type="presOf" srcId="{C27E675E-B2BF-43FF-8F23-610C9C9AD02D}" destId="{2D6BC5A8-3EFB-4F1A-96CB-4288AE73F39F}" srcOrd="0" destOrd="0" presId="urn:microsoft.com/office/officeart/2005/8/layout/hList1"/>
    <dgm:cxn modelId="{8B636DE9-046B-4F61-ADD6-5CE3C20C46B0}" type="presOf" srcId="{D0BB5F5E-0968-4A47-BF9C-BF3FB9155399}" destId="{238BEFFE-1900-4A96-B262-AC5A487B2F83}" srcOrd="0" destOrd="0" presId="urn:microsoft.com/office/officeart/2005/8/layout/hList1"/>
    <dgm:cxn modelId="{2FD2B4CC-EC5F-4F75-9C37-09EEE8C2B280}" type="presOf" srcId="{C06FD294-1133-4E69-BC76-E01D450AF959}" destId="{82CB307D-A271-4F3D-9BE2-5358163D9757}" srcOrd="0" destOrd="0" presId="urn:microsoft.com/office/officeart/2005/8/layout/hList1"/>
    <dgm:cxn modelId="{0B0770ED-AD39-4E97-822A-36BE05AABEE1}" srcId="{C27E675E-B2BF-43FF-8F23-610C9C9AD02D}" destId="{D0BB5F5E-0968-4A47-BF9C-BF3FB9155399}" srcOrd="0" destOrd="0" parTransId="{EF22362A-5887-464A-8F24-FC7BDBD08171}" sibTransId="{56E7C1C8-F818-4BE4-B8AD-97432CCE3CC7}"/>
    <dgm:cxn modelId="{A51E79DF-E4E9-4B7A-A60A-76EF82A2BE0F}" srcId="{C06FD294-1133-4E69-BC76-E01D450AF959}" destId="{D0F4CDC8-E8CA-40B1-ABC0-455057F3A4EE}" srcOrd="2" destOrd="0" parTransId="{3C735542-8ED4-4824-BFC3-F334C16AADA3}" sibTransId="{0759B5BC-0615-4681-B90D-26CB50860602}"/>
    <dgm:cxn modelId="{EE79946A-441E-4C80-8A7C-6A26C596910D}" srcId="{C27E675E-B2BF-43FF-8F23-610C9C9AD02D}" destId="{C06FD294-1133-4E69-BC76-E01D450AF959}" srcOrd="1" destOrd="0" parTransId="{4E7854EF-A95C-419A-A1AA-06F8CD873936}" sibTransId="{10344F0F-EC42-42AF-9571-3BC48D296186}"/>
    <dgm:cxn modelId="{33848E05-EF07-4356-AE29-4CFE17F045C1}" srcId="{D0BB5F5E-0968-4A47-BF9C-BF3FB9155399}" destId="{08BC6515-B986-4514-BFBF-E273728CD83E}" srcOrd="1" destOrd="0" parTransId="{D7C0BCC5-F05F-47A4-B7BC-D1F7E0854065}" sibTransId="{80F752C5-D914-4D01-8CC1-093CEE80F182}"/>
    <dgm:cxn modelId="{B24516D3-E6FE-429C-AEEB-23F2ED332435}" type="presOf" srcId="{08BC6515-B986-4514-BFBF-E273728CD83E}" destId="{C6B79CBD-87C1-4892-BB2B-3F8EE9AF2857}" srcOrd="0" destOrd="1" presId="urn:microsoft.com/office/officeart/2005/8/layout/hList1"/>
    <dgm:cxn modelId="{7642BF63-596A-4EB9-B0AB-3D50E6B85C8F}" type="presOf" srcId="{05C628D8-EFD2-4466-940C-3EC99F0EC6A9}" destId="{C6B79CBD-87C1-4892-BB2B-3F8EE9AF2857}" srcOrd="0" destOrd="2" presId="urn:microsoft.com/office/officeart/2005/8/layout/hList1"/>
    <dgm:cxn modelId="{C204E419-B024-44F7-9A91-1CF04FC7621D}" srcId="{D0BB5F5E-0968-4A47-BF9C-BF3FB9155399}" destId="{55A1C785-4C24-4560-AC53-2BD091DB8585}" srcOrd="0" destOrd="0" parTransId="{09D8EB63-429A-497B-A467-62972C826AD3}" sibTransId="{3D87543F-D73F-4A6C-9624-4F10CE4F43F8}"/>
    <dgm:cxn modelId="{99AFF842-0329-4FC3-8CF5-D4D10D945FDB}" srcId="{C06FD294-1133-4E69-BC76-E01D450AF959}" destId="{D7E650EE-7819-4FB7-8172-E8C5BCD10CCE}" srcOrd="0" destOrd="0" parTransId="{FA6B4DCE-54E2-4203-B82A-6B7ED482EFF3}" sibTransId="{F178C2E3-0DEB-4DEE-AED5-E68536589883}"/>
    <dgm:cxn modelId="{58A50BC9-AE08-4F9D-B5F0-2F8D48191F12}" type="presOf" srcId="{D0F4CDC8-E8CA-40B1-ABC0-455057F3A4EE}" destId="{A7C9DAC1-839E-4934-ACD2-48D9530F6BDC}" srcOrd="0" destOrd="2" presId="urn:microsoft.com/office/officeart/2005/8/layout/hList1"/>
    <dgm:cxn modelId="{1E4795FE-2DD6-4F5E-95B5-08891513BA51}" type="presParOf" srcId="{2D6BC5A8-3EFB-4F1A-96CB-4288AE73F39F}" destId="{DB52487B-0EBD-4074-868E-53B77459455B}" srcOrd="0" destOrd="0" presId="urn:microsoft.com/office/officeart/2005/8/layout/hList1"/>
    <dgm:cxn modelId="{C7B36EB5-1D7D-43D4-BF7D-E1D6587A396E}" type="presParOf" srcId="{DB52487B-0EBD-4074-868E-53B77459455B}" destId="{238BEFFE-1900-4A96-B262-AC5A487B2F83}" srcOrd="0" destOrd="0" presId="urn:microsoft.com/office/officeart/2005/8/layout/hList1"/>
    <dgm:cxn modelId="{4342F831-D62C-45C9-BCD9-3EEA4A6D5A8B}" type="presParOf" srcId="{DB52487B-0EBD-4074-868E-53B77459455B}" destId="{C6B79CBD-87C1-4892-BB2B-3F8EE9AF2857}" srcOrd="1" destOrd="0" presId="urn:microsoft.com/office/officeart/2005/8/layout/hList1"/>
    <dgm:cxn modelId="{AD135ABA-4679-4DC5-B9DB-4ADD5C55026C}" type="presParOf" srcId="{2D6BC5A8-3EFB-4F1A-96CB-4288AE73F39F}" destId="{A4B5E000-5B33-434A-8DB0-2088B3BFDA8B}" srcOrd="1" destOrd="0" presId="urn:microsoft.com/office/officeart/2005/8/layout/hList1"/>
    <dgm:cxn modelId="{DAAA8F6E-EC9C-4597-AF2F-D2CDF60F2884}" type="presParOf" srcId="{2D6BC5A8-3EFB-4F1A-96CB-4288AE73F39F}" destId="{B1BA8C7D-6FCF-4AE0-AC3F-D868BB6227E5}" srcOrd="2" destOrd="0" presId="urn:microsoft.com/office/officeart/2005/8/layout/hList1"/>
    <dgm:cxn modelId="{4580DB1E-AB18-4A43-879E-FCBEA61953A5}" type="presParOf" srcId="{B1BA8C7D-6FCF-4AE0-AC3F-D868BB6227E5}" destId="{82CB307D-A271-4F3D-9BE2-5358163D9757}" srcOrd="0" destOrd="0" presId="urn:microsoft.com/office/officeart/2005/8/layout/hList1"/>
    <dgm:cxn modelId="{81641E31-8B17-4977-9C14-7DE98C7A8E7E}" type="presParOf" srcId="{B1BA8C7D-6FCF-4AE0-AC3F-D868BB6227E5}" destId="{A7C9DAC1-839E-4934-ACD2-48D9530F6BD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D6F680-AB24-4E8A-BC8F-4FD35525B24D}" type="doc">
      <dgm:prSet loTypeId="urn:microsoft.com/office/officeart/2005/8/layout/vList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418FE34-24D1-407A-8215-F548F99D1061}">
      <dgm:prSet/>
      <dgm:spPr/>
      <dgm:t>
        <a:bodyPr/>
        <a:lstStyle/>
        <a:p>
          <a:pPr algn="ctr" rtl="0"/>
          <a:r>
            <a:rPr lang="ru-RU" dirty="0" err="1" smtClean="0"/>
            <a:t>Щоб</a:t>
          </a:r>
          <a:r>
            <a:rPr lang="ru-RU" dirty="0" smtClean="0"/>
            <a:t> не </a:t>
          </a:r>
          <a:r>
            <a:rPr lang="ru-RU" dirty="0" err="1" smtClean="0"/>
            <a:t>допустити</a:t>
          </a:r>
          <a:r>
            <a:rPr lang="ru-RU" dirty="0" smtClean="0"/>
            <a:t> </a:t>
          </a:r>
          <a:r>
            <a:rPr lang="ru-RU" dirty="0" err="1" smtClean="0"/>
            <a:t>тяганину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час </a:t>
          </a:r>
          <a:r>
            <a:rPr lang="ru-RU" dirty="0" err="1" smtClean="0"/>
            <a:t>передачі</a:t>
          </a:r>
          <a:r>
            <a:rPr lang="ru-RU" dirty="0" smtClean="0"/>
            <a:t> </a:t>
          </a:r>
          <a:r>
            <a:rPr lang="ru-RU" dirty="0" err="1" smtClean="0"/>
            <a:t>справи</a:t>
          </a:r>
          <a:r>
            <a:rPr lang="ru-RU" dirty="0" smtClean="0"/>
            <a:t>, </a:t>
          </a:r>
          <a:r>
            <a:rPr lang="ru-RU" dirty="0" err="1" smtClean="0"/>
            <a:t>забезпечити</a:t>
          </a:r>
          <a:r>
            <a:rPr lang="ru-RU" dirty="0" smtClean="0"/>
            <a:t> </a:t>
          </a:r>
          <a:r>
            <a:rPr lang="ru-RU" dirty="0" err="1" smtClean="0"/>
            <a:t>своєчасний</a:t>
          </a:r>
          <a:r>
            <a:rPr lang="ru-RU" dirty="0" smtClean="0"/>
            <a:t> та </a:t>
          </a:r>
          <a:r>
            <a:rPr lang="ru-RU" dirty="0" err="1" smtClean="0"/>
            <a:t>швидкий</a:t>
          </a:r>
          <a:r>
            <a:rPr lang="ru-RU" dirty="0" smtClean="0"/>
            <a:t> </a:t>
          </a:r>
          <a:r>
            <a:rPr lang="ru-RU" dirty="0" err="1" smtClean="0"/>
            <a:t>її</a:t>
          </a:r>
          <a:r>
            <a:rPr lang="ru-RU" dirty="0" smtClean="0"/>
            <a:t> </a:t>
          </a:r>
          <a:r>
            <a:rPr lang="ru-RU" dirty="0" err="1" smtClean="0"/>
            <a:t>розгляд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вирішення</a:t>
          </a:r>
          <a:r>
            <a:rPr lang="ru-RU" dirty="0" smtClean="0"/>
            <a:t> по </a:t>
          </a:r>
          <a:r>
            <a:rPr lang="ru-RU" dirty="0" err="1" smtClean="0"/>
            <a:t>суті</a:t>
          </a:r>
          <a:r>
            <a:rPr lang="ru-RU" dirty="0" smtClean="0"/>
            <a:t>,</a:t>
          </a:r>
          <a:br>
            <a:rPr lang="ru-RU" dirty="0" smtClean="0"/>
          </a:br>
          <a:r>
            <a:rPr lang="ru-RU" dirty="0" err="1" smtClean="0"/>
            <a:t>законодавець</a:t>
          </a:r>
          <a:r>
            <a:rPr lang="ru-RU" dirty="0" smtClean="0"/>
            <a:t> установив </a:t>
          </a:r>
          <a:r>
            <a:rPr lang="ru-RU" dirty="0" err="1" smtClean="0"/>
            <a:t>імперативне</a:t>
          </a:r>
          <a:r>
            <a:rPr lang="ru-RU" dirty="0" smtClean="0"/>
            <a:t> правило, </a:t>
          </a:r>
          <a:r>
            <a:rPr lang="ru-RU" dirty="0" err="1" smtClean="0"/>
            <a:t>згідно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яким</a:t>
          </a:r>
          <a:r>
            <a:rPr lang="ru-RU" dirty="0" smtClean="0"/>
            <a:t> справа, передана </a:t>
          </a:r>
          <a:r>
            <a:rPr lang="ru-RU" dirty="0" err="1" smtClean="0"/>
            <a:t>з</a:t>
          </a:r>
          <a:r>
            <a:rPr lang="ru-RU" dirty="0" smtClean="0"/>
            <a:t> одного суду до </a:t>
          </a:r>
          <a:r>
            <a:rPr lang="ru-RU" dirty="0" err="1" smtClean="0"/>
            <a:t>іншого</a:t>
          </a:r>
          <a:r>
            <a:rPr lang="ru-RU" dirty="0" smtClean="0"/>
            <a:t> в </a:t>
          </a:r>
          <a:r>
            <a:rPr lang="ru-RU" dirty="0" err="1" smtClean="0"/>
            <a:t>установленому</a:t>
          </a:r>
          <a:r>
            <a:rPr lang="ru-RU" dirty="0" smtClean="0"/>
            <a:t> законом порядку, повинна бути </a:t>
          </a:r>
          <a:r>
            <a:rPr lang="ru-RU" dirty="0" err="1" smtClean="0"/>
            <a:t>прийнята</a:t>
          </a:r>
          <a:r>
            <a:rPr lang="ru-RU" dirty="0" smtClean="0"/>
            <a:t> до </a:t>
          </a:r>
          <a:r>
            <a:rPr lang="ru-RU" dirty="0" err="1" smtClean="0"/>
            <a:t>провадження</a:t>
          </a:r>
          <a:r>
            <a:rPr lang="ru-RU" dirty="0" smtClean="0"/>
            <a:t> </a:t>
          </a:r>
          <a:r>
            <a:rPr lang="ru-RU" dirty="0" err="1" smtClean="0"/>
            <a:t>судом,якому</a:t>
          </a:r>
          <a:r>
            <a:rPr lang="ru-RU" dirty="0" smtClean="0"/>
            <a:t> вона </a:t>
          </a:r>
          <a:r>
            <a:rPr lang="ru-RU" dirty="0" err="1" smtClean="0"/>
            <a:t>надіслана</a:t>
          </a:r>
          <a:r>
            <a:rPr lang="ru-RU" dirty="0" smtClean="0"/>
            <a:t>. </a:t>
          </a:r>
        </a:p>
        <a:p>
          <a:pPr algn="ctr" rtl="0"/>
          <a:r>
            <a:rPr lang="ru-RU" b="1" dirty="0" smtClean="0">
              <a:solidFill>
                <a:schemeClr val="tx1"/>
              </a:solidFill>
            </a:rPr>
            <a:t>Спори </a:t>
          </a:r>
          <a:r>
            <a:rPr lang="ru-RU" b="1" dirty="0" err="1" smtClean="0">
              <a:solidFill>
                <a:schemeClr val="tx1"/>
              </a:solidFill>
            </a:rPr>
            <a:t>між</a:t>
          </a:r>
          <a:r>
            <a:rPr lang="ru-RU" b="1" dirty="0" smtClean="0">
              <a:solidFill>
                <a:schemeClr val="tx1"/>
              </a:solidFill>
            </a:rPr>
            <a:t> судами про </a:t>
          </a:r>
          <a:r>
            <a:rPr lang="ru-RU" b="1" dirty="0" err="1" smtClean="0">
              <a:solidFill>
                <a:schemeClr val="tx1"/>
              </a:solidFill>
            </a:rPr>
            <a:t>підсудність</a:t>
          </a:r>
          <a:r>
            <a:rPr lang="ru-RU" b="1" dirty="0" smtClean="0">
              <a:solidFill>
                <a:schemeClr val="tx1"/>
              </a:solidFill>
            </a:rPr>
            <a:t> не </a:t>
          </a:r>
          <a:r>
            <a:rPr lang="ru-RU" b="1" dirty="0" err="1" smtClean="0">
              <a:solidFill>
                <a:schemeClr val="tx1"/>
              </a:solidFill>
            </a:rPr>
            <a:t>допускаються</a:t>
          </a:r>
          <a:r>
            <a:rPr lang="ru-RU" b="1" dirty="0" smtClean="0">
              <a:solidFill>
                <a:schemeClr val="tx1"/>
              </a:solidFill>
            </a:rPr>
            <a:t>.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E1F8E0B5-B37E-46C2-A896-AB1E4782D289}" type="parTrans" cxnId="{FA27A482-77B3-48AE-B702-AD4DBB0A080C}">
      <dgm:prSet/>
      <dgm:spPr/>
      <dgm:t>
        <a:bodyPr/>
        <a:lstStyle/>
        <a:p>
          <a:endParaRPr lang="ru-RU"/>
        </a:p>
      </dgm:t>
    </dgm:pt>
    <dgm:pt modelId="{3660970B-4150-4C62-9136-5477E1F2BC0D}" type="sibTrans" cxnId="{FA27A482-77B3-48AE-B702-AD4DBB0A080C}">
      <dgm:prSet/>
      <dgm:spPr/>
      <dgm:t>
        <a:bodyPr/>
        <a:lstStyle/>
        <a:p>
          <a:endParaRPr lang="ru-RU"/>
        </a:p>
      </dgm:t>
    </dgm:pt>
    <dgm:pt modelId="{8F54D4A7-6B32-4DAD-973F-17A32F27A4E0}" type="pres">
      <dgm:prSet presAssocID="{7CD6F680-AB24-4E8A-BC8F-4FD35525B24D}" presName="linear" presStyleCnt="0">
        <dgm:presLayoutVars>
          <dgm:animLvl val="lvl"/>
          <dgm:resizeHandles val="exact"/>
        </dgm:presLayoutVars>
      </dgm:prSet>
      <dgm:spPr/>
    </dgm:pt>
    <dgm:pt modelId="{5A30626D-6E9D-4CC4-B9AD-3A5306A5EB66}" type="pres">
      <dgm:prSet presAssocID="{3418FE34-24D1-407A-8215-F548F99D106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2942D3-1DAC-4535-8A2D-857FA326EA66}" type="presOf" srcId="{3418FE34-24D1-407A-8215-F548F99D1061}" destId="{5A30626D-6E9D-4CC4-B9AD-3A5306A5EB66}" srcOrd="0" destOrd="0" presId="urn:microsoft.com/office/officeart/2005/8/layout/vList2"/>
    <dgm:cxn modelId="{FA27A482-77B3-48AE-B702-AD4DBB0A080C}" srcId="{7CD6F680-AB24-4E8A-BC8F-4FD35525B24D}" destId="{3418FE34-24D1-407A-8215-F548F99D1061}" srcOrd="0" destOrd="0" parTransId="{E1F8E0B5-B37E-46C2-A896-AB1E4782D289}" sibTransId="{3660970B-4150-4C62-9136-5477E1F2BC0D}"/>
    <dgm:cxn modelId="{5DD10269-E13F-413C-B56E-12B057296417}" type="presOf" srcId="{7CD6F680-AB24-4E8A-BC8F-4FD35525B24D}" destId="{8F54D4A7-6B32-4DAD-973F-17A32F27A4E0}" srcOrd="0" destOrd="0" presId="urn:microsoft.com/office/officeart/2005/8/layout/vList2"/>
    <dgm:cxn modelId="{D399235A-CDA8-40AF-BE23-149554853C27}" type="presParOf" srcId="{8F54D4A7-6B32-4DAD-973F-17A32F27A4E0}" destId="{5A30626D-6E9D-4CC4-B9AD-3A5306A5EB6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C02C346-E337-4E01-8421-D49194CD4167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848B4AC-3D98-42EC-87A1-0526995262A7}">
      <dgm:prSet phldrT="[Текст]"/>
      <dgm:spPr/>
      <dgm:t>
        <a:bodyPr/>
        <a:lstStyle/>
        <a:p>
          <a:r>
            <a:rPr lang="uk-UA" dirty="0" smtClean="0"/>
            <a:t>Суд виносить мотивовану ухвалу про передачу справи і повідомляє про це позивача</a:t>
          </a:r>
          <a:endParaRPr lang="ru-RU" dirty="0"/>
        </a:p>
      </dgm:t>
    </dgm:pt>
    <dgm:pt modelId="{7D86DFEE-070A-4665-9AA5-A901C6BB09B0}" type="parTrans" cxnId="{860EA6A0-0BF4-46C8-BDD8-4C21DF38A82C}">
      <dgm:prSet/>
      <dgm:spPr/>
      <dgm:t>
        <a:bodyPr/>
        <a:lstStyle/>
        <a:p>
          <a:endParaRPr lang="ru-RU"/>
        </a:p>
      </dgm:t>
    </dgm:pt>
    <dgm:pt modelId="{52CC6425-A921-45CC-8E7F-A93BD1D39564}" type="sibTrans" cxnId="{860EA6A0-0BF4-46C8-BDD8-4C21DF38A82C}">
      <dgm:prSet/>
      <dgm:spPr/>
      <dgm:t>
        <a:bodyPr/>
        <a:lstStyle/>
        <a:p>
          <a:endParaRPr lang="ru-RU"/>
        </a:p>
      </dgm:t>
    </dgm:pt>
    <dgm:pt modelId="{B0E7E537-0864-41E7-AB33-30001E21AE6C}">
      <dgm:prSet phldrT="[Текст]"/>
      <dgm:spPr/>
      <dgm:t>
        <a:bodyPr/>
        <a:lstStyle/>
        <a:p>
          <a:r>
            <a:rPr lang="uk-UA" dirty="0" smtClean="0">
              <a:solidFill>
                <a:sysClr val="windowText" lastClr="000000"/>
              </a:solidFill>
            </a:rPr>
            <a:t>Якщо суд визнає, що справу за змістом і характером обставин можна зручніше вирішити за місцем проведення найголовніших дій чи взагалі в іншому суді</a:t>
          </a:r>
          <a:endParaRPr lang="ru-RU" dirty="0">
            <a:solidFill>
              <a:sysClr val="windowText" lastClr="000000"/>
            </a:solidFill>
          </a:endParaRPr>
        </a:p>
      </dgm:t>
    </dgm:pt>
    <dgm:pt modelId="{F16C5A77-3212-44BF-918B-81DA7DE6B057}" type="parTrans" cxnId="{3B77AFE5-91CD-431C-8E47-8D2B5048FE3C}">
      <dgm:prSet/>
      <dgm:spPr/>
      <dgm:t>
        <a:bodyPr/>
        <a:lstStyle/>
        <a:p>
          <a:endParaRPr lang="ru-RU"/>
        </a:p>
      </dgm:t>
    </dgm:pt>
    <dgm:pt modelId="{8A1157AC-33A1-4BC7-B435-DE0F4B3F1DE0}" type="sibTrans" cxnId="{3B77AFE5-91CD-431C-8E47-8D2B5048FE3C}">
      <dgm:prSet/>
      <dgm:spPr/>
      <dgm:t>
        <a:bodyPr/>
        <a:lstStyle/>
        <a:p>
          <a:endParaRPr lang="ru-RU"/>
        </a:p>
      </dgm:t>
    </dgm:pt>
    <dgm:pt modelId="{4EC7913E-ACD6-4AE4-92D1-F65C2C5EF09F}">
      <dgm:prSet phldrT="[Текст]"/>
      <dgm:spPr/>
      <dgm:t>
        <a:bodyPr/>
        <a:lstStyle/>
        <a:p>
          <a:r>
            <a:rPr lang="uk-UA" dirty="0" smtClean="0">
              <a:solidFill>
                <a:sysClr val="windowText" lastClr="000000"/>
              </a:solidFill>
            </a:rPr>
            <a:t>Якщо відповідач, місце проживання якого не було відоме, подасть заяву про передачу справи за місцем його дійсного проживання і суд задовольнить це прохання</a:t>
          </a:r>
          <a:endParaRPr lang="ru-RU" dirty="0">
            <a:solidFill>
              <a:sysClr val="windowText" lastClr="000000"/>
            </a:solidFill>
          </a:endParaRPr>
        </a:p>
      </dgm:t>
    </dgm:pt>
    <dgm:pt modelId="{1A82541D-CFC1-4BFF-B857-F0E13B569071}" type="parTrans" cxnId="{FC3F6497-2C21-48CA-81FA-A70CDD724BA7}">
      <dgm:prSet/>
      <dgm:spPr/>
      <dgm:t>
        <a:bodyPr/>
        <a:lstStyle/>
        <a:p>
          <a:endParaRPr lang="ru-RU"/>
        </a:p>
      </dgm:t>
    </dgm:pt>
    <dgm:pt modelId="{76CE3184-5289-4DAF-B5B9-A811528F507C}" type="sibTrans" cxnId="{FC3F6497-2C21-48CA-81FA-A70CDD724BA7}">
      <dgm:prSet/>
      <dgm:spPr/>
      <dgm:t>
        <a:bodyPr/>
        <a:lstStyle/>
        <a:p>
          <a:endParaRPr lang="ru-RU"/>
        </a:p>
      </dgm:t>
    </dgm:pt>
    <dgm:pt modelId="{77684EE1-8073-4B95-99FD-F98083B9C389}" type="pres">
      <dgm:prSet presAssocID="{EC02C346-E337-4E01-8421-D49194CD416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C52D810-D20F-401C-90EE-845572F09F9B}" type="pres">
      <dgm:prSet presAssocID="{3848B4AC-3D98-42EC-87A1-0526995262A7}" presName="root1" presStyleCnt="0"/>
      <dgm:spPr/>
    </dgm:pt>
    <dgm:pt modelId="{71616407-3A3C-434D-9EDC-8309C960A37E}" type="pres">
      <dgm:prSet presAssocID="{3848B4AC-3D98-42EC-87A1-0526995262A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C86051-3812-4325-98C5-E3FE5A544931}" type="pres">
      <dgm:prSet presAssocID="{3848B4AC-3D98-42EC-87A1-0526995262A7}" presName="level2hierChild" presStyleCnt="0"/>
      <dgm:spPr/>
    </dgm:pt>
    <dgm:pt modelId="{63AC0E02-896C-4618-A729-A544CAACF574}" type="pres">
      <dgm:prSet presAssocID="{F16C5A77-3212-44BF-918B-81DA7DE6B057}" presName="conn2-1" presStyleLbl="parChTrans1D2" presStyleIdx="0" presStyleCnt="2"/>
      <dgm:spPr/>
    </dgm:pt>
    <dgm:pt modelId="{24596FDC-4B94-4E63-84DB-CBB40ED6E041}" type="pres">
      <dgm:prSet presAssocID="{F16C5A77-3212-44BF-918B-81DA7DE6B057}" presName="connTx" presStyleLbl="parChTrans1D2" presStyleIdx="0" presStyleCnt="2"/>
      <dgm:spPr/>
    </dgm:pt>
    <dgm:pt modelId="{D8945675-076A-4BAE-BEBC-4EE7EA296408}" type="pres">
      <dgm:prSet presAssocID="{B0E7E537-0864-41E7-AB33-30001E21AE6C}" presName="root2" presStyleCnt="0"/>
      <dgm:spPr/>
    </dgm:pt>
    <dgm:pt modelId="{54434D30-B316-4DA6-B7F9-B5C23C55D26E}" type="pres">
      <dgm:prSet presAssocID="{B0E7E537-0864-41E7-AB33-30001E21AE6C}" presName="LevelTwoTextNode" presStyleLbl="node2" presStyleIdx="0" presStyleCnt="2" custScaleY="1194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6C5FFC-6525-40A7-BF64-8D8605DC8907}" type="pres">
      <dgm:prSet presAssocID="{B0E7E537-0864-41E7-AB33-30001E21AE6C}" presName="level3hierChild" presStyleCnt="0"/>
      <dgm:spPr/>
    </dgm:pt>
    <dgm:pt modelId="{209997DD-5EE1-4803-B4CC-3B4DB148E2BA}" type="pres">
      <dgm:prSet presAssocID="{1A82541D-CFC1-4BFF-B857-F0E13B569071}" presName="conn2-1" presStyleLbl="parChTrans1D2" presStyleIdx="1" presStyleCnt="2"/>
      <dgm:spPr/>
    </dgm:pt>
    <dgm:pt modelId="{042BBEDC-DC30-4C5F-9911-F25ECA40FD31}" type="pres">
      <dgm:prSet presAssocID="{1A82541D-CFC1-4BFF-B857-F0E13B569071}" presName="connTx" presStyleLbl="parChTrans1D2" presStyleIdx="1" presStyleCnt="2"/>
      <dgm:spPr/>
    </dgm:pt>
    <dgm:pt modelId="{0D50F290-5D28-4029-AB3A-67F39AC82205}" type="pres">
      <dgm:prSet presAssocID="{4EC7913E-ACD6-4AE4-92D1-F65C2C5EF09F}" presName="root2" presStyleCnt="0"/>
      <dgm:spPr/>
    </dgm:pt>
    <dgm:pt modelId="{E448DA18-AA8E-4DCF-8948-FC3AEAEA2F1F}" type="pres">
      <dgm:prSet presAssocID="{4EC7913E-ACD6-4AE4-92D1-F65C2C5EF09F}" presName="LevelTwoTextNode" presStyleLbl="node2" presStyleIdx="1" presStyleCnt="2" custScaleY="1216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A5F83F-8E1E-4A29-87BA-E5A11CB25983}" type="pres">
      <dgm:prSet presAssocID="{4EC7913E-ACD6-4AE4-92D1-F65C2C5EF09F}" presName="level3hierChild" presStyleCnt="0"/>
      <dgm:spPr/>
    </dgm:pt>
  </dgm:ptLst>
  <dgm:cxnLst>
    <dgm:cxn modelId="{2B9591DB-3B37-4B34-BE16-EF8E80837B56}" type="presOf" srcId="{EC02C346-E337-4E01-8421-D49194CD4167}" destId="{77684EE1-8073-4B95-99FD-F98083B9C389}" srcOrd="0" destOrd="0" presId="urn:microsoft.com/office/officeart/2005/8/layout/hierarchy2"/>
    <dgm:cxn modelId="{07D8B0DE-9799-44C1-B7C1-322DC70CB07B}" type="presOf" srcId="{1A82541D-CFC1-4BFF-B857-F0E13B569071}" destId="{042BBEDC-DC30-4C5F-9911-F25ECA40FD31}" srcOrd="1" destOrd="0" presId="urn:microsoft.com/office/officeart/2005/8/layout/hierarchy2"/>
    <dgm:cxn modelId="{FBD570F4-0CB0-4853-927F-9BC9139C6727}" type="presOf" srcId="{F16C5A77-3212-44BF-918B-81DA7DE6B057}" destId="{24596FDC-4B94-4E63-84DB-CBB40ED6E041}" srcOrd="1" destOrd="0" presId="urn:microsoft.com/office/officeart/2005/8/layout/hierarchy2"/>
    <dgm:cxn modelId="{B97695D4-2089-456D-9B22-1C8D1B78E780}" type="presOf" srcId="{4EC7913E-ACD6-4AE4-92D1-F65C2C5EF09F}" destId="{E448DA18-AA8E-4DCF-8948-FC3AEAEA2F1F}" srcOrd="0" destOrd="0" presId="urn:microsoft.com/office/officeart/2005/8/layout/hierarchy2"/>
    <dgm:cxn modelId="{FC3F6497-2C21-48CA-81FA-A70CDD724BA7}" srcId="{3848B4AC-3D98-42EC-87A1-0526995262A7}" destId="{4EC7913E-ACD6-4AE4-92D1-F65C2C5EF09F}" srcOrd="1" destOrd="0" parTransId="{1A82541D-CFC1-4BFF-B857-F0E13B569071}" sibTransId="{76CE3184-5289-4DAF-B5B9-A811528F507C}"/>
    <dgm:cxn modelId="{DEC19CBD-8121-420D-A247-702E5B6A3158}" type="presOf" srcId="{B0E7E537-0864-41E7-AB33-30001E21AE6C}" destId="{54434D30-B316-4DA6-B7F9-B5C23C55D26E}" srcOrd="0" destOrd="0" presId="urn:microsoft.com/office/officeart/2005/8/layout/hierarchy2"/>
    <dgm:cxn modelId="{860EA6A0-0BF4-46C8-BDD8-4C21DF38A82C}" srcId="{EC02C346-E337-4E01-8421-D49194CD4167}" destId="{3848B4AC-3D98-42EC-87A1-0526995262A7}" srcOrd="0" destOrd="0" parTransId="{7D86DFEE-070A-4665-9AA5-A901C6BB09B0}" sibTransId="{52CC6425-A921-45CC-8E7F-A93BD1D39564}"/>
    <dgm:cxn modelId="{E96E4E4E-EB33-4CD4-B984-1C302038A8F2}" type="presOf" srcId="{1A82541D-CFC1-4BFF-B857-F0E13B569071}" destId="{209997DD-5EE1-4803-B4CC-3B4DB148E2BA}" srcOrd="0" destOrd="0" presId="urn:microsoft.com/office/officeart/2005/8/layout/hierarchy2"/>
    <dgm:cxn modelId="{6EDADCF6-390C-4A55-804C-43C568795E32}" type="presOf" srcId="{3848B4AC-3D98-42EC-87A1-0526995262A7}" destId="{71616407-3A3C-434D-9EDC-8309C960A37E}" srcOrd="0" destOrd="0" presId="urn:microsoft.com/office/officeart/2005/8/layout/hierarchy2"/>
    <dgm:cxn modelId="{3B77AFE5-91CD-431C-8E47-8D2B5048FE3C}" srcId="{3848B4AC-3D98-42EC-87A1-0526995262A7}" destId="{B0E7E537-0864-41E7-AB33-30001E21AE6C}" srcOrd="0" destOrd="0" parTransId="{F16C5A77-3212-44BF-918B-81DA7DE6B057}" sibTransId="{8A1157AC-33A1-4BC7-B435-DE0F4B3F1DE0}"/>
    <dgm:cxn modelId="{1E8DF8AC-1A2B-4F12-9575-18FFFAEB945B}" type="presOf" srcId="{F16C5A77-3212-44BF-918B-81DA7DE6B057}" destId="{63AC0E02-896C-4618-A729-A544CAACF574}" srcOrd="0" destOrd="0" presId="urn:microsoft.com/office/officeart/2005/8/layout/hierarchy2"/>
    <dgm:cxn modelId="{94EBF8F7-36E3-4426-9AD6-4AABDDF5868B}" type="presParOf" srcId="{77684EE1-8073-4B95-99FD-F98083B9C389}" destId="{EC52D810-D20F-401C-90EE-845572F09F9B}" srcOrd="0" destOrd="0" presId="urn:microsoft.com/office/officeart/2005/8/layout/hierarchy2"/>
    <dgm:cxn modelId="{94A82410-732F-445E-B5BA-9152438574DD}" type="presParOf" srcId="{EC52D810-D20F-401C-90EE-845572F09F9B}" destId="{71616407-3A3C-434D-9EDC-8309C960A37E}" srcOrd="0" destOrd="0" presId="urn:microsoft.com/office/officeart/2005/8/layout/hierarchy2"/>
    <dgm:cxn modelId="{6FE2FBD5-F5A5-4588-BEF6-2C2B8F4F8A4F}" type="presParOf" srcId="{EC52D810-D20F-401C-90EE-845572F09F9B}" destId="{55C86051-3812-4325-98C5-E3FE5A544931}" srcOrd="1" destOrd="0" presId="urn:microsoft.com/office/officeart/2005/8/layout/hierarchy2"/>
    <dgm:cxn modelId="{4D09A6E6-24B7-437F-9405-D137F68A07A6}" type="presParOf" srcId="{55C86051-3812-4325-98C5-E3FE5A544931}" destId="{63AC0E02-896C-4618-A729-A544CAACF574}" srcOrd="0" destOrd="0" presId="urn:microsoft.com/office/officeart/2005/8/layout/hierarchy2"/>
    <dgm:cxn modelId="{96FD98F4-50D9-4D41-8F5F-8ECA4515BA62}" type="presParOf" srcId="{63AC0E02-896C-4618-A729-A544CAACF574}" destId="{24596FDC-4B94-4E63-84DB-CBB40ED6E041}" srcOrd="0" destOrd="0" presId="urn:microsoft.com/office/officeart/2005/8/layout/hierarchy2"/>
    <dgm:cxn modelId="{B943D23D-E8BC-4052-89F3-DD9C202E3CF9}" type="presParOf" srcId="{55C86051-3812-4325-98C5-E3FE5A544931}" destId="{D8945675-076A-4BAE-BEBC-4EE7EA296408}" srcOrd="1" destOrd="0" presId="urn:microsoft.com/office/officeart/2005/8/layout/hierarchy2"/>
    <dgm:cxn modelId="{8F41A788-0628-4A3C-8225-86466F3DF17A}" type="presParOf" srcId="{D8945675-076A-4BAE-BEBC-4EE7EA296408}" destId="{54434D30-B316-4DA6-B7F9-B5C23C55D26E}" srcOrd="0" destOrd="0" presId="urn:microsoft.com/office/officeart/2005/8/layout/hierarchy2"/>
    <dgm:cxn modelId="{DDB735F8-9039-4636-BB6C-BFF7B3F8E25C}" type="presParOf" srcId="{D8945675-076A-4BAE-BEBC-4EE7EA296408}" destId="{036C5FFC-6525-40A7-BF64-8D8605DC8907}" srcOrd="1" destOrd="0" presId="urn:microsoft.com/office/officeart/2005/8/layout/hierarchy2"/>
    <dgm:cxn modelId="{3CFFC8E3-EDA8-47A6-9A89-A0E53AF8562C}" type="presParOf" srcId="{55C86051-3812-4325-98C5-E3FE5A544931}" destId="{209997DD-5EE1-4803-B4CC-3B4DB148E2BA}" srcOrd="2" destOrd="0" presId="urn:microsoft.com/office/officeart/2005/8/layout/hierarchy2"/>
    <dgm:cxn modelId="{9B66D38B-B4BF-4511-ACDA-81F9F5E40F7D}" type="presParOf" srcId="{209997DD-5EE1-4803-B4CC-3B4DB148E2BA}" destId="{042BBEDC-DC30-4C5F-9911-F25ECA40FD31}" srcOrd="0" destOrd="0" presId="urn:microsoft.com/office/officeart/2005/8/layout/hierarchy2"/>
    <dgm:cxn modelId="{50757338-9ECE-402B-A423-1EDE006F8AE2}" type="presParOf" srcId="{55C86051-3812-4325-98C5-E3FE5A544931}" destId="{0D50F290-5D28-4029-AB3A-67F39AC82205}" srcOrd="3" destOrd="0" presId="urn:microsoft.com/office/officeart/2005/8/layout/hierarchy2"/>
    <dgm:cxn modelId="{5C644873-EB31-4065-917E-5EB728661557}" type="presParOf" srcId="{0D50F290-5D28-4029-AB3A-67F39AC82205}" destId="{E448DA18-AA8E-4DCF-8948-FC3AEAEA2F1F}" srcOrd="0" destOrd="0" presId="urn:microsoft.com/office/officeart/2005/8/layout/hierarchy2"/>
    <dgm:cxn modelId="{4F3A4EC8-375D-40AA-B47A-546A83C592E1}" type="presParOf" srcId="{0D50F290-5D28-4029-AB3A-67F39AC82205}" destId="{F7A5F83F-8E1E-4A29-87BA-E5A11CB2598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4FDD685-878D-42E9-8301-3882BA9E7210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7F18E71-E537-4DC5-8EF5-963901F7122D}">
      <dgm:prSet phldrT="[Текст]" custT="1"/>
      <dgm:spPr/>
      <dgm:t>
        <a:bodyPr/>
        <a:lstStyle/>
        <a:p>
          <a:r>
            <a:rPr lang="uk-UA" sz="4000" b="1" dirty="0" smtClean="0"/>
            <a:t>Зміна підсудності </a:t>
          </a:r>
          <a:r>
            <a:rPr lang="uk-UA" sz="3300" dirty="0" smtClean="0"/>
            <a:t>– передача справи з одного суду до іншого в межах України можлива лише за вмотивованою ухвалою судді, який приймає позовну заяву і розглядає таку справу по суті, а також з ініціативи керівників вищестоящих судів з метою забезпечення належного виконання завдань правосуддя.</a:t>
          </a:r>
          <a:endParaRPr lang="ru-RU" sz="3300" dirty="0"/>
        </a:p>
      </dgm:t>
    </dgm:pt>
    <dgm:pt modelId="{B46C745A-CA76-45DE-985C-743E5ED8FE92}" type="parTrans" cxnId="{F278E41C-628C-437B-87EE-AE9E51B4D689}">
      <dgm:prSet/>
      <dgm:spPr/>
      <dgm:t>
        <a:bodyPr/>
        <a:lstStyle/>
        <a:p>
          <a:endParaRPr lang="ru-RU"/>
        </a:p>
      </dgm:t>
    </dgm:pt>
    <dgm:pt modelId="{36AEB678-F4A5-4EC8-B10D-76ED2EBF38A4}" type="sibTrans" cxnId="{F278E41C-628C-437B-87EE-AE9E51B4D689}">
      <dgm:prSet/>
      <dgm:spPr/>
      <dgm:t>
        <a:bodyPr/>
        <a:lstStyle/>
        <a:p>
          <a:endParaRPr lang="ru-RU"/>
        </a:p>
      </dgm:t>
    </dgm:pt>
    <dgm:pt modelId="{9DED7376-D542-49DC-B360-E0994117809B}" type="pres">
      <dgm:prSet presAssocID="{64FDD685-878D-42E9-8301-3882BA9E7210}" presName="diagram" presStyleCnt="0">
        <dgm:presLayoutVars>
          <dgm:dir/>
          <dgm:resizeHandles val="exact"/>
        </dgm:presLayoutVars>
      </dgm:prSet>
      <dgm:spPr/>
    </dgm:pt>
    <dgm:pt modelId="{7AE63635-5840-40C6-9E63-250DECD4530D}" type="pres">
      <dgm:prSet presAssocID="{87F18E71-E537-4DC5-8EF5-963901F7122D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78E41C-628C-437B-87EE-AE9E51B4D689}" srcId="{64FDD685-878D-42E9-8301-3882BA9E7210}" destId="{87F18E71-E537-4DC5-8EF5-963901F7122D}" srcOrd="0" destOrd="0" parTransId="{B46C745A-CA76-45DE-985C-743E5ED8FE92}" sibTransId="{36AEB678-F4A5-4EC8-B10D-76ED2EBF38A4}"/>
    <dgm:cxn modelId="{9920B095-5F4F-4722-9F93-6D99FC6B3677}" type="presOf" srcId="{87F18E71-E537-4DC5-8EF5-963901F7122D}" destId="{7AE63635-5840-40C6-9E63-250DECD4530D}" srcOrd="0" destOrd="0" presId="urn:microsoft.com/office/officeart/2005/8/layout/default"/>
    <dgm:cxn modelId="{BD9B54D8-B2F3-4598-9237-71FEAAE3795A}" type="presOf" srcId="{64FDD685-878D-42E9-8301-3882BA9E7210}" destId="{9DED7376-D542-49DC-B360-E0994117809B}" srcOrd="0" destOrd="0" presId="urn:microsoft.com/office/officeart/2005/8/layout/default"/>
    <dgm:cxn modelId="{CA634971-2512-488B-AD7B-F4256BD4F641}" type="presParOf" srcId="{9DED7376-D542-49DC-B360-E0994117809B}" destId="{7AE63635-5840-40C6-9E63-250DECD4530D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979C09F-2B19-44A9-9C15-993E9A5D8714}" type="doc">
      <dgm:prSet loTypeId="urn:microsoft.com/office/officeart/2005/8/layout/target1" loCatId="relationship" qsTypeId="urn:microsoft.com/office/officeart/2005/8/quickstyle/simple5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C99F4739-3076-4607-A974-49659AF4C290}">
      <dgm:prSet custT="1"/>
      <dgm:spPr/>
      <dgm:t>
        <a:bodyPr/>
        <a:lstStyle/>
        <a:p>
          <a:pPr rtl="0"/>
          <a:r>
            <a:rPr lang="ru-RU" sz="2000" i="0" dirty="0" err="1" smtClean="0"/>
            <a:t>місцеві</a:t>
          </a:r>
          <a:r>
            <a:rPr lang="ru-RU" sz="2000" i="0" dirty="0" smtClean="0"/>
            <a:t> суди. </a:t>
          </a:r>
          <a:endParaRPr lang="ru-RU" sz="2000" i="0" dirty="0"/>
        </a:p>
      </dgm:t>
    </dgm:pt>
    <dgm:pt modelId="{C9D22F73-6C21-4569-953B-7896BF63EADB}" type="parTrans" cxnId="{50987216-C102-4F15-9E8E-FDDA04DC9989}">
      <dgm:prSet/>
      <dgm:spPr/>
      <dgm:t>
        <a:bodyPr/>
        <a:lstStyle/>
        <a:p>
          <a:endParaRPr lang="ru-RU"/>
        </a:p>
      </dgm:t>
    </dgm:pt>
    <dgm:pt modelId="{543EF6D6-84FF-49DC-863E-E6D944A0329C}" type="sibTrans" cxnId="{50987216-C102-4F15-9E8E-FDDA04DC9989}">
      <dgm:prSet/>
      <dgm:spPr/>
      <dgm:t>
        <a:bodyPr/>
        <a:lstStyle/>
        <a:p>
          <a:endParaRPr lang="ru-RU"/>
        </a:p>
      </dgm:t>
    </dgm:pt>
    <dgm:pt modelId="{E62611BD-6C3C-4520-A2F0-580765C0FCCB}">
      <dgm:prSet custT="1"/>
      <dgm:spPr/>
      <dgm:t>
        <a:bodyPr/>
        <a:lstStyle/>
        <a:p>
          <a:pPr rtl="0"/>
          <a:r>
            <a:rPr lang="ru-RU" sz="2000" i="0" dirty="0" err="1" smtClean="0"/>
            <a:t>апеляційні</a:t>
          </a:r>
          <a:r>
            <a:rPr lang="ru-RU" sz="2000" i="0" dirty="0" smtClean="0"/>
            <a:t> суди. </a:t>
          </a:r>
          <a:endParaRPr lang="ru-RU" sz="2000" i="0" dirty="0"/>
        </a:p>
      </dgm:t>
    </dgm:pt>
    <dgm:pt modelId="{B852C6AE-1415-46B1-A638-50A31E7E5ED2}" type="parTrans" cxnId="{3EE06F1B-37BC-4314-99DB-DB4F06707562}">
      <dgm:prSet/>
      <dgm:spPr/>
      <dgm:t>
        <a:bodyPr/>
        <a:lstStyle/>
        <a:p>
          <a:endParaRPr lang="ru-RU"/>
        </a:p>
      </dgm:t>
    </dgm:pt>
    <dgm:pt modelId="{DA7468DF-8171-441C-8B24-3404C22D8ACF}" type="sibTrans" cxnId="{3EE06F1B-37BC-4314-99DB-DB4F06707562}">
      <dgm:prSet/>
      <dgm:spPr/>
      <dgm:t>
        <a:bodyPr/>
        <a:lstStyle/>
        <a:p>
          <a:endParaRPr lang="ru-RU"/>
        </a:p>
      </dgm:t>
    </dgm:pt>
    <dgm:pt modelId="{B0BA589D-53CD-426F-9341-0E838F3BAE65}">
      <dgm:prSet custT="1"/>
      <dgm:spPr/>
      <dgm:t>
        <a:bodyPr/>
        <a:lstStyle/>
        <a:p>
          <a:pPr rtl="0"/>
          <a:r>
            <a:rPr lang="ru-RU" sz="2000" i="0" dirty="0" err="1" smtClean="0"/>
            <a:t>вищі</a:t>
          </a:r>
          <a:r>
            <a:rPr lang="ru-RU" sz="2000" i="0" dirty="0" smtClean="0"/>
            <a:t> </a:t>
          </a:r>
          <a:r>
            <a:rPr lang="ru-RU" sz="2000" i="0" dirty="0" err="1" smtClean="0"/>
            <a:t>спеціалізовані</a:t>
          </a:r>
          <a:r>
            <a:rPr lang="ru-RU" sz="2000" i="0" dirty="0" smtClean="0"/>
            <a:t> суди.</a:t>
          </a:r>
          <a:endParaRPr lang="ru-RU" sz="2000" i="0" dirty="0"/>
        </a:p>
      </dgm:t>
    </dgm:pt>
    <dgm:pt modelId="{EA8DACED-BB4E-45AE-90A6-E8F1974C2C82}" type="parTrans" cxnId="{4CECF3C2-A571-48B4-B7D1-10FE77B9D350}">
      <dgm:prSet/>
      <dgm:spPr/>
      <dgm:t>
        <a:bodyPr/>
        <a:lstStyle/>
        <a:p>
          <a:endParaRPr lang="ru-RU"/>
        </a:p>
      </dgm:t>
    </dgm:pt>
    <dgm:pt modelId="{D1649D3E-F54F-4E6B-8B21-F3D2271E1555}" type="sibTrans" cxnId="{4CECF3C2-A571-48B4-B7D1-10FE77B9D350}">
      <dgm:prSet/>
      <dgm:spPr/>
      <dgm:t>
        <a:bodyPr/>
        <a:lstStyle/>
        <a:p>
          <a:endParaRPr lang="ru-RU"/>
        </a:p>
      </dgm:t>
    </dgm:pt>
    <dgm:pt modelId="{7DDA54E8-C8C8-4C8C-B248-BA1DFA0AE53E}">
      <dgm:prSet custT="1"/>
      <dgm:spPr/>
      <dgm:t>
        <a:bodyPr/>
        <a:lstStyle/>
        <a:p>
          <a:pPr rtl="0"/>
          <a:r>
            <a:rPr lang="ru-RU" sz="2000" i="0" dirty="0" err="1" smtClean="0"/>
            <a:t>Верховний</a:t>
          </a:r>
          <a:r>
            <a:rPr lang="ru-RU" sz="2000" i="0" dirty="0" smtClean="0"/>
            <a:t> Суд </a:t>
          </a:r>
          <a:r>
            <a:rPr lang="ru-RU" sz="2000" i="0" dirty="0" err="1" smtClean="0"/>
            <a:t>України</a:t>
          </a:r>
          <a:r>
            <a:rPr lang="ru-RU" sz="2000" i="0" dirty="0" smtClean="0"/>
            <a:t>.</a:t>
          </a:r>
          <a:endParaRPr lang="ru-RU" sz="2000" i="0" dirty="0"/>
        </a:p>
      </dgm:t>
    </dgm:pt>
    <dgm:pt modelId="{79BA0809-1D13-4244-919F-FF452E50ABE9}" type="parTrans" cxnId="{E45EFF30-921C-4603-8C01-C5C615310C49}">
      <dgm:prSet/>
      <dgm:spPr/>
      <dgm:t>
        <a:bodyPr/>
        <a:lstStyle/>
        <a:p>
          <a:endParaRPr lang="ru-RU"/>
        </a:p>
      </dgm:t>
    </dgm:pt>
    <dgm:pt modelId="{5A32F839-D449-4568-8245-498B6520236D}" type="sibTrans" cxnId="{E45EFF30-921C-4603-8C01-C5C615310C49}">
      <dgm:prSet/>
      <dgm:spPr/>
      <dgm:t>
        <a:bodyPr/>
        <a:lstStyle/>
        <a:p>
          <a:endParaRPr lang="ru-RU"/>
        </a:p>
      </dgm:t>
    </dgm:pt>
    <dgm:pt modelId="{ABD50700-992B-4C24-BACB-F72F07164E84}" type="pres">
      <dgm:prSet presAssocID="{8979C09F-2B19-44A9-9C15-993E9A5D8714}" presName="composite" presStyleCnt="0">
        <dgm:presLayoutVars>
          <dgm:chMax val="5"/>
          <dgm:dir/>
          <dgm:resizeHandles val="exact"/>
        </dgm:presLayoutVars>
      </dgm:prSet>
      <dgm:spPr/>
    </dgm:pt>
    <dgm:pt modelId="{3F40E797-6334-4D6C-B53B-5C46A21715E4}" type="pres">
      <dgm:prSet presAssocID="{C99F4739-3076-4607-A974-49659AF4C290}" presName="circle1" presStyleLbl="lnNode1" presStyleIdx="0" presStyleCnt="4"/>
      <dgm:spPr/>
    </dgm:pt>
    <dgm:pt modelId="{99AFC62A-D595-4F0D-9C6B-BE443129154A}" type="pres">
      <dgm:prSet presAssocID="{C99F4739-3076-4607-A974-49659AF4C290}" presName="text1" presStyleLbl="revTx" presStyleIdx="0" presStyleCnt="4">
        <dgm:presLayoutVars>
          <dgm:bulletEnabled val="1"/>
        </dgm:presLayoutVars>
      </dgm:prSet>
      <dgm:spPr/>
    </dgm:pt>
    <dgm:pt modelId="{B06C4784-B75E-4AAC-9435-943C6CF97EB3}" type="pres">
      <dgm:prSet presAssocID="{C99F4739-3076-4607-A974-49659AF4C290}" presName="line1" presStyleLbl="callout" presStyleIdx="0" presStyleCnt="8"/>
      <dgm:spPr/>
    </dgm:pt>
    <dgm:pt modelId="{63DA4FD7-F553-4CE1-BC8C-4B1ABC780DED}" type="pres">
      <dgm:prSet presAssocID="{C99F4739-3076-4607-A974-49659AF4C290}" presName="d1" presStyleLbl="callout" presStyleIdx="1" presStyleCnt="8"/>
      <dgm:spPr/>
    </dgm:pt>
    <dgm:pt modelId="{CB9ABCFC-AF63-4F1F-8707-4547C7A8A1F7}" type="pres">
      <dgm:prSet presAssocID="{E62611BD-6C3C-4520-A2F0-580765C0FCCB}" presName="circle2" presStyleLbl="lnNode1" presStyleIdx="1" presStyleCnt="4"/>
      <dgm:spPr/>
    </dgm:pt>
    <dgm:pt modelId="{D272F3FE-B496-4FD3-A883-532177A545C6}" type="pres">
      <dgm:prSet presAssocID="{E62611BD-6C3C-4520-A2F0-580765C0FCCB}" presName="text2" presStyleLbl="revTx" presStyleIdx="1" presStyleCnt="4">
        <dgm:presLayoutVars>
          <dgm:bulletEnabled val="1"/>
        </dgm:presLayoutVars>
      </dgm:prSet>
      <dgm:spPr/>
    </dgm:pt>
    <dgm:pt modelId="{8B86AE2A-F5A6-4883-961F-29EF0FE8229D}" type="pres">
      <dgm:prSet presAssocID="{E62611BD-6C3C-4520-A2F0-580765C0FCCB}" presName="line2" presStyleLbl="callout" presStyleIdx="2" presStyleCnt="8"/>
      <dgm:spPr/>
    </dgm:pt>
    <dgm:pt modelId="{E33C1403-F6C8-484F-AAA2-634317332757}" type="pres">
      <dgm:prSet presAssocID="{E62611BD-6C3C-4520-A2F0-580765C0FCCB}" presName="d2" presStyleLbl="callout" presStyleIdx="3" presStyleCnt="8"/>
      <dgm:spPr/>
    </dgm:pt>
    <dgm:pt modelId="{0D3E7D9B-EA24-4A8D-85C7-447B62697497}" type="pres">
      <dgm:prSet presAssocID="{B0BA589D-53CD-426F-9341-0E838F3BAE65}" presName="circle3" presStyleLbl="lnNode1" presStyleIdx="2" presStyleCnt="4"/>
      <dgm:spPr/>
    </dgm:pt>
    <dgm:pt modelId="{CD8A1038-8FBA-40F8-AF69-8ED2514BA761}" type="pres">
      <dgm:prSet presAssocID="{B0BA589D-53CD-426F-9341-0E838F3BAE65}" presName="text3" presStyleLbl="revTx" presStyleIdx="2" presStyleCnt="4">
        <dgm:presLayoutVars>
          <dgm:bulletEnabled val="1"/>
        </dgm:presLayoutVars>
      </dgm:prSet>
      <dgm:spPr/>
    </dgm:pt>
    <dgm:pt modelId="{945E734B-8D7E-4B3E-8534-66D6DD11DD94}" type="pres">
      <dgm:prSet presAssocID="{B0BA589D-53CD-426F-9341-0E838F3BAE65}" presName="line3" presStyleLbl="callout" presStyleIdx="4" presStyleCnt="8"/>
      <dgm:spPr/>
    </dgm:pt>
    <dgm:pt modelId="{528B0DB2-436A-4D29-9030-AC23224B1D30}" type="pres">
      <dgm:prSet presAssocID="{B0BA589D-53CD-426F-9341-0E838F3BAE65}" presName="d3" presStyleLbl="callout" presStyleIdx="5" presStyleCnt="8"/>
      <dgm:spPr/>
    </dgm:pt>
    <dgm:pt modelId="{F747C50B-DEE2-43DE-BB02-EFF814A6FCFF}" type="pres">
      <dgm:prSet presAssocID="{7DDA54E8-C8C8-4C8C-B248-BA1DFA0AE53E}" presName="circle4" presStyleLbl="lnNode1" presStyleIdx="3" presStyleCnt="4"/>
      <dgm:spPr/>
    </dgm:pt>
    <dgm:pt modelId="{681DA88C-9D2F-46B0-AABC-2E56D453C48B}" type="pres">
      <dgm:prSet presAssocID="{7DDA54E8-C8C8-4C8C-B248-BA1DFA0AE53E}" presName="text4" presStyleLbl="revTx" presStyleIdx="3" presStyleCnt="4">
        <dgm:presLayoutVars>
          <dgm:bulletEnabled val="1"/>
        </dgm:presLayoutVars>
      </dgm:prSet>
      <dgm:spPr/>
    </dgm:pt>
    <dgm:pt modelId="{637389BA-3D21-4079-8353-53806A25C826}" type="pres">
      <dgm:prSet presAssocID="{7DDA54E8-C8C8-4C8C-B248-BA1DFA0AE53E}" presName="line4" presStyleLbl="callout" presStyleIdx="6" presStyleCnt="8"/>
      <dgm:spPr/>
    </dgm:pt>
    <dgm:pt modelId="{AD2EE85D-0D8B-4C39-95E9-C9AF1592CF07}" type="pres">
      <dgm:prSet presAssocID="{7DDA54E8-C8C8-4C8C-B248-BA1DFA0AE53E}" presName="d4" presStyleLbl="callout" presStyleIdx="7" presStyleCnt="8"/>
      <dgm:spPr/>
    </dgm:pt>
  </dgm:ptLst>
  <dgm:cxnLst>
    <dgm:cxn modelId="{3EE06F1B-37BC-4314-99DB-DB4F06707562}" srcId="{8979C09F-2B19-44A9-9C15-993E9A5D8714}" destId="{E62611BD-6C3C-4520-A2F0-580765C0FCCB}" srcOrd="1" destOrd="0" parTransId="{B852C6AE-1415-46B1-A638-50A31E7E5ED2}" sibTransId="{DA7468DF-8171-441C-8B24-3404C22D8ACF}"/>
    <dgm:cxn modelId="{4CECF3C2-A571-48B4-B7D1-10FE77B9D350}" srcId="{8979C09F-2B19-44A9-9C15-993E9A5D8714}" destId="{B0BA589D-53CD-426F-9341-0E838F3BAE65}" srcOrd="2" destOrd="0" parTransId="{EA8DACED-BB4E-45AE-90A6-E8F1974C2C82}" sibTransId="{D1649D3E-F54F-4E6B-8B21-F3D2271E1555}"/>
    <dgm:cxn modelId="{50987216-C102-4F15-9E8E-FDDA04DC9989}" srcId="{8979C09F-2B19-44A9-9C15-993E9A5D8714}" destId="{C99F4739-3076-4607-A974-49659AF4C290}" srcOrd="0" destOrd="0" parTransId="{C9D22F73-6C21-4569-953B-7896BF63EADB}" sibTransId="{543EF6D6-84FF-49DC-863E-E6D944A0329C}"/>
    <dgm:cxn modelId="{B09F1005-FF43-48D7-A583-FEACCBCABFB5}" type="presOf" srcId="{8979C09F-2B19-44A9-9C15-993E9A5D8714}" destId="{ABD50700-992B-4C24-BACB-F72F07164E84}" srcOrd="0" destOrd="0" presId="urn:microsoft.com/office/officeart/2005/8/layout/target1"/>
    <dgm:cxn modelId="{E45EFF30-921C-4603-8C01-C5C615310C49}" srcId="{8979C09F-2B19-44A9-9C15-993E9A5D8714}" destId="{7DDA54E8-C8C8-4C8C-B248-BA1DFA0AE53E}" srcOrd="3" destOrd="0" parTransId="{79BA0809-1D13-4244-919F-FF452E50ABE9}" sibTransId="{5A32F839-D449-4568-8245-498B6520236D}"/>
    <dgm:cxn modelId="{6470C5DC-60CD-4260-8BD8-278093911AE3}" type="presOf" srcId="{C99F4739-3076-4607-A974-49659AF4C290}" destId="{99AFC62A-D595-4F0D-9C6B-BE443129154A}" srcOrd="0" destOrd="0" presId="urn:microsoft.com/office/officeart/2005/8/layout/target1"/>
    <dgm:cxn modelId="{B6E9D496-C5B2-4CE0-8E40-8501C5427BC9}" type="presOf" srcId="{E62611BD-6C3C-4520-A2F0-580765C0FCCB}" destId="{D272F3FE-B496-4FD3-A883-532177A545C6}" srcOrd="0" destOrd="0" presId="urn:microsoft.com/office/officeart/2005/8/layout/target1"/>
    <dgm:cxn modelId="{74110E69-ACBE-4118-82DA-FCA8FB94CA89}" type="presOf" srcId="{7DDA54E8-C8C8-4C8C-B248-BA1DFA0AE53E}" destId="{681DA88C-9D2F-46B0-AABC-2E56D453C48B}" srcOrd="0" destOrd="0" presId="urn:microsoft.com/office/officeart/2005/8/layout/target1"/>
    <dgm:cxn modelId="{676D417B-D5C8-40D4-ABE5-6119D211E9F4}" type="presOf" srcId="{B0BA589D-53CD-426F-9341-0E838F3BAE65}" destId="{CD8A1038-8FBA-40F8-AF69-8ED2514BA761}" srcOrd="0" destOrd="0" presId="urn:microsoft.com/office/officeart/2005/8/layout/target1"/>
    <dgm:cxn modelId="{48761DF1-6BEA-4075-8825-C6B03C34D197}" type="presParOf" srcId="{ABD50700-992B-4C24-BACB-F72F07164E84}" destId="{3F40E797-6334-4D6C-B53B-5C46A21715E4}" srcOrd="0" destOrd="0" presId="urn:microsoft.com/office/officeart/2005/8/layout/target1"/>
    <dgm:cxn modelId="{1CC226C8-3120-49F5-9AC2-61727AAC18DF}" type="presParOf" srcId="{ABD50700-992B-4C24-BACB-F72F07164E84}" destId="{99AFC62A-D595-4F0D-9C6B-BE443129154A}" srcOrd="1" destOrd="0" presId="urn:microsoft.com/office/officeart/2005/8/layout/target1"/>
    <dgm:cxn modelId="{F8529C6B-2193-4A9D-B930-DA20C23DC3B0}" type="presParOf" srcId="{ABD50700-992B-4C24-BACB-F72F07164E84}" destId="{B06C4784-B75E-4AAC-9435-943C6CF97EB3}" srcOrd="2" destOrd="0" presId="urn:microsoft.com/office/officeart/2005/8/layout/target1"/>
    <dgm:cxn modelId="{BBA45FE0-57C2-4399-8D89-6A14028389D7}" type="presParOf" srcId="{ABD50700-992B-4C24-BACB-F72F07164E84}" destId="{63DA4FD7-F553-4CE1-BC8C-4B1ABC780DED}" srcOrd="3" destOrd="0" presId="urn:microsoft.com/office/officeart/2005/8/layout/target1"/>
    <dgm:cxn modelId="{ED027C91-6499-493F-8E28-1091F594FD66}" type="presParOf" srcId="{ABD50700-992B-4C24-BACB-F72F07164E84}" destId="{CB9ABCFC-AF63-4F1F-8707-4547C7A8A1F7}" srcOrd="4" destOrd="0" presId="urn:microsoft.com/office/officeart/2005/8/layout/target1"/>
    <dgm:cxn modelId="{ACDB6EF5-5F36-473E-9172-F22A72D3CA27}" type="presParOf" srcId="{ABD50700-992B-4C24-BACB-F72F07164E84}" destId="{D272F3FE-B496-4FD3-A883-532177A545C6}" srcOrd="5" destOrd="0" presId="urn:microsoft.com/office/officeart/2005/8/layout/target1"/>
    <dgm:cxn modelId="{4A298AB3-44B1-484C-8D1F-AD396DB51A40}" type="presParOf" srcId="{ABD50700-992B-4C24-BACB-F72F07164E84}" destId="{8B86AE2A-F5A6-4883-961F-29EF0FE8229D}" srcOrd="6" destOrd="0" presId="urn:microsoft.com/office/officeart/2005/8/layout/target1"/>
    <dgm:cxn modelId="{38A3D8F6-8B55-40DF-9669-1B081811665D}" type="presParOf" srcId="{ABD50700-992B-4C24-BACB-F72F07164E84}" destId="{E33C1403-F6C8-484F-AAA2-634317332757}" srcOrd="7" destOrd="0" presId="urn:microsoft.com/office/officeart/2005/8/layout/target1"/>
    <dgm:cxn modelId="{DD2B3BCB-148B-44AF-83AD-C935696A975B}" type="presParOf" srcId="{ABD50700-992B-4C24-BACB-F72F07164E84}" destId="{0D3E7D9B-EA24-4A8D-85C7-447B62697497}" srcOrd="8" destOrd="0" presId="urn:microsoft.com/office/officeart/2005/8/layout/target1"/>
    <dgm:cxn modelId="{EC899B5E-9655-473C-BAAD-A1880F5EEC3A}" type="presParOf" srcId="{ABD50700-992B-4C24-BACB-F72F07164E84}" destId="{CD8A1038-8FBA-40F8-AF69-8ED2514BA761}" srcOrd="9" destOrd="0" presId="urn:microsoft.com/office/officeart/2005/8/layout/target1"/>
    <dgm:cxn modelId="{737E4541-4314-4561-B789-EE390061EDDE}" type="presParOf" srcId="{ABD50700-992B-4C24-BACB-F72F07164E84}" destId="{945E734B-8D7E-4B3E-8534-66D6DD11DD94}" srcOrd="10" destOrd="0" presId="urn:microsoft.com/office/officeart/2005/8/layout/target1"/>
    <dgm:cxn modelId="{AC92FF3D-E579-4FBC-A95D-1A3142B6CE8A}" type="presParOf" srcId="{ABD50700-992B-4C24-BACB-F72F07164E84}" destId="{528B0DB2-436A-4D29-9030-AC23224B1D30}" srcOrd="11" destOrd="0" presId="urn:microsoft.com/office/officeart/2005/8/layout/target1"/>
    <dgm:cxn modelId="{860DBF67-0D59-40F1-92A9-D36DDB94D04E}" type="presParOf" srcId="{ABD50700-992B-4C24-BACB-F72F07164E84}" destId="{F747C50B-DEE2-43DE-BB02-EFF814A6FCFF}" srcOrd="12" destOrd="0" presId="urn:microsoft.com/office/officeart/2005/8/layout/target1"/>
    <dgm:cxn modelId="{E856E965-9743-4BA3-9205-7D1914972148}" type="presParOf" srcId="{ABD50700-992B-4C24-BACB-F72F07164E84}" destId="{681DA88C-9D2F-46B0-AABC-2E56D453C48B}" srcOrd="13" destOrd="0" presId="urn:microsoft.com/office/officeart/2005/8/layout/target1"/>
    <dgm:cxn modelId="{7CA0DA24-B57B-476B-9CBF-9B6A650E957B}" type="presParOf" srcId="{ABD50700-992B-4C24-BACB-F72F07164E84}" destId="{637389BA-3D21-4079-8353-53806A25C826}" srcOrd="14" destOrd="0" presId="urn:microsoft.com/office/officeart/2005/8/layout/target1"/>
    <dgm:cxn modelId="{B6EBD166-DD89-4E84-B1F2-6410244106B3}" type="presParOf" srcId="{ABD50700-992B-4C24-BACB-F72F07164E84}" destId="{AD2EE85D-0D8B-4C39-95E9-C9AF1592CF07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D09DA5-8AC5-4F3F-9C33-45731339F74B}">
      <dsp:nvSpPr>
        <dsp:cNvPr id="0" name=""/>
        <dsp:cNvSpPr/>
      </dsp:nvSpPr>
      <dsp:spPr>
        <a:xfrm>
          <a:off x="0" y="0"/>
          <a:ext cx="6741540" cy="17127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Підсудність </a:t>
          </a:r>
          <a:r>
            <a:rPr lang="uk-UA" sz="1700" kern="1200" dirty="0" smtClean="0"/>
            <a:t>– це інститут цивільного процесуального права, тобто система норм права, які регулюють суспільні відносини, що виникають у зв'язку з визначенням конкретного суду при поданні позову або заяви.</a:t>
          </a:r>
          <a:endParaRPr lang="ru-RU" sz="1700" kern="1200" dirty="0"/>
        </a:p>
      </dsp:txBody>
      <dsp:txXfrm>
        <a:off x="0" y="0"/>
        <a:ext cx="4993654" cy="1712774"/>
      </dsp:txXfrm>
    </dsp:sp>
    <dsp:sp modelId="{4F25D377-F8C3-4922-856E-6BCE2C0AF66D}">
      <dsp:nvSpPr>
        <dsp:cNvPr id="0" name=""/>
        <dsp:cNvSpPr/>
      </dsp:nvSpPr>
      <dsp:spPr>
        <a:xfrm>
          <a:off x="594841" y="1998236"/>
          <a:ext cx="6741540" cy="17127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87685"/>
                <a:satOff val="6397"/>
                <a:lumOff val="8726"/>
                <a:alphaOff val="0"/>
                <a:shade val="63000"/>
                <a:satMod val="165000"/>
              </a:schemeClr>
            </a:gs>
            <a:gs pos="30000">
              <a:schemeClr val="accent3">
                <a:hueOff val="1187685"/>
                <a:satOff val="6397"/>
                <a:lumOff val="8726"/>
                <a:alphaOff val="0"/>
                <a:shade val="58000"/>
                <a:satMod val="165000"/>
              </a:schemeClr>
            </a:gs>
            <a:gs pos="75000">
              <a:schemeClr val="accent3">
                <a:hueOff val="1187685"/>
                <a:satOff val="6397"/>
                <a:lumOff val="8726"/>
                <a:alphaOff val="0"/>
                <a:shade val="30000"/>
                <a:satMod val="175000"/>
              </a:schemeClr>
            </a:gs>
            <a:gs pos="100000">
              <a:schemeClr val="accent3">
                <a:hueOff val="1187685"/>
                <a:satOff val="6397"/>
                <a:lumOff val="8726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Підсудність </a:t>
          </a:r>
          <a:r>
            <a:rPr lang="uk-UA" sz="2100" kern="1200" dirty="0" smtClean="0"/>
            <a:t>– властивість конкретної справи, в силу якої воно підлягає розгляду у певному суді як у суді першої інстанції.</a:t>
          </a:r>
          <a:endParaRPr lang="ru-RU" sz="2100" kern="1200" dirty="0"/>
        </a:p>
      </dsp:txBody>
      <dsp:txXfrm>
        <a:off x="594841" y="1998236"/>
        <a:ext cx="5033395" cy="1712774"/>
      </dsp:txXfrm>
    </dsp:sp>
    <dsp:sp modelId="{281ACC3A-6572-4BCB-A9D4-B171DD260EDC}">
      <dsp:nvSpPr>
        <dsp:cNvPr id="0" name=""/>
        <dsp:cNvSpPr/>
      </dsp:nvSpPr>
      <dsp:spPr>
        <a:xfrm>
          <a:off x="1189683" y="3996473"/>
          <a:ext cx="6741540" cy="17127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375370"/>
                <a:satOff val="12794"/>
                <a:lumOff val="17452"/>
                <a:alphaOff val="0"/>
                <a:shade val="63000"/>
                <a:satMod val="165000"/>
              </a:schemeClr>
            </a:gs>
            <a:gs pos="30000">
              <a:schemeClr val="accent3">
                <a:hueOff val="2375370"/>
                <a:satOff val="12794"/>
                <a:lumOff val="17452"/>
                <a:alphaOff val="0"/>
                <a:shade val="58000"/>
                <a:satMod val="165000"/>
              </a:schemeClr>
            </a:gs>
            <a:gs pos="75000">
              <a:schemeClr val="accent3">
                <a:hueOff val="2375370"/>
                <a:satOff val="12794"/>
                <a:lumOff val="17452"/>
                <a:alphaOff val="0"/>
                <a:shade val="30000"/>
                <a:satMod val="175000"/>
              </a:schemeClr>
            </a:gs>
            <a:gs pos="100000">
              <a:schemeClr val="accent3">
                <a:hueOff val="2375370"/>
                <a:satOff val="12794"/>
                <a:lumOff val="17452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Підсудність </a:t>
          </a:r>
          <a:r>
            <a:rPr lang="uk-UA" sz="2100" kern="1200" dirty="0" smtClean="0"/>
            <a:t>– розмежування компетенції між окремими ланками судової системи, між судами однієї ланки щодо розгляду і вирішення підвідомчих їм справ.</a:t>
          </a:r>
          <a:endParaRPr lang="ru-RU" sz="2100" kern="1200" dirty="0"/>
        </a:p>
      </dsp:txBody>
      <dsp:txXfrm>
        <a:off x="1189683" y="3996473"/>
        <a:ext cx="5033395" cy="1712774"/>
      </dsp:txXfrm>
    </dsp:sp>
    <dsp:sp modelId="{10AB446A-BAFF-4E5B-BDEF-960CEC9CF8F2}">
      <dsp:nvSpPr>
        <dsp:cNvPr id="0" name=""/>
        <dsp:cNvSpPr/>
      </dsp:nvSpPr>
      <dsp:spPr>
        <a:xfrm>
          <a:off x="5628237" y="1298853"/>
          <a:ext cx="1113303" cy="111330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628237" y="1298853"/>
        <a:ext cx="1113303" cy="1113303"/>
      </dsp:txXfrm>
    </dsp:sp>
    <dsp:sp modelId="{9EBA78E7-4876-4437-B404-CE999C7F9337}">
      <dsp:nvSpPr>
        <dsp:cNvPr id="0" name=""/>
        <dsp:cNvSpPr/>
      </dsp:nvSpPr>
      <dsp:spPr>
        <a:xfrm>
          <a:off x="6223078" y="3285672"/>
          <a:ext cx="1113303" cy="111330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2324682"/>
            <a:satOff val="53566"/>
            <a:lumOff val="4622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324682"/>
              <a:satOff val="53566"/>
              <a:lumOff val="462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223078" y="3285672"/>
        <a:ext cx="1113303" cy="1113303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2C060E-8AED-4A4D-AB0F-3CF0BD9BC79C}">
      <dsp:nvSpPr>
        <dsp:cNvPr id="0" name=""/>
        <dsp:cNvSpPr/>
      </dsp:nvSpPr>
      <dsp:spPr>
        <a:xfrm>
          <a:off x="560069" y="0"/>
          <a:ext cx="6347460" cy="4873752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F28349A-3DFA-49F5-84AB-8A0FCC3FB087}">
      <dsp:nvSpPr>
        <dsp:cNvPr id="0" name=""/>
        <dsp:cNvSpPr/>
      </dsp:nvSpPr>
      <dsp:spPr>
        <a:xfrm>
          <a:off x="0" y="1462125"/>
          <a:ext cx="7467600" cy="19495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Підсудність</a:t>
          </a:r>
          <a:r>
            <a:rPr lang="ru-RU" sz="1800" kern="1200" dirty="0" smtClean="0"/>
            <a:t> справ за </a:t>
          </a:r>
          <a:r>
            <a:rPr lang="ru-RU" sz="1800" kern="1200" dirty="0" err="1" smtClean="0"/>
            <a:t>участю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громадян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України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якщо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обидві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сторони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проживають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її</a:t>
          </a:r>
          <a:r>
            <a:rPr lang="ru-RU" sz="1800" kern="1200" dirty="0" smtClean="0"/>
            <a:t> межами, а </a:t>
          </a:r>
          <a:r>
            <a:rPr lang="ru-RU" sz="1800" kern="1200" dirty="0" err="1" smtClean="0"/>
            <a:t>також</a:t>
          </a:r>
          <a:r>
            <a:rPr lang="ru-RU" sz="1800" kern="1200" dirty="0" smtClean="0"/>
            <a:t> справ про </a:t>
          </a:r>
          <a:r>
            <a:rPr lang="ru-RU" sz="1800" kern="1200" dirty="0" err="1" smtClean="0"/>
            <a:t>розірвання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шлюбу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між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громадянином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України</a:t>
          </a:r>
          <a:r>
            <a:rPr lang="ru-RU" sz="1800" kern="1200" dirty="0" smtClean="0"/>
            <a:t> та </a:t>
          </a:r>
          <a:r>
            <a:rPr lang="ru-RU" sz="1800" kern="1200" dirty="0" err="1" smtClean="0"/>
            <a:t>іноземцем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або</a:t>
          </a:r>
          <a:r>
            <a:rPr lang="ru-RU" sz="1800" kern="1200" dirty="0" smtClean="0"/>
            <a:t> особою без </a:t>
          </a:r>
          <a:r>
            <a:rPr lang="ru-RU" sz="1800" kern="1200" dirty="0" err="1" smtClean="0"/>
            <a:t>громадянства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які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проживають</a:t>
          </a:r>
          <a:r>
            <a:rPr lang="ru-RU" sz="1800" kern="1200" dirty="0" smtClean="0"/>
            <a:t> за межами </a:t>
          </a:r>
          <a:r>
            <a:rPr lang="ru-RU" sz="1800" kern="1200" dirty="0" err="1" smtClean="0"/>
            <a:t>України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визначається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суддею</a:t>
          </a:r>
          <a:r>
            <a:rPr lang="ru-RU" sz="1800" kern="1200" dirty="0" smtClean="0"/>
            <a:t> Верховного Суду, </a:t>
          </a:r>
          <a:r>
            <a:rPr lang="ru-RU" sz="1800" kern="1200" dirty="0" err="1" smtClean="0"/>
            <a:t>визначеним</a:t>
          </a:r>
          <a:r>
            <a:rPr lang="ru-RU" sz="1800" kern="1200" dirty="0" smtClean="0"/>
            <a:t> у порядку, </a:t>
          </a:r>
          <a:r>
            <a:rPr lang="ru-RU" sz="1800" kern="1200" dirty="0" err="1" smtClean="0"/>
            <a:t>передбаченому</a:t>
          </a:r>
          <a:r>
            <a:rPr lang="ru-RU" sz="1800" kern="1200" dirty="0" smtClean="0"/>
            <a:t> </a:t>
          </a:r>
          <a:r>
            <a:rPr lang="ru-RU" sz="1800" u="sng" kern="1200" dirty="0" err="1" smtClean="0"/>
            <a:t>статтею</a:t>
          </a:r>
          <a:r>
            <a:rPr lang="ru-RU" sz="1800" u="sng" kern="1200" dirty="0" smtClean="0"/>
            <a:t> 33</a:t>
          </a:r>
          <a:r>
            <a:rPr lang="ru-RU" sz="1800" kern="1200" dirty="0" smtClean="0"/>
            <a:t> </a:t>
          </a:r>
          <a:r>
            <a:rPr lang="ru-RU" sz="1800" kern="1200" dirty="0" err="1" smtClean="0"/>
            <a:t>цього</a:t>
          </a:r>
          <a:r>
            <a:rPr lang="ru-RU" sz="1800" kern="1200" dirty="0" smtClean="0"/>
            <a:t> Кодексу, </a:t>
          </a:r>
          <a:r>
            <a:rPr lang="ru-RU" sz="1800" kern="1200" dirty="0" err="1" smtClean="0"/>
            <a:t>одноособово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>
        <a:off x="0" y="1462125"/>
        <a:ext cx="7467600" cy="194950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E7D3E1-139E-408F-984A-DEB339E1A365}">
      <dsp:nvSpPr>
        <dsp:cNvPr id="0" name=""/>
        <dsp:cNvSpPr/>
      </dsp:nvSpPr>
      <dsp:spPr>
        <a:xfrm>
          <a:off x="0" y="322835"/>
          <a:ext cx="8363272" cy="16369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</a:rPr>
            <a:t>Підсудність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справи</a:t>
          </a:r>
          <a:r>
            <a:rPr lang="ru-RU" sz="1800" kern="1200" dirty="0" smtClean="0">
              <a:solidFill>
                <a:sysClr val="windowText" lastClr="000000"/>
              </a:solidFill>
            </a:rPr>
            <a:t>, у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якій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однією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зі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сторін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є</a:t>
          </a:r>
          <a:r>
            <a:rPr lang="ru-RU" sz="1800" kern="1200" dirty="0" smtClean="0">
              <a:solidFill>
                <a:sysClr val="windowText" lastClr="000000"/>
              </a:solidFill>
            </a:rPr>
            <a:t> суд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або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суддя</a:t>
          </a:r>
          <a:r>
            <a:rPr lang="ru-RU" sz="1800" kern="1200" dirty="0" smtClean="0">
              <a:solidFill>
                <a:sysClr val="windowText" lastClr="000000"/>
              </a:solidFill>
            </a:rPr>
            <a:t> суду, до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підсудності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якого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віднесена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ця</a:t>
          </a:r>
          <a:r>
            <a:rPr lang="ru-RU" sz="1800" kern="1200" dirty="0" smtClean="0">
              <a:solidFill>
                <a:sysClr val="windowText" lastClr="000000"/>
              </a:solidFill>
            </a:rPr>
            <a:t> справа за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загальними</a:t>
          </a:r>
          <a:r>
            <a:rPr lang="ru-RU" sz="1800" kern="1200" dirty="0" smtClean="0">
              <a:solidFill>
                <a:sysClr val="windowText" lastClr="000000"/>
              </a:solidFill>
            </a:rPr>
            <a:t> правилами,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визначається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ухвалою</a:t>
          </a:r>
          <a:r>
            <a:rPr lang="ru-RU" sz="1800" kern="1200" dirty="0" smtClean="0">
              <a:solidFill>
                <a:sysClr val="windowText" lastClr="000000"/>
              </a:solidFill>
            </a:rPr>
            <a:t> суду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вищої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інстанції</a:t>
          </a:r>
          <a:r>
            <a:rPr lang="ru-RU" sz="1800" kern="1200" dirty="0" smtClean="0">
              <a:solidFill>
                <a:sysClr val="windowText" lastClr="000000"/>
              </a:solidFill>
            </a:rPr>
            <a:t>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постановленою</a:t>
          </a:r>
          <a:r>
            <a:rPr lang="ru-RU" sz="1800" kern="1200" dirty="0" smtClean="0">
              <a:solidFill>
                <a:sysClr val="windowText" lastClr="000000"/>
              </a:solidFill>
            </a:rPr>
            <a:t> без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повідомлення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сторін</a:t>
          </a:r>
          <a:r>
            <a:rPr lang="ru-RU" sz="1800" kern="1200" dirty="0" smtClean="0">
              <a:solidFill>
                <a:sysClr val="windowText" lastClr="000000"/>
              </a:solidFill>
            </a:rPr>
            <a:t>.</a:t>
          </a:r>
          <a:endParaRPr lang="ru-RU" sz="1800" kern="1200" dirty="0">
            <a:solidFill>
              <a:sysClr val="windowText" lastClr="000000"/>
            </a:solidFill>
          </a:endParaRPr>
        </a:p>
      </dsp:txBody>
      <dsp:txXfrm>
        <a:off x="0" y="322835"/>
        <a:ext cx="8363272" cy="1636976"/>
      </dsp:txXfrm>
    </dsp:sp>
    <dsp:sp modelId="{587FF948-306E-42C6-BD0F-0F006869A1C8}">
      <dsp:nvSpPr>
        <dsp:cNvPr id="0" name=""/>
        <dsp:cNvSpPr/>
      </dsp:nvSpPr>
      <dsp:spPr>
        <a:xfrm>
          <a:off x="0" y="2000131"/>
          <a:ext cx="8363272" cy="1636976"/>
        </a:xfrm>
        <a:prstGeom prst="roundRect">
          <a:avLst/>
        </a:prstGeom>
        <a:solidFill>
          <a:schemeClr val="accent2">
            <a:hueOff val="-6317677"/>
            <a:satOff val="10648"/>
            <a:lumOff val="-130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ysClr val="windowText" lastClr="000000"/>
              </a:solidFill>
            </a:rPr>
            <a:t>Підсудність</a:t>
          </a:r>
          <a:r>
            <a:rPr lang="ru-RU" sz="1800" kern="1200" dirty="0" smtClean="0">
              <a:solidFill>
                <a:sysClr val="windowText" lastClr="000000"/>
              </a:solidFill>
            </a:rPr>
            <a:t> справ, у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яких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однією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зі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сторін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є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Верховний</a:t>
          </a:r>
          <a:r>
            <a:rPr lang="ru-RU" sz="1800" kern="1200" dirty="0" smtClean="0">
              <a:solidFill>
                <a:sysClr val="windowText" lastClr="000000"/>
              </a:solidFill>
            </a:rPr>
            <a:t> Суд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або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суддя</a:t>
          </a:r>
          <a:r>
            <a:rPr lang="ru-RU" sz="1800" kern="1200" dirty="0" smtClean="0">
              <a:solidFill>
                <a:sysClr val="windowText" lastClr="000000"/>
              </a:solidFill>
            </a:rPr>
            <a:t>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цього</a:t>
          </a:r>
          <a:r>
            <a:rPr lang="ru-RU" sz="1800" kern="1200" dirty="0" smtClean="0">
              <a:solidFill>
                <a:sysClr val="windowText" lastClr="000000"/>
              </a:solidFill>
            </a:rPr>
            <a:t> суду,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визначається</a:t>
          </a:r>
          <a:r>
            <a:rPr lang="ru-RU" sz="1800" kern="1200" dirty="0" smtClean="0">
              <a:solidFill>
                <a:sysClr val="windowText" lastClr="000000"/>
              </a:solidFill>
            </a:rPr>
            <a:t> за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загальними</a:t>
          </a:r>
          <a:r>
            <a:rPr lang="ru-RU" sz="1800" kern="1200" dirty="0" smtClean="0">
              <a:solidFill>
                <a:sysClr val="windowText" lastClr="000000"/>
              </a:solidFill>
            </a:rPr>
            <a:t> правилами </a:t>
          </a:r>
          <a:r>
            <a:rPr lang="ru-RU" sz="1800" kern="1200" dirty="0" err="1" smtClean="0">
              <a:solidFill>
                <a:sysClr val="windowText" lastClr="000000"/>
              </a:solidFill>
            </a:rPr>
            <a:t>підсудності</a:t>
          </a:r>
          <a:r>
            <a:rPr lang="ru-RU" sz="1800" kern="1200" dirty="0" smtClean="0">
              <a:solidFill>
                <a:sysClr val="windowText" lastClr="000000"/>
              </a:solidFill>
            </a:rPr>
            <a:t>.</a:t>
          </a:r>
          <a:endParaRPr lang="ru-RU" sz="1800" kern="1200" dirty="0">
            <a:solidFill>
              <a:sysClr val="windowText" lastClr="000000"/>
            </a:solidFill>
          </a:endParaRPr>
        </a:p>
      </dsp:txBody>
      <dsp:txXfrm>
        <a:off x="0" y="2000131"/>
        <a:ext cx="8363272" cy="1636976"/>
      </dsp:txXfrm>
    </dsp:sp>
    <dsp:sp modelId="{F9052799-5B51-49A8-B1E4-31F4AA9F20C7}">
      <dsp:nvSpPr>
        <dsp:cNvPr id="0" name=""/>
        <dsp:cNvSpPr/>
      </dsp:nvSpPr>
      <dsp:spPr>
        <a:xfrm>
          <a:off x="0" y="3677428"/>
          <a:ext cx="8363272" cy="1636976"/>
        </a:xfrm>
        <a:prstGeom prst="roundRect">
          <a:avLst/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</a:rPr>
            <a:t>У справах про </a:t>
          </a:r>
          <a:r>
            <a:rPr lang="ru-RU" sz="1400" kern="1200" dirty="0" err="1" smtClean="0">
              <a:solidFill>
                <a:schemeClr val="bg1"/>
              </a:solidFill>
            </a:rPr>
            <a:t>визнання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необґрунтованими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активів</a:t>
          </a:r>
          <a:r>
            <a:rPr lang="ru-RU" sz="1400" kern="1200" dirty="0" smtClean="0">
              <a:solidFill>
                <a:schemeClr val="bg1"/>
              </a:solidFill>
            </a:rPr>
            <a:t> та </a:t>
          </a:r>
          <a:r>
            <a:rPr lang="ru-RU" sz="1400" kern="1200" dirty="0" err="1" smtClean="0">
              <a:solidFill>
                <a:schemeClr val="bg1"/>
              </a:solidFill>
            </a:rPr>
            <a:t>їх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стягнення</a:t>
          </a:r>
          <a:r>
            <a:rPr lang="ru-RU" sz="1400" kern="1200" dirty="0" smtClean="0">
              <a:solidFill>
                <a:schemeClr val="bg1"/>
              </a:solidFill>
            </a:rPr>
            <a:t> в </a:t>
          </a:r>
          <a:r>
            <a:rPr lang="ru-RU" sz="1400" kern="1200" dirty="0" err="1" smtClean="0">
              <a:solidFill>
                <a:schemeClr val="bg1"/>
              </a:solidFill>
            </a:rPr>
            <a:t>дохід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держави</a:t>
          </a:r>
          <a:r>
            <a:rPr lang="ru-RU" sz="1400" kern="1200" dirty="0" smtClean="0">
              <a:solidFill>
                <a:schemeClr val="bg1"/>
              </a:solidFill>
            </a:rPr>
            <a:t>, у </a:t>
          </a:r>
          <a:r>
            <a:rPr lang="ru-RU" sz="1400" kern="1200" dirty="0" err="1" smtClean="0">
              <a:solidFill>
                <a:schemeClr val="bg1"/>
              </a:solidFill>
            </a:rPr>
            <a:t>яких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відповідачем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є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суддя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чи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працівник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апарату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Вищого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антикорупційного</a:t>
          </a:r>
          <a:r>
            <a:rPr lang="ru-RU" sz="1400" kern="1200" dirty="0" smtClean="0">
              <a:solidFill>
                <a:schemeClr val="bg1"/>
              </a:solidFill>
            </a:rPr>
            <a:t> суду, </a:t>
          </a:r>
          <a:r>
            <a:rPr lang="ru-RU" sz="1400" kern="1200" dirty="0" err="1" smtClean="0">
              <a:solidFill>
                <a:schemeClr val="bg1"/>
              </a:solidFill>
            </a:rPr>
            <a:t>таке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провадження</a:t>
          </a:r>
          <a:r>
            <a:rPr lang="ru-RU" sz="1400" kern="1200" dirty="0" smtClean="0">
              <a:solidFill>
                <a:schemeClr val="bg1"/>
              </a:solidFill>
            </a:rPr>
            <a:t> у </a:t>
          </a:r>
          <a:r>
            <a:rPr lang="ru-RU" sz="1400" kern="1200" dirty="0" err="1" smtClean="0">
              <a:solidFill>
                <a:schemeClr val="bg1"/>
              </a:solidFill>
            </a:rPr>
            <a:t>першій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інстанції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здійснює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місцевий</a:t>
          </a:r>
          <a:r>
            <a:rPr lang="ru-RU" sz="1400" kern="1200" dirty="0" smtClean="0">
              <a:solidFill>
                <a:schemeClr val="bg1"/>
              </a:solidFill>
            </a:rPr>
            <a:t> суд, у межах </a:t>
          </a:r>
          <a:r>
            <a:rPr lang="ru-RU" sz="1400" kern="1200" dirty="0" err="1" smtClean="0">
              <a:solidFill>
                <a:schemeClr val="bg1"/>
              </a:solidFill>
            </a:rPr>
            <a:t>територіальної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юрисдикції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якого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знаходиться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Вищий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антикорупційний</a:t>
          </a:r>
          <a:r>
            <a:rPr lang="ru-RU" sz="1400" kern="1200" dirty="0" smtClean="0">
              <a:solidFill>
                <a:schemeClr val="bg1"/>
              </a:solidFill>
            </a:rPr>
            <a:t> суд, а </a:t>
          </a:r>
          <a:r>
            <a:rPr lang="ru-RU" sz="1400" kern="1200" dirty="0" err="1" smtClean="0">
              <a:solidFill>
                <a:schemeClr val="bg1"/>
              </a:solidFill>
            </a:rPr>
            <a:t>ухвалені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судові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рішення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оскаржуються</a:t>
          </a:r>
          <a:r>
            <a:rPr lang="ru-RU" sz="1400" kern="1200" dirty="0" smtClean="0">
              <a:solidFill>
                <a:schemeClr val="bg1"/>
              </a:solidFill>
            </a:rPr>
            <a:t> в </a:t>
          </a:r>
          <a:r>
            <a:rPr lang="ru-RU" sz="1400" kern="1200" dirty="0" err="1" smtClean="0">
              <a:solidFill>
                <a:schemeClr val="bg1"/>
              </a:solidFill>
            </a:rPr>
            <a:t>апеляційному</a:t>
          </a:r>
          <a:r>
            <a:rPr lang="ru-RU" sz="1400" kern="1200" dirty="0" smtClean="0">
              <a:solidFill>
                <a:schemeClr val="bg1"/>
              </a:solidFill>
            </a:rPr>
            <a:t> порядку до суду </a:t>
          </a:r>
          <a:r>
            <a:rPr lang="ru-RU" sz="1400" kern="1200" dirty="0" err="1" smtClean="0">
              <a:solidFill>
                <a:schemeClr val="bg1"/>
              </a:solidFill>
            </a:rPr>
            <a:t>апеляційної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інстанції</a:t>
          </a:r>
          <a:r>
            <a:rPr lang="ru-RU" sz="1400" kern="1200" dirty="0" smtClean="0">
              <a:solidFill>
                <a:schemeClr val="bg1"/>
              </a:solidFill>
            </a:rPr>
            <a:t>, у межах </a:t>
          </a:r>
          <a:r>
            <a:rPr lang="ru-RU" sz="1400" kern="1200" dirty="0" err="1" smtClean="0">
              <a:solidFill>
                <a:schemeClr val="bg1"/>
              </a:solidFill>
            </a:rPr>
            <a:t>апеляційного</a:t>
          </a:r>
          <a:r>
            <a:rPr lang="ru-RU" sz="1400" kern="1200" dirty="0" smtClean="0">
              <a:solidFill>
                <a:schemeClr val="bg1"/>
              </a:solidFill>
            </a:rPr>
            <a:t> округу </a:t>
          </a:r>
          <a:r>
            <a:rPr lang="ru-RU" sz="1400" kern="1200" dirty="0" err="1" smtClean="0">
              <a:solidFill>
                <a:schemeClr val="bg1"/>
              </a:solidFill>
            </a:rPr>
            <a:t>якого</a:t>
          </a:r>
          <a:r>
            <a:rPr lang="ru-RU" sz="1400" kern="1200" dirty="0" smtClean="0">
              <a:solidFill>
                <a:schemeClr val="bg1"/>
              </a:solidFill>
            </a:rPr>
            <a:t> (</a:t>
          </a:r>
          <a:r>
            <a:rPr lang="ru-RU" sz="1400" kern="1200" dirty="0" err="1" smtClean="0">
              <a:solidFill>
                <a:schemeClr val="bg1"/>
              </a:solidFill>
            </a:rPr>
            <a:t>території</a:t>
          </a:r>
          <a:r>
            <a:rPr lang="ru-RU" sz="1400" kern="1200" dirty="0" smtClean="0">
              <a:solidFill>
                <a:schemeClr val="bg1"/>
              </a:solidFill>
            </a:rPr>
            <a:t>, на яку </a:t>
          </a:r>
          <a:r>
            <a:rPr lang="ru-RU" sz="1400" kern="1200" dirty="0" err="1" smtClean="0">
              <a:solidFill>
                <a:schemeClr val="bg1"/>
              </a:solidFill>
            </a:rPr>
            <a:t>поширюються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повноваження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відповідного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апеляційного</a:t>
          </a:r>
          <a:r>
            <a:rPr lang="ru-RU" sz="1400" kern="1200" dirty="0" smtClean="0">
              <a:solidFill>
                <a:schemeClr val="bg1"/>
              </a:solidFill>
            </a:rPr>
            <a:t> суду) </a:t>
          </a:r>
          <a:r>
            <a:rPr lang="ru-RU" sz="1400" kern="1200" dirty="0" err="1" smtClean="0">
              <a:solidFill>
                <a:schemeClr val="bg1"/>
              </a:solidFill>
            </a:rPr>
            <a:t>знаходиться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місцевий</a:t>
          </a:r>
          <a:r>
            <a:rPr lang="ru-RU" sz="1400" kern="1200" dirty="0" smtClean="0">
              <a:solidFill>
                <a:schemeClr val="bg1"/>
              </a:solidFill>
            </a:rPr>
            <a:t> суд, </a:t>
          </a:r>
          <a:r>
            <a:rPr lang="ru-RU" sz="1400" kern="1200" dirty="0" err="1" smtClean="0">
              <a:solidFill>
                <a:schemeClr val="bg1"/>
              </a:solidFill>
            </a:rPr>
            <a:t>який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ухвалив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судове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рішення</a:t>
          </a:r>
          <a:r>
            <a:rPr lang="ru-RU" sz="1400" kern="1200" dirty="0" smtClean="0">
              <a:solidFill>
                <a:schemeClr val="bg1"/>
              </a:solidFill>
            </a:rPr>
            <a:t>, </a:t>
          </a:r>
          <a:r>
            <a:rPr lang="ru-RU" sz="1400" kern="1200" dirty="0" err="1" smtClean="0">
              <a:solidFill>
                <a:schemeClr val="bg1"/>
              </a:solidFill>
            </a:rPr>
            <a:t>що</a:t>
          </a:r>
          <a:r>
            <a:rPr lang="ru-RU" sz="1400" kern="1200" dirty="0" smtClean="0">
              <a:solidFill>
                <a:schemeClr val="bg1"/>
              </a:solidFill>
            </a:rPr>
            <a:t> </a:t>
          </a:r>
          <a:r>
            <a:rPr lang="ru-RU" sz="1400" kern="1200" dirty="0" err="1" smtClean="0">
              <a:solidFill>
                <a:schemeClr val="bg1"/>
              </a:solidFill>
            </a:rPr>
            <a:t>оскаржується</a:t>
          </a:r>
          <a:r>
            <a:rPr lang="ru-RU" sz="1400" kern="1200" dirty="0" smtClean="0">
              <a:solidFill>
                <a:schemeClr val="bg1"/>
              </a:solidFill>
            </a:rPr>
            <a:t>.</a:t>
          </a:r>
          <a:endParaRPr lang="ru-RU" sz="1400" kern="1200" dirty="0">
            <a:solidFill>
              <a:schemeClr val="bg1"/>
            </a:solidFill>
          </a:endParaRPr>
        </a:p>
      </dsp:txBody>
      <dsp:txXfrm>
        <a:off x="0" y="3677428"/>
        <a:ext cx="8363272" cy="163697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6CD058-9A56-41AC-B429-748E3E37F227}">
      <dsp:nvSpPr>
        <dsp:cNvPr id="0" name=""/>
        <dsp:cNvSpPr/>
      </dsp:nvSpPr>
      <dsp:spPr>
        <a:xfrm rot="5400000">
          <a:off x="-540698" y="1804304"/>
          <a:ext cx="2385647" cy="28812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68C02F5-89A2-4C68-96E0-DDA5E4D94089}">
      <dsp:nvSpPr>
        <dsp:cNvPr id="0" name=""/>
        <dsp:cNvSpPr/>
      </dsp:nvSpPr>
      <dsp:spPr>
        <a:xfrm>
          <a:off x="4120" y="275902"/>
          <a:ext cx="3201441" cy="19208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Залежно від виконуваних ними функцій;</a:t>
          </a:r>
          <a:endParaRPr lang="ru-RU" sz="2300" kern="1200" dirty="0"/>
        </a:p>
      </dsp:txBody>
      <dsp:txXfrm>
        <a:off x="4120" y="275902"/>
        <a:ext cx="3201441" cy="1920865"/>
      </dsp:txXfrm>
    </dsp:sp>
    <dsp:sp modelId="{7BA29FFC-9B5E-4857-90FD-CCD3393AAFF4}">
      <dsp:nvSpPr>
        <dsp:cNvPr id="0" name=""/>
        <dsp:cNvSpPr/>
      </dsp:nvSpPr>
      <dsp:spPr>
        <a:xfrm>
          <a:off x="659842" y="3004845"/>
          <a:ext cx="4242483" cy="288129"/>
        </a:xfrm>
        <a:prstGeom prst="rect">
          <a:avLst/>
        </a:prstGeom>
        <a:gradFill rotWithShape="0">
          <a:gsLst>
            <a:gs pos="0">
              <a:schemeClr val="accent3">
                <a:hueOff val="1187685"/>
                <a:satOff val="6397"/>
                <a:lumOff val="8726"/>
                <a:alphaOff val="0"/>
                <a:shade val="63000"/>
                <a:satMod val="165000"/>
              </a:schemeClr>
            </a:gs>
            <a:gs pos="30000">
              <a:schemeClr val="accent3">
                <a:hueOff val="1187685"/>
                <a:satOff val="6397"/>
                <a:lumOff val="8726"/>
                <a:alphaOff val="0"/>
                <a:shade val="58000"/>
                <a:satMod val="165000"/>
              </a:schemeClr>
            </a:gs>
            <a:gs pos="75000">
              <a:schemeClr val="accent3">
                <a:hueOff val="1187685"/>
                <a:satOff val="6397"/>
                <a:lumOff val="8726"/>
                <a:alphaOff val="0"/>
                <a:shade val="30000"/>
                <a:satMod val="175000"/>
              </a:schemeClr>
            </a:gs>
            <a:gs pos="100000">
              <a:schemeClr val="accent3">
                <a:hueOff val="1187685"/>
                <a:satOff val="6397"/>
                <a:lumOff val="8726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F72F250-CB3B-4AC6-84DD-903254FB2D11}">
      <dsp:nvSpPr>
        <dsp:cNvPr id="0" name=""/>
        <dsp:cNvSpPr/>
      </dsp:nvSpPr>
      <dsp:spPr>
        <a:xfrm>
          <a:off x="4120" y="2676984"/>
          <a:ext cx="3201441" cy="19208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91790"/>
                <a:satOff val="4265"/>
                <a:lumOff val="5817"/>
                <a:alphaOff val="0"/>
                <a:shade val="63000"/>
                <a:satMod val="165000"/>
              </a:schemeClr>
            </a:gs>
            <a:gs pos="30000">
              <a:schemeClr val="accent3">
                <a:hueOff val="791790"/>
                <a:satOff val="4265"/>
                <a:lumOff val="5817"/>
                <a:alphaOff val="0"/>
                <a:shade val="58000"/>
                <a:satMod val="165000"/>
              </a:schemeClr>
            </a:gs>
            <a:gs pos="75000">
              <a:schemeClr val="accent3">
                <a:hueOff val="791790"/>
                <a:satOff val="4265"/>
                <a:lumOff val="5817"/>
                <a:alphaOff val="0"/>
                <a:shade val="30000"/>
                <a:satMod val="175000"/>
              </a:schemeClr>
            </a:gs>
            <a:gs pos="100000">
              <a:schemeClr val="accent3">
                <a:hueOff val="791790"/>
                <a:satOff val="4265"/>
                <a:lumOff val="5817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Залежно від роду (предмета) справи;</a:t>
          </a:r>
          <a:endParaRPr lang="ru-RU" sz="2300" kern="1200" dirty="0"/>
        </a:p>
      </dsp:txBody>
      <dsp:txXfrm>
        <a:off x="4120" y="2676984"/>
        <a:ext cx="3201441" cy="1920865"/>
      </dsp:txXfrm>
    </dsp:sp>
    <dsp:sp modelId="{10E934CE-02FF-46FD-8D1E-161331128783}">
      <dsp:nvSpPr>
        <dsp:cNvPr id="0" name=""/>
        <dsp:cNvSpPr/>
      </dsp:nvSpPr>
      <dsp:spPr>
        <a:xfrm rot="16200000">
          <a:off x="3717219" y="1804304"/>
          <a:ext cx="2385647" cy="288129"/>
        </a:xfrm>
        <a:prstGeom prst="rect">
          <a:avLst/>
        </a:prstGeom>
        <a:gradFill rotWithShape="0">
          <a:gsLst>
            <a:gs pos="0">
              <a:schemeClr val="accent3">
                <a:hueOff val="2375370"/>
                <a:satOff val="12794"/>
                <a:lumOff val="17452"/>
                <a:alphaOff val="0"/>
                <a:shade val="63000"/>
                <a:satMod val="165000"/>
              </a:schemeClr>
            </a:gs>
            <a:gs pos="30000">
              <a:schemeClr val="accent3">
                <a:hueOff val="2375370"/>
                <a:satOff val="12794"/>
                <a:lumOff val="17452"/>
                <a:alphaOff val="0"/>
                <a:shade val="58000"/>
                <a:satMod val="165000"/>
              </a:schemeClr>
            </a:gs>
            <a:gs pos="75000">
              <a:schemeClr val="accent3">
                <a:hueOff val="2375370"/>
                <a:satOff val="12794"/>
                <a:lumOff val="17452"/>
                <a:alphaOff val="0"/>
                <a:shade val="30000"/>
                <a:satMod val="175000"/>
              </a:schemeClr>
            </a:gs>
            <a:gs pos="100000">
              <a:schemeClr val="accent3">
                <a:hueOff val="2375370"/>
                <a:satOff val="12794"/>
                <a:lumOff val="17452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5549B1D-B5B8-4F22-85CC-5109B462F073}">
      <dsp:nvSpPr>
        <dsp:cNvPr id="0" name=""/>
        <dsp:cNvSpPr/>
      </dsp:nvSpPr>
      <dsp:spPr>
        <a:xfrm>
          <a:off x="4262037" y="2676984"/>
          <a:ext cx="3201441" cy="19208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583580"/>
                <a:satOff val="8529"/>
                <a:lumOff val="11635"/>
                <a:alphaOff val="0"/>
                <a:shade val="63000"/>
                <a:satMod val="165000"/>
              </a:schemeClr>
            </a:gs>
            <a:gs pos="30000">
              <a:schemeClr val="accent3">
                <a:hueOff val="1583580"/>
                <a:satOff val="8529"/>
                <a:lumOff val="11635"/>
                <a:alphaOff val="0"/>
                <a:shade val="58000"/>
                <a:satMod val="165000"/>
              </a:schemeClr>
            </a:gs>
            <a:gs pos="75000">
              <a:schemeClr val="accent3">
                <a:hueOff val="1583580"/>
                <a:satOff val="8529"/>
                <a:lumOff val="11635"/>
                <a:alphaOff val="0"/>
                <a:shade val="30000"/>
                <a:satMod val="175000"/>
              </a:schemeClr>
            </a:gs>
            <a:gs pos="100000">
              <a:schemeClr val="accent3">
                <a:hueOff val="1583580"/>
                <a:satOff val="8529"/>
                <a:lumOff val="11635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Залежно від суб'єктів спору, що підлягає розгляду;</a:t>
          </a:r>
          <a:endParaRPr lang="ru-RU" sz="2300" kern="1200" dirty="0"/>
        </a:p>
      </dsp:txBody>
      <dsp:txXfrm>
        <a:off x="4262037" y="2676984"/>
        <a:ext cx="3201441" cy="1920865"/>
      </dsp:txXfrm>
    </dsp:sp>
    <dsp:sp modelId="{067155EF-E4AE-4874-B58F-EAED50425B7F}">
      <dsp:nvSpPr>
        <dsp:cNvPr id="0" name=""/>
        <dsp:cNvSpPr/>
      </dsp:nvSpPr>
      <dsp:spPr>
        <a:xfrm>
          <a:off x="4262037" y="275902"/>
          <a:ext cx="3201441" cy="192086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375370"/>
                <a:satOff val="12794"/>
                <a:lumOff val="17452"/>
                <a:alphaOff val="0"/>
                <a:shade val="63000"/>
                <a:satMod val="165000"/>
              </a:schemeClr>
            </a:gs>
            <a:gs pos="30000">
              <a:schemeClr val="accent3">
                <a:hueOff val="2375370"/>
                <a:satOff val="12794"/>
                <a:lumOff val="17452"/>
                <a:alphaOff val="0"/>
                <a:shade val="58000"/>
                <a:satMod val="165000"/>
              </a:schemeClr>
            </a:gs>
            <a:gs pos="75000">
              <a:schemeClr val="accent3">
                <a:hueOff val="2375370"/>
                <a:satOff val="12794"/>
                <a:lumOff val="17452"/>
                <a:alphaOff val="0"/>
                <a:shade val="30000"/>
                <a:satMod val="175000"/>
              </a:schemeClr>
            </a:gs>
            <a:gs pos="100000">
              <a:schemeClr val="accent3">
                <a:hueOff val="2375370"/>
                <a:satOff val="12794"/>
                <a:lumOff val="17452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Залежно від місця (території), на яку поширюється діяльність певного суду.</a:t>
          </a:r>
          <a:endParaRPr lang="ru-RU" sz="2300" kern="1200" dirty="0"/>
        </a:p>
      </dsp:txBody>
      <dsp:txXfrm>
        <a:off x="4262037" y="275902"/>
        <a:ext cx="3201441" cy="192086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8685D1-36BE-47DC-82E2-1F2111A9E025}">
      <dsp:nvSpPr>
        <dsp:cNvPr id="0" name=""/>
        <dsp:cNvSpPr/>
      </dsp:nvSpPr>
      <dsp:spPr>
        <a:xfrm>
          <a:off x="1012" y="787067"/>
          <a:ext cx="2368354" cy="11841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Функціональна</a:t>
          </a:r>
          <a:endParaRPr lang="ru-RU" sz="2300" kern="1200" dirty="0"/>
        </a:p>
      </dsp:txBody>
      <dsp:txXfrm>
        <a:off x="1012" y="787067"/>
        <a:ext cx="2368354" cy="1184177"/>
      </dsp:txXfrm>
    </dsp:sp>
    <dsp:sp modelId="{00E103CF-4EDF-43F7-A7F5-53954DFEE7DE}">
      <dsp:nvSpPr>
        <dsp:cNvPr id="0" name=""/>
        <dsp:cNvSpPr/>
      </dsp:nvSpPr>
      <dsp:spPr>
        <a:xfrm>
          <a:off x="237847" y="1971244"/>
          <a:ext cx="236835" cy="1297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816"/>
              </a:lnTo>
              <a:lnTo>
                <a:pt x="236835" y="129781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A79272-B68E-4377-89AA-87D3B52C119C}">
      <dsp:nvSpPr>
        <dsp:cNvPr id="0" name=""/>
        <dsp:cNvSpPr/>
      </dsp:nvSpPr>
      <dsp:spPr>
        <a:xfrm>
          <a:off x="474682" y="2267288"/>
          <a:ext cx="1894683" cy="20035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Визначає компетенцію окремих ланок судової системи України на підставі виконуваних ними функцій</a:t>
          </a:r>
          <a:endParaRPr lang="ru-RU" sz="1400" kern="1200" dirty="0"/>
        </a:p>
      </dsp:txBody>
      <dsp:txXfrm>
        <a:off x="474682" y="2267288"/>
        <a:ext cx="1894683" cy="2003544"/>
      </dsp:txXfrm>
    </dsp:sp>
    <dsp:sp modelId="{EC715720-9E8E-4D65-9637-3283216F0982}">
      <dsp:nvSpPr>
        <dsp:cNvPr id="0" name=""/>
        <dsp:cNvSpPr/>
      </dsp:nvSpPr>
      <dsp:spPr>
        <a:xfrm>
          <a:off x="2961454" y="787067"/>
          <a:ext cx="2368354" cy="11841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206174"/>
                <a:satOff val="-29601"/>
                <a:lumOff val="9510"/>
                <a:alphaOff val="0"/>
                <a:shade val="63000"/>
                <a:satMod val="165000"/>
              </a:schemeClr>
            </a:gs>
            <a:gs pos="30000">
              <a:schemeClr val="accent4">
                <a:hueOff val="5206174"/>
                <a:satOff val="-29601"/>
                <a:lumOff val="9510"/>
                <a:alphaOff val="0"/>
                <a:shade val="58000"/>
                <a:satMod val="165000"/>
              </a:schemeClr>
            </a:gs>
            <a:gs pos="75000">
              <a:schemeClr val="accent4">
                <a:hueOff val="5206174"/>
                <a:satOff val="-29601"/>
                <a:lumOff val="9510"/>
                <a:alphaOff val="0"/>
                <a:shade val="30000"/>
                <a:satMod val="175000"/>
              </a:schemeClr>
            </a:gs>
            <a:gs pos="100000">
              <a:schemeClr val="accent4">
                <a:hueOff val="5206174"/>
                <a:satOff val="-29601"/>
                <a:lumOff val="951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Родова</a:t>
          </a:r>
          <a:endParaRPr lang="ru-RU" sz="2300" kern="1200" dirty="0"/>
        </a:p>
      </dsp:txBody>
      <dsp:txXfrm>
        <a:off x="2961454" y="787067"/>
        <a:ext cx="2368354" cy="1184177"/>
      </dsp:txXfrm>
    </dsp:sp>
    <dsp:sp modelId="{AEA8B2FF-8D2C-4283-8C7B-F1F211BF714B}">
      <dsp:nvSpPr>
        <dsp:cNvPr id="0" name=""/>
        <dsp:cNvSpPr/>
      </dsp:nvSpPr>
      <dsp:spPr>
        <a:xfrm>
          <a:off x="3198290" y="1971244"/>
          <a:ext cx="236835" cy="1779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9510"/>
              </a:lnTo>
              <a:lnTo>
                <a:pt x="236835" y="177951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44E4F8-465B-46D4-A59D-AA67A1A63BBB}">
      <dsp:nvSpPr>
        <dsp:cNvPr id="0" name=""/>
        <dsp:cNvSpPr/>
      </dsp:nvSpPr>
      <dsp:spPr>
        <a:xfrm>
          <a:off x="3435125" y="2267288"/>
          <a:ext cx="1894683" cy="2966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206174"/>
              <a:satOff val="-29601"/>
              <a:lumOff val="951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Визначає компетенцію різних ланок судової системи по розгляду цивільних справ по першій інстанції залежно від роду справи або суб'єктивного складу сторін спірних правовідносин</a:t>
          </a:r>
          <a:endParaRPr lang="ru-RU" sz="1400" kern="1200" dirty="0"/>
        </a:p>
      </dsp:txBody>
      <dsp:txXfrm>
        <a:off x="3435125" y="2267288"/>
        <a:ext cx="1894683" cy="2966932"/>
      </dsp:txXfrm>
    </dsp:sp>
    <dsp:sp modelId="{CBB39C96-4241-4104-8A48-ACC50D89DB59}">
      <dsp:nvSpPr>
        <dsp:cNvPr id="0" name=""/>
        <dsp:cNvSpPr/>
      </dsp:nvSpPr>
      <dsp:spPr>
        <a:xfrm>
          <a:off x="5921897" y="787067"/>
          <a:ext cx="2368354" cy="11841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412348"/>
                <a:satOff val="-59202"/>
                <a:lumOff val="19020"/>
                <a:alphaOff val="0"/>
                <a:shade val="63000"/>
                <a:satMod val="165000"/>
              </a:schemeClr>
            </a:gs>
            <a:gs pos="30000">
              <a:schemeClr val="accent4">
                <a:hueOff val="10412348"/>
                <a:satOff val="-59202"/>
                <a:lumOff val="19020"/>
                <a:alphaOff val="0"/>
                <a:shade val="58000"/>
                <a:satMod val="165000"/>
              </a:schemeClr>
            </a:gs>
            <a:gs pos="75000">
              <a:schemeClr val="accent4">
                <a:hueOff val="10412348"/>
                <a:satOff val="-59202"/>
                <a:lumOff val="19020"/>
                <a:alphaOff val="0"/>
                <a:shade val="30000"/>
                <a:satMod val="175000"/>
              </a:schemeClr>
            </a:gs>
            <a:gs pos="100000">
              <a:schemeClr val="accent4">
                <a:hueOff val="10412348"/>
                <a:satOff val="-59202"/>
                <a:lumOff val="1902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Територіальна</a:t>
          </a:r>
          <a:endParaRPr lang="ru-RU" sz="2300" kern="1200" dirty="0"/>
        </a:p>
      </dsp:txBody>
      <dsp:txXfrm>
        <a:off x="5921897" y="787067"/>
        <a:ext cx="2368354" cy="1184177"/>
      </dsp:txXfrm>
    </dsp:sp>
    <dsp:sp modelId="{A3611F71-B22B-42CC-B8A7-20C6E0D9A0ED}">
      <dsp:nvSpPr>
        <dsp:cNvPr id="0" name=""/>
        <dsp:cNvSpPr/>
      </dsp:nvSpPr>
      <dsp:spPr>
        <a:xfrm>
          <a:off x="6158733" y="1971244"/>
          <a:ext cx="236835" cy="1397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7109"/>
              </a:lnTo>
              <a:lnTo>
                <a:pt x="236835" y="139710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CF8B87-3860-4820-AD95-F71004046804}">
      <dsp:nvSpPr>
        <dsp:cNvPr id="0" name=""/>
        <dsp:cNvSpPr/>
      </dsp:nvSpPr>
      <dsp:spPr>
        <a:xfrm>
          <a:off x="6395568" y="2267288"/>
          <a:ext cx="1894683" cy="22021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412348"/>
              <a:satOff val="-59202"/>
              <a:lumOff val="1902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Розмежовує компетенцію по розгляду підвідомчих судам справ між однорідними судами залежно від території, на яку поширюється їх діяльність</a:t>
          </a:r>
          <a:endParaRPr lang="ru-RU" sz="1400" kern="1200" dirty="0"/>
        </a:p>
      </dsp:txBody>
      <dsp:txXfrm>
        <a:off x="6395568" y="2267288"/>
        <a:ext cx="1894683" cy="220213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907D12-4485-46C5-9F76-B410139C77BA}">
      <dsp:nvSpPr>
        <dsp:cNvPr id="0" name=""/>
        <dsp:cNvSpPr/>
      </dsp:nvSpPr>
      <dsp:spPr>
        <a:xfrm>
          <a:off x="4962036" y="4028694"/>
          <a:ext cx="2926727" cy="18958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8423570"/>
              <a:satOff val="14198"/>
              <a:lumOff val="-1738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Встановлення, що пред'явлення позовів у деяких справах можливе лише в точно визначеному законом суді</a:t>
          </a:r>
          <a:endParaRPr lang="ru-RU" sz="1300" kern="1200" dirty="0"/>
        </a:p>
      </dsp:txBody>
      <dsp:txXfrm>
        <a:off x="5840054" y="4502657"/>
        <a:ext cx="2048709" cy="1421892"/>
      </dsp:txXfrm>
    </dsp:sp>
    <dsp:sp modelId="{667D6AA2-77C3-44CF-A463-36552C586196}">
      <dsp:nvSpPr>
        <dsp:cNvPr id="0" name=""/>
        <dsp:cNvSpPr/>
      </dsp:nvSpPr>
      <dsp:spPr>
        <a:xfrm>
          <a:off x="186848" y="4028694"/>
          <a:ext cx="2926727" cy="18958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2635355"/>
              <a:satOff val="21297"/>
              <a:lumOff val="-2607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Встановлює, що позов підлягає розгляду судом, який розглядає іншу пов'язану з ним справу</a:t>
          </a:r>
          <a:endParaRPr lang="ru-RU" sz="1300" kern="1200" dirty="0"/>
        </a:p>
      </dsp:txBody>
      <dsp:txXfrm>
        <a:off x="186848" y="4502657"/>
        <a:ext cx="2048709" cy="1421892"/>
      </dsp:txXfrm>
    </dsp:sp>
    <dsp:sp modelId="{7E3C338B-9FEB-4433-9F44-328D8B846CF9}">
      <dsp:nvSpPr>
        <dsp:cNvPr id="0" name=""/>
        <dsp:cNvSpPr/>
      </dsp:nvSpPr>
      <dsp:spPr>
        <a:xfrm>
          <a:off x="4962036" y="0"/>
          <a:ext cx="2926727" cy="18958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211785"/>
              <a:satOff val="7099"/>
              <a:lumOff val="-869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Це підсудність, за якою кілька судів компетентні розглянути справу</a:t>
          </a:r>
          <a:endParaRPr lang="ru-RU" sz="1300" kern="1200" dirty="0"/>
        </a:p>
      </dsp:txBody>
      <dsp:txXfrm>
        <a:off x="5840054" y="0"/>
        <a:ext cx="2048709" cy="1421892"/>
      </dsp:txXfrm>
    </dsp:sp>
    <dsp:sp modelId="{10BCDEDF-A82C-4BB6-818C-124E94633851}">
      <dsp:nvSpPr>
        <dsp:cNvPr id="0" name=""/>
        <dsp:cNvSpPr/>
      </dsp:nvSpPr>
      <dsp:spPr>
        <a:xfrm>
          <a:off x="186848" y="0"/>
          <a:ext cx="2926727" cy="18958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300" kern="1200" dirty="0" smtClean="0"/>
            <a:t>Встановлюється за угодою сторін, у зв'язку з чим ще називається добровільною</a:t>
          </a:r>
          <a:endParaRPr lang="ru-RU" sz="1300" kern="1200" dirty="0"/>
        </a:p>
      </dsp:txBody>
      <dsp:txXfrm>
        <a:off x="186848" y="0"/>
        <a:ext cx="2048709" cy="1421892"/>
      </dsp:txXfrm>
    </dsp:sp>
    <dsp:sp modelId="{808C3D38-B68A-4D64-AE4F-B86E290D524A}">
      <dsp:nvSpPr>
        <dsp:cNvPr id="0" name=""/>
        <dsp:cNvSpPr/>
      </dsp:nvSpPr>
      <dsp:spPr>
        <a:xfrm>
          <a:off x="1413230" y="337699"/>
          <a:ext cx="2565330" cy="2565330"/>
        </a:xfrm>
        <a:prstGeom prst="pieWedg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Договірна</a:t>
          </a:r>
          <a:endParaRPr lang="ru-RU" sz="1600" kern="1200" dirty="0"/>
        </a:p>
      </dsp:txBody>
      <dsp:txXfrm>
        <a:off x="1413230" y="337699"/>
        <a:ext cx="2565330" cy="2565330"/>
      </dsp:txXfrm>
    </dsp:sp>
    <dsp:sp modelId="{8301BAB5-7711-4CBF-BFAF-D6DADCC28E8D}">
      <dsp:nvSpPr>
        <dsp:cNvPr id="0" name=""/>
        <dsp:cNvSpPr/>
      </dsp:nvSpPr>
      <dsp:spPr>
        <a:xfrm rot="5400000">
          <a:off x="4097052" y="337699"/>
          <a:ext cx="2565330" cy="2565330"/>
        </a:xfrm>
        <a:prstGeom prst="pieWedge">
          <a:avLst/>
        </a:prstGeom>
        <a:gradFill rotWithShape="0">
          <a:gsLst>
            <a:gs pos="0">
              <a:schemeClr val="accent2">
                <a:hueOff val="-4211785"/>
                <a:satOff val="7099"/>
                <a:lumOff val="-8693"/>
                <a:alphaOff val="0"/>
                <a:shade val="63000"/>
                <a:satMod val="165000"/>
              </a:schemeClr>
            </a:gs>
            <a:gs pos="30000">
              <a:schemeClr val="accent2">
                <a:hueOff val="-4211785"/>
                <a:satOff val="7099"/>
                <a:lumOff val="-8693"/>
                <a:alphaOff val="0"/>
                <a:shade val="58000"/>
                <a:satMod val="165000"/>
              </a:schemeClr>
            </a:gs>
            <a:gs pos="75000">
              <a:schemeClr val="accent2">
                <a:hueOff val="-4211785"/>
                <a:satOff val="7099"/>
                <a:lumOff val="-8693"/>
                <a:alphaOff val="0"/>
                <a:shade val="30000"/>
                <a:satMod val="175000"/>
              </a:schemeClr>
            </a:gs>
            <a:gs pos="100000">
              <a:schemeClr val="accent2">
                <a:hueOff val="-4211785"/>
                <a:satOff val="7099"/>
                <a:lumOff val="-8693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Альтернативна</a:t>
          </a:r>
          <a:endParaRPr lang="ru-RU" sz="1600" kern="1200" dirty="0"/>
        </a:p>
      </dsp:txBody>
      <dsp:txXfrm rot="5400000">
        <a:off x="4097052" y="337699"/>
        <a:ext cx="2565330" cy="2565330"/>
      </dsp:txXfrm>
    </dsp:sp>
    <dsp:sp modelId="{C7D9E9F8-E41B-4AB5-8AAD-CFB9BF49B376}">
      <dsp:nvSpPr>
        <dsp:cNvPr id="0" name=""/>
        <dsp:cNvSpPr/>
      </dsp:nvSpPr>
      <dsp:spPr>
        <a:xfrm rot="10800000">
          <a:off x="4097052" y="3021520"/>
          <a:ext cx="2565330" cy="2565330"/>
        </a:xfrm>
        <a:prstGeom prst="pieWedge">
          <a:avLst/>
        </a:prstGeom>
        <a:gradFill rotWithShape="0">
          <a:gsLst>
            <a:gs pos="0">
              <a:schemeClr val="accent2">
                <a:hueOff val="-8423570"/>
                <a:satOff val="14198"/>
                <a:lumOff val="-17386"/>
                <a:alphaOff val="0"/>
                <a:shade val="63000"/>
                <a:satMod val="165000"/>
              </a:schemeClr>
            </a:gs>
            <a:gs pos="30000">
              <a:schemeClr val="accent2">
                <a:hueOff val="-8423570"/>
                <a:satOff val="14198"/>
                <a:lumOff val="-17386"/>
                <a:alphaOff val="0"/>
                <a:shade val="58000"/>
                <a:satMod val="165000"/>
              </a:schemeClr>
            </a:gs>
            <a:gs pos="75000">
              <a:schemeClr val="accent2">
                <a:hueOff val="-8423570"/>
                <a:satOff val="14198"/>
                <a:lumOff val="-17386"/>
                <a:alphaOff val="0"/>
                <a:shade val="30000"/>
                <a:satMod val="175000"/>
              </a:schemeClr>
            </a:gs>
            <a:gs pos="100000">
              <a:schemeClr val="accent2">
                <a:hueOff val="-8423570"/>
                <a:satOff val="14198"/>
                <a:lumOff val="-17386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Виключна</a:t>
          </a:r>
          <a:endParaRPr lang="ru-RU" sz="1600" kern="1200" dirty="0"/>
        </a:p>
      </dsp:txBody>
      <dsp:txXfrm rot="10800000">
        <a:off x="4097052" y="3021520"/>
        <a:ext cx="2565330" cy="2565330"/>
      </dsp:txXfrm>
    </dsp:sp>
    <dsp:sp modelId="{F35838DF-C92A-4822-9299-3455F4FC344F}">
      <dsp:nvSpPr>
        <dsp:cNvPr id="0" name=""/>
        <dsp:cNvSpPr/>
      </dsp:nvSpPr>
      <dsp:spPr>
        <a:xfrm rot="16200000">
          <a:off x="1413230" y="3021520"/>
          <a:ext cx="2565330" cy="2565330"/>
        </a:xfrm>
        <a:prstGeom prst="pieWedge">
          <a:avLst/>
        </a:prstGeom>
        <a:gradFill rotWithShape="0">
          <a:gsLst>
            <a:gs pos="0">
              <a:schemeClr val="accent2">
                <a:hueOff val="-12635355"/>
                <a:satOff val="21297"/>
                <a:lumOff val="-26079"/>
                <a:alphaOff val="0"/>
                <a:shade val="63000"/>
                <a:satMod val="165000"/>
              </a:schemeClr>
            </a:gs>
            <a:gs pos="30000">
              <a:schemeClr val="accent2">
                <a:hueOff val="-12635355"/>
                <a:satOff val="21297"/>
                <a:lumOff val="-26079"/>
                <a:alphaOff val="0"/>
                <a:shade val="58000"/>
                <a:satMod val="165000"/>
              </a:schemeClr>
            </a:gs>
            <a:gs pos="75000">
              <a:schemeClr val="accent2">
                <a:hueOff val="-12635355"/>
                <a:satOff val="21297"/>
                <a:lumOff val="-26079"/>
                <a:alphaOff val="0"/>
                <a:shade val="30000"/>
                <a:satMod val="175000"/>
              </a:schemeClr>
            </a:gs>
            <a:gs pos="100000">
              <a:schemeClr val="accent2">
                <a:hueOff val="-12635355"/>
                <a:satOff val="21297"/>
                <a:lumOff val="-2607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За зв'язком справ</a:t>
          </a:r>
          <a:endParaRPr lang="ru-RU" sz="1600" kern="1200" dirty="0"/>
        </a:p>
      </dsp:txBody>
      <dsp:txXfrm rot="16200000">
        <a:off x="1413230" y="3021520"/>
        <a:ext cx="2565330" cy="2565330"/>
      </dsp:txXfrm>
    </dsp:sp>
    <dsp:sp modelId="{3DFA76BC-3457-41F9-BD6F-C3E44E3FE9E8}">
      <dsp:nvSpPr>
        <dsp:cNvPr id="0" name=""/>
        <dsp:cNvSpPr/>
      </dsp:nvSpPr>
      <dsp:spPr>
        <a:xfrm>
          <a:off x="3594946" y="2429065"/>
          <a:ext cx="885720" cy="770191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tint val="4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tint val="4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914B4D8-DCA3-4AF5-BA63-9048F1A3E691}">
      <dsp:nvSpPr>
        <dsp:cNvPr id="0" name=""/>
        <dsp:cNvSpPr/>
      </dsp:nvSpPr>
      <dsp:spPr>
        <a:xfrm rot="10800000">
          <a:off x="3594946" y="2725293"/>
          <a:ext cx="885720" cy="770191"/>
        </a:xfrm>
        <a:prstGeom prst="circular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tint val="4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tint val="4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8BEFFE-1900-4A96-B262-AC5A487B2F83}">
      <dsp:nvSpPr>
        <dsp:cNvPr id="0" name=""/>
        <dsp:cNvSpPr/>
      </dsp:nvSpPr>
      <dsp:spPr>
        <a:xfrm>
          <a:off x="39" y="52886"/>
          <a:ext cx="3773439" cy="140098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Під час порушення справи у суді</a:t>
          </a:r>
          <a:endParaRPr lang="ru-RU" sz="1800" kern="1200" dirty="0"/>
        </a:p>
      </dsp:txBody>
      <dsp:txXfrm>
        <a:off x="39" y="52886"/>
        <a:ext cx="3773439" cy="1400987"/>
      </dsp:txXfrm>
    </dsp:sp>
    <dsp:sp modelId="{C6B79CBD-87C1-4892-BB2B-3F8EE9AF2857}">
      <dsp:nvSpPr>
        <dsp:cNvPr id="0" name=""/>
        <dsp:cNvSpPr/>
      </dsp:nvSpPr>
      <dsp:spPr>
        <a:xfrm>
          <a:off x="39" y="1453874"/>
          <a:ext cx="3773439" cy="333826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Суддя повертає її позивачеві для передачі до належного суду;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Суддя виносить ухвалу про неприйняття позову;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Така ухвала може бути оскаржена – на неї може бути винесено подання.</a:t>
          </a:r>
          <a:endParaRPr lang="ru-RU" sz="1800" kern="1200" dirty="0"/>
        </a:p>
      </dsp:txBody>
      <dsp:txXfrm>
        <a:off x="39" y="1453874"/>
        <a:ext cx="3773439" cy="3338263"/>
      </dsp:txXfrm>
    </dsp:sp>
    <dsp:sp modelId="{82CB307D-A271-4F3D-9BE2-5358163D9757}">
      <dsp:nvSpPr>
        <dsp:cNvPr id="0" name=""/>
        <dsp:cNvSpPr/>
      </dsp:nvSpPr>
      <dsp:spPr>
        <a:xfrm>
          <a:off x="4301760" y="52886"/>
          <a:ext cx="3773439" cy="1400987"/>
        </a:xfrm>
        <a:prstGeom prst="rect">
          <a:avLst/>
        </a:prstGeom>
        <a:gradFill rotWithShape="0">
          <a:gsLst>
            <a:gs pos="0">
              <a:schemeClr val="accent3">
                <a:hueOff val="2375370"/>
                <a:satOff val="12794"/>
                <a:lumOff val="17452"/>
                <a:alphaOff val="0"/>
                <a:tint val="35000"/>
                <a:satMod val="260000"/>
              </a:schemeClr>
            </a:gs>
            <a:gs pos="30000">
              <a:schemeClr val="accent3">
                <a:hueOff val="2375370"/>
                <a:satOff val="12794"/>
                <a:lumOff val="17452"/>
                <a:alphaOff val="0"/>
                <a:tint val="38000"/>
                <a:satMod val="260000"/>
              </a:schemeClr>
            </a:gs>
            <a:gs pos="75000">
              <a:schemeClr val="accent3">
                <a:hueOff val="2375370"/>
                <a:satOff val="12794"/>
                <a:lumOff val="17452"/>
                <a:alphaOff val="0"/>
                <a:tint val="55000"/>
                <a:satMod val="255000"/>
              </a:schemeClr>
            </a:gs>
            <a:gs pos="100000">
              <a:schemeClr val="accent3">
                <a:hueOff val="2375370"/>
                <a:satOff val="12794"/>
                <a:lumOff val="17452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3">
              <a:hueOff val="2375370"/>
              <a:satOff val="12794"/>
              <a:lumOff val="17452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При надсиланні позовної заяви до суду поштою або якщо порушення виявлено не при прийнятті, а на інших стадіях процесу</a:t>
          </a:r>
          <a:endParaRPr lang="ru-RU" sz="1800" kern="1200" dirty="0"/>
        </a:p>
      </dsp:txBody>
      <dsp:txXfrm>
        <a:off x="4301760" y="52886"/>
        <a:ext cx="3773439" cy="1400987"/>
      </dsp:txXfrm>
    </dsp:sp>
    <dsp:sp modelId="{A7C9DAC1-839E-4934-ACD2-48D9530F6BDC}">
      <dsp:nvSpPr>
        <dsp:cNvPr id="0" name=""/>
        <dsp:cNvSpPr/>
      </dsp:nvSpPr>
      <dsp:spPr>
        <a:xfrm>
          <a:off x="4301760" y="1453874"/>
          <a:ext cx="3773439" cy="3338263"/>
        </a:xfrm>
        <a:prstGeom prst="rect">
          <a:avLst/>
        </a:prstGeom>
        <a:solidFill>
          <a:schemeClr val="accent3">
            <a:tint val="40000"/>
            <a:alpha val="90000"/>
            <a:hueOff val="2324682"/>
            <a:satOff val="53566"/>
            <a:lumOff val="4622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2324682"/>
              <a:satOff val="53566"/>
              <a:lumOff val="462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Суддя негайно повідомляє про це позивача;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Пересилає заяву разом із своєю вмотивованою ухвалою до належного суду після закінчення строку на оскарження;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/>
            <a:t>У разі подання скарги – після винесення ухвали судом апеляційної інстанції про залишення скарги, подання без задоволення.</a:t>
          </a:r>
          <a:endParaRPr lang="ru-RU" sz="1800" kern="1200" dirty="0"/>
        </a:p>
      </dsp:txBody>
      <dsp:txXfrm>
        <a:off x="4301760" y="1453874"/>
        <a:ext cx="3773439" cy="333826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30626D-6E9D-4CC4-B9AD-3A5306A5EB66}">
      <dsp:nvSpPr>
        <dsp:cNvPr id="0" name=""/>
        <dsp:cNvSpPr/>
      </dsp:nvSpPr>
      <dsp:spPr>
        <a:xfrm>
          <a:off x="0" y="246636"/>
          <a:ext cx="7467600" cy="438047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Щоб</a:t>
          </a:r>
          <a:r>
            <a:rPr lang="ru-RU" sz="2400" kern="1200" dirty="0" smtClean="0"/>
            <a:t> не </a:t>
          </a:r>
          <a:r>
            <a:rPr lang="ru-RU" sz="2400" kern="1200" dirty="0" err="1" smtClean="0"/>
            <a:t>допустити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тяганину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під</a:t>
          </a:r>
          <a:r>
            <a:rPr lang="ru-RU" sz="2400" kern="1200" dirty="0" smtClean="0"/>
            <a:t> час </a:t>
          </a:r>
          <a:r>
            <a:rPr lang="ru-RU" sz="2400" kern="1200" dirty="0" err="1" smtClean="0"/>
            <a:t>передачі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справи</a:t>
          </a:r>
          <a:r>
            <a:rPr lang="ru-RU" sz="2400" kern="1200" dirty="0" smtClean="0"/>
            <a:t>, </a:t>
          </a:r>
          <a:r>
            <a:rPr lang="ru-RU" sz="2400" kern="1200" dirty="0" err="1" smtClean="0"/>
            <a:t>забезпечити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своєчасний</a:t>
          </a:r>
          <a:r>
            <a:rPr lang="ru-RU" sz="2400" kern="1200" dirty="0" smtClean="0"/>
            <a:t> та </a:t>
          </a:r>
          <a:r>
            <a:rPr lang="ru-RU" sz="2400" kern="1200" dirty="0" err="1" smtClean="0"/>
            <a:t>швидкий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її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розгляд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вирішення</a:t>
          </a:r>
          <a:r>
            <a:rPr lang="ru-RU" sz="2400" kern="1200" dirty="0" smtClean="0"/>
            <a:t> по </a:t>
          </a:r>
          <a:r>
            <a:rPr lang="ru-RU" sz="2400" kern="1200" dirty="0" err="1" smtClean="0"/>
            <a:t>суті</a:t>
          </a:r>
          <a:r>
            <a:rPr lang="ru-RU" sz="2400" kern="1200" dirty="0" smtClean="0"/>
            <a:t>,</a:t>
          </a:r>
          <a:br>
            <a:rPr lang="ru-RU" sz="2400" kern="1200" dirty="0" smtClean="0"/>
          </a:br>
          <a:r>
            <a:rPr lang="ru-RU" sz="2400" kern="1200" dirty="0" err="1" smtClean="0"/>
            <a:t>законодавець</a:t>
          </a:r>
          <a:r>
            <a:rPr lang="ru-RU" sz="2400" kern="1200" dirty="0" smtClean="0"/>
            <a:t> установив </a:t>
          </a:r>
          <a:r>
            <a:rPr lang="ru-RU" sz="2400" kern="1200" dirty="0" err="1" smtClean="0"/>
            <a:t>імперативне</a:t>
          </a:r>
          <a:r>
            <a:rPr lang="ru-RU" sz="2400" kern="1200" dirty="0" smtClean="0"/>
            <a:t> правило, </a:t>
          </a:r>
          <a:r>
            <a:rPr lang="ru-RU" sz="2400" kern="1200" dirty="0" err="1" smtClean="0"/>
            <a:t>згідно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яким</a:t>
          </a:r>
          <a:r>
            <a:rPr lang="ru-RU" sz="2400" kern="1200" dirty="0" smtClean="0"/>
            <a:t> справа, передана </a:t>
          </a:r>
          <a:r>
            <a:rPr lang="ru-RU" sz="2400" kern="1200" dirty="0" err="1" smtClean="0"/>
            <a:t>з</a:t>
          </a:r>
          <a:r>
            <a:rPr lang="ru-RU" sz="2400" kern="1200" dirty="0" smtClean="0"/>
            <a:t> одного суду до </a:t>
          </a:r>
          <a:r>
            <a:rPr lang="ru-RU" sz="2400" kern="1200" dirty="0" err="1" smtClean="0"/>
            <a:t>іншого</a:t>
          </a:r>
          <a:r>
            <a:rPr lang="ru-RU" sz="2400" kern="1200" dirty="0" smtClean="0"/>
            <a:t> в </a:t>
          </a:r>
          <a:r>
            <a:rPr lang="ru-RU" sz="2400" kern="1200" dirty="0" err="1" smtClean="0"/>
            <a:t>установленому</a:t>
          </a:r>
          <a:r>
            <a:rPr lang="ru-RU" sz="2400" kern="1200" dirty="0" smtClean="0"/>
            <a:t> законом порядку, повинна бути </a:t>
          </a:r>
          <a:r>
            <a:rPr lang="ru-RU" sz="2400" kern="1200" dirty="0" err="1" smtClean="0"/>
            <a:t>прийнята</a:t>
          </a:r>
          <a:r>
            <a:rPr lang="ru-RU" sz="2400" kern="1200" dirty="0" smtClean="0"/>
            <a:t> до </a:t>
          </a:r>
          <a:r>
            <a:rPr lang="ru-RU" sz="2400" kern="1200" dirty="0" err="1" smtClean="0"/>
            <a:t>провадження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судом,якому</a:t>
          </a:r>
          <a:r>
            <a:rPr lang="ru-RU" sz="2400" kern="1200" dirty="0" smtClean="0"/>
            <a:t> вона </a:t>
          </a:r>
          <a:r>
            <a:rPr lang="ru-RU" sz="2400" kern="1200" dirty="0" err="1" smtClean="0"/>
            <a:t>надіслана</a:t>
          </a:r>
          <a:r>
            <a:rPr lang="ru-RU" sz="2400" kern="1200" dirty="0" smtClean="0"/>
            <a:t>.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Спори </a:t>
          </a:r>
          <a:r>
            <a:rPr lang="ru-RU" sz="2400" b="1" kern="1200" dirty="0" err="1" smtClean="0">
              <a:solidFill>
                <a:schemeClr val="tx1"/>
              </a:solidFill>
            </a:rPr>
            <a:t>між</a:t>
          </a:r>
          <a:r>
            <a:rPr lang="ru-RU" sz="2400" b="1" kern="1200" dirty="0" smtClean="0">
              <a:solidFill>
                <a:schemeClr val="tx1"/>
              </a:solidFill>
            </a:rPr>
            <a:t> судами про </a:t>
          </a:r>
          <a:r>
            <a:rPr lang="ru-RU" sz="2400" b="1" kern="1200" dirty="0" err="1" smtClean="0">
              <a:solidFill>
                <a:schemeClr val="tx1"/>
              </a:solidFill>
            </a:rPr>
            <a:t>підсудність</a:t>
          </a:r>
          <a:r>
            <a:rPr lang="ru-RU" sz="2400" b="1" kern="1200" dirty="0" smtClean="0">
              <a:solidFill>
                <a:schemeClr val="tx1"/>
              </a:solidFill>
            </a:rPr>
            <a:t> не </a:t>
          </a:r>
          <a:r>
            <a:rPr lang="ru-RU" sz="2400" b="1" kern="1200" dirty="0" err="1" smtClean="0">
              <a:solidFill>
                <a:schemeClr val="tx1"/>
              </a:solidFill>
            </a:rPr>
            <a:t>допускаються</a:t>
          </a:r>
          <a:r>
            <a:rPr lang="ru-RU" sz="2400" b="1" kern="1200" dirty="0" smtClean="0">
              <a:solidFill>
                <a:schemeClr val="tx1"/>
              </a:solidFill>
            </a:rPr>
            <a:t>.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endParaRPr lang="ru-RU" sz="2400" kern="1200" dirty="0"/>
        </a:p>
      </dsp:txBody>
      <dsp:txXfrm>
        <a:off x="0" y="246636"/>
        <a:ext cx="7467600" cy="438047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616407-3A3C-434D-9EDC-8309C960A37E}">
      <dsp:nvSpPr>
        <dsp:cNvPr id="0" name=""/>
        <dsp:cNvSpPr/>
      </dsp:nvSpPr>
      <dsp:spPr>
        <a:xfrm>
          <a:off x="5299" y="1898980"/>
          <a:ext cx="3390270" cy="169513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/>
            <a:t>Суд виносить мотивовану ухвалу про передачу справи і повідомляє про це позивача</a:t>
          </a:r>
          <a:endParaRPr lang="ru-RU" sz="1700" kern="1200" dirty="0"/>
        </a:p>
      </dsp:txBody>
      <dsp:txXfrm>
        <a:off x="5299" y="1898980"/>
        <a:ext cx="3390270" cy="1695135"/>
      </dsp:txXfrm>
    </dsp:sp>
    <dsp:sp modelId="{63AC0E02-896C-4618-A729-A544CAACF574}">
      <dsp:nvSpPr>
        <dsp:cNvPr id="0" name=""/>
        <dsp:cNvSpPr/>
      </dsp:nvSpPr>
      <dsp:spPr>
        <a:xfrm rot="19169726">
          <a:off x="3181862" y="2139568"/>
          <a:ext cx="1783522" cy="55546"/>
        </a:xfrm>
        <a:custGeom>
          <a:avLst/>
          <a:gdLst/>
          <a:ahLst/>
          <a:cxnLst/>
          <a:rect l="0" t="0" r="0" b="0"/>
          <a:pathLst>
            <a:path>
              <a:moveTo>
                <a:pt x="0" y="27773"/>
              </a:moveTo>
              <a:lnTo>
                <a:pt x="1783522" y="277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 rot="19169726">
        <a:off x="4029035" y="2122753"/>
        <a:ext cx="89176" cy="89176"/>
      </dsp:txXfrm>
    </dsp:sp>
    <dsp:sp modelId="{54434D30-B316-4DA6-B7F9-B5C23C55D26E}">
      <dsp:nvSpPr>
        <dsp:cNvPr id="0" name=""/>
        <dsp:cNvSpPr/>
      </dsp:nvSpPr>
      <dsp:spPr>
        <a:xfrm>
          <a:off x="4751678" y="576063"/>
          <a:ext cx="3390270" cy="202414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ysClr val="windowText" lastClr="000000"/>
              </a:solidFill>
            </a:rPr>
            <a:t>Якщо суд визнає, що справу за змістом і характером обставин можна зручніше вирішити за місцем проведення найголовніших дій чи взагалі в іншому суді</a:t>
          </a:r>
          <a:endParaRPr lang="ru-RU" sz="1700" kern="1200" dirty="0">
            <a:solidFill>
              <a:sysClr val="windowText" lastClr="000000"/>
            </a:solidFill>
          </a:endParaRPr>
        </a:p>
      </dsp:txBody>
      <dsp:txXfrm>
        <a:off x="4751678" y="576063"/>
        <a:ext cx="3390270" cy="2024144"/>
      </dsp:txXfrm>
    </dsp:sp>
    <dsp:sp modelId="{209997DD-5EE1-4803-B4CC-3B4DB148E2BA}">
      <dsp:nvSpPr>
        <dsp:cNvPr id="0" name=""/>
        <dsp:cNvSpPr/>
      </dsp:nvSpPr>
      <dsp:spPr>
        <a:xfrm rot="2401929">
          <a:off x="3188070" y="3288378"/>
          <a:ext cx="1771107" cy="55546"/>
        </a:xfrm>
        <a:custGeom>
          <a:avLst/>
          <a:gdLst/>
          <a:ahLst/>
          <a:cxnLst/>
          <a:rect l="0" t="0" r="0" b="0"/>
          <a:pathLst>
            <a:path>
              <a:moveTo>
                <a:pt x="0" y="27773"/>
              </a:moveTo>
              <a:lnTo>
                <a:pt x="1771107" y="2777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 rot="2401929">
        <a:off x="4029346" y="3271874"/>
        <a:ext cx="88555" cy="88555"/>
      </dsp:txXfrm>
    </dsp:sp>
    <dsp:sp modelId="{E448DA18-AA8E-4DCF-8948-FC3AEAEA2F1F}">
      <dsp:nvSpPr>
        <dsp:cNvPr id="0" name=""/>
        <dsp:cNvSpPr/>
      </dsp:nvSpPr>
      <dsp:spPr>
        <a:xfrm>
          <a:off x="4751678" y="2854477"/>
          <a:ext cx="3390270" cy="206255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dirty="0" smtClean="0">
              <a:solidFill>
                <a:sysClr val="windowText" lastClr="000000"/>
              </a:solidFill>
            </a:rPr>
            <a:t>Якщо відповідач, місце проживання якого не було відоме, подасть заяву про передачу справи за місцем його дійсного проживання і суд задовольнить це прохання</a:t>
          </a:r>
          <a:endParaRPr lang="ru-RU" sz="1700" kern="1200" dirty="0">
            <a:solidFill>
              <a:sysClr val="windowText" lastClr="000000"/>
            </a:solidFill>
          </a:endParaRPr>
        </a:p>
      </dsp:txBody>
      <dsp:txXfrm>
        <a:off x="4751678" y="2854477"/>
        <a:ext cx="3390270" cy="206255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E63635-5840-40C6-9E63-250DECD4530D}">
      <dsp:nvSpPr>
        <dsp:cNvPr id="0" name=""/>
        <dsp:cNvSpPr/>
      </dsp:nvSpPr>
      <dsp:spPr>
        <a:xfrm>
          <a:off x="0" y="590406"/>
          <a:ext cx="8147248" cy="488834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kern="1200" dirty="0" smtClean="0"/>
            <a:t>Зміна підсудності </a:t>
          </a:r>
          <a:r>
            <a:rPr lang="uk-UA" sz="3300" kern="1200" dirty="0" smtClean="0"/>
            <a:t>– передача справи з одного суду до іншого в межах України можлива лише за вмотивованою ухвалою судді, який приймає позовну заяву і розглядає таку справу по суті, а також з ініціативи керівників вищестоящих судів з метою забезпечення належного виконання завдань правосуддя.</a:t>
          </a:r>
          <a:endParaRPr lang="ru-RU" sz="3300" kern="1200" dirty="0"/>
        </a:p>
      </dsp:txBody>
      <dsp:txXfrm>
        <a:off x="0" y="590406"/>
        <a:ext cx="8147248" cy="488834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747C50B-DEE2-43DE-BB02-EFF814A6FCFF}">
      <dsp:nvSpPr>
        <dsp:cNvPr id="0" name=""/>
        <dsp:cNvSpPr/>
      </dsp:nvSpPr>
      <dsp:spPr>
        <a:xfrm>
          <a:off x="687705" y="1218438"/>
          <a:ext cx="3655314" cy="3655314"/>
        </a:xfrm>
        <a:prstGeom prst="ellipse">
          <a:avLst/>
        </a:prstGeom>
        <a:gradFill rotWithShape="0">
          <a:gsLst>
            <a:gs pos="0">
              <a:schemeClr val="accent3">
                <a:hueOff val="2375370"/>
                <a:satOff val="12794"/>
                <a:lumOff val="17452"/>
                <a:alphaOff val="0"/>
                <a:shade val="63000"/>
                <a:satMod val="165000"/>
              </a:schemeClr>
            </a:gs>
            <a:gs pos="30000">
              <a:schemeClr val="accent3">
                <a:hueOff val="2375370"/>
                <a:satOff val="12794"/>
                <a:lumOff val="17452"/>
                <a:alphaOff val="0"/>
                <a:shade val="58000"/>
                <a:satMod val="165000"/>
              </a:schemeClr>
            </a:gs>
            <a:gs pos="75000">
              <a:schemeClr val="accent3">
                <a:hueOff val="2375370"/>
                <a:satOff val="12794"/>
                <a:lumOff val="17452"/>
                <a:alphaOff val="0"/>
                <a:shade val="30000"/>
                <a:satMod val="175000"/>
              </a:schemeClr>
            </a:gs>
            <a:gs pos="100000">
              <a:schemeClr val="accent3">
                <a:hueOff val="2375370"/>
                <a:satOff val="12794"/>
                <a:lumOff val="17452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D3E7D9B-EA24-4A8D-85C7-447B62697497}">
      <dsp:nvSpPr>
        <dsp:cNvPr id="0" name=""/>
        <dsp:cNvSpPr/>
      </dsp:nvSpPr>
      <dsp:spPr>
        <a:xfrm>
          <a:off x="1210110" y="1740843"/>
          <a:ext cx="2610503" cy="2610503"/>
        </a:xfrm>
        <a:prstGeom prst="ellipse">
          <a:avLst/>
        </a:prstGeom>
        <a:gradFill rotWithShape="0">
          <a:gsLst>
            <a:gs pos="0">
              <a:schemeClr val="accent3">
                <a:hueOff val="1583580"/>
                <a:satOff val="8529"/>
                <a:lumOff val="11635"/>
                <a:alphaOff val="0"/>
                <a:shade val="63000"/>
                <a:satMod val="165000"/>
              </a:schemeClr>
            </a:gs>
            <a:gs pos="30000">
              <a:schemeClr val="accent3">
                <a:hueOff val="1583580"/>
                <a:satOff val="8529"/>
                <a:lumOff val="11635"/>
                <a:alphaOff val="0"/>
                <a:shade val="58000"/>
                <a:satMod val="165000"/>
              </a:schemeClr>
            </a:gs>
            <a:gs pos="75000">
              <a:schemeClr val="accent3">
                <a:hueOff val="1583580"/>
                <a:satOff val="8529"/>
                <a:lumOff val="11635"/>
                <a:alphaOff val="0"/>
                <a:shade val="30000"/>
                <a:satMod val="175000"/>
              </a:schemeClr>
            </a:gs>
            <a:gs pos="100000">
              <a:schemeClr val="accent3">
                <a:hueOff val="1583580"/>
                <a:satOff val="8529"/>
                <a:lumOff val="11635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B9ABCFC-AF63-4F1F-8707-4547C7A8A1F7}">
      <dsp:nvSpPr>
        <dsp:cNvPr id="0" name=""/>
        <dsp:cNvSpPr/>
      </dsp:nvSpPr>
      <dsp:spPr>
        <a:xfrm>
          <a:off x="1732210" y="2262943"/>
          <a:ext cx="1566302" cy="1566302"/>
        </a:xfrm>
        <a:prstGeom prst="ellipse">
          <a:avLst/>
        </a:prstGeom>
        <a:gradFill rotWithShape="0">
          <a:gsLst>
            <a:gs pos="0">
              <a:schemeClr val="accent3">
                <a:hueOff val="791790"/>
                <a:satOff val="4265"/>
                <a:lumOff val="5817"/>
                <a:alphaOff val="0"/>
                <a:shade val="63000"/>
                <a:satMod val="165000"/>
              </a:schemeClr>
            </a:gs>
            <a:gs pos="30000">
              <a:schemeClr val="accent3">
                <a:hueOff val="791790"/>
                <a:satOff val="4265"/>
                <a:lumOff val="5817"/>
                <a:alphaOff val="0"/>
                <a:shade val="58000"/>
                <a:satMod val="165000"/>
              </a:schemeClr>
            </a:gs>
            <a:gs pos="75000">
              <a:schemeClr val="accent3">
                <a:hueOff val="791790"/>
                <a:satOff val="4265"/>
                <a:lumOff val="5817"/>
                <a:alphaOff val="0"/>
                <a:shade val="30000"/>
                <a:satMod val="175000"/>
              </a:schemeClr>
            </a:gs>
            <a:gs pos="100000">
              <a:schemeClr val="accent3">
                <a:hueOff val="791790"/>
                <a:satOff val="4265"/>
                <a:lumOff val="5817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F40E797-6334-4D6C-B53B-5C46A21715E4}">
      <dsp:nvSpPr>
        <dsp:cNvPr id="0" name=""/>
        <dsp:cNvSpPr/>
      </dsp:nvSpPr>
      <dsp:spPr>
        <a:xfrm>
          <a:off x="2254311" y="2785044"/>
          <a:ext cx="522100" cy="52210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9AFC62A-D595-4F0D-9C6B-BE443129154A}">
      <dsp:nvSpPr>
        <dsp:cNvPr id="0" name=""/>
        <dsp:cNvSpPr/>
      </dsp:nvSpPr>
      <dsp:spPr>
        <a:xfrm>
          <a:off x="4952237" y="0"/>
          <a:ext cx="1827657" cy="874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0" kern="1200" dirty="0" err="1" smtClean="0"/>
            <a:t>місцеві</a:t>
          </a:r>
          <a:r>
            <a:rPr lang="ru-RU" sz="2000" i="0" kern="1200" dirty="0" smtClean="0"/>
            <a:t> суди. </a:t>
          </a:r>
          <a:endParaRPr lang="ru-RU" sz="2000" i="0" kern="1200" dirty="0"/>
        </a:p>
      </dsp:txBody>
      <dsp:txXfrm>
        <a:off x="4952237" y="0"/>
        <a:ext cx="1827657" cy="874229"/>
      </dsp:txXfrm>
    </dsp:sp>
    <dsp:sp modelId="{B06C4784-B75E-4AAC-9435-943C6CF97EB3}">
      <dsp:nvSpPr>
        <dsp:cNvPr id="0" name=""/>
        <dsp:cNvSpPr/>
      </dsp:nvSpPr>
      <dsp:spPr>
        <a:xfrm>
          <a:off x="4495323" y="437114"/>
          <a:ext cx="456914" cy="0"/>
        </a:xfrm>
        <a:prstGeom prst="line">
          <a:avLst/>
        </a:prstGeom>
        <a:noFill/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63DA4FD7-F553-4CE1-BC8C-4B1ABC780DED}">
      <dsp:nvSpPr>
        <dsp:cNvPr id="0" name=""/>
        <dsp:cNvSpPr/>
      </dsp:nvSpPr>
      <dsp:spPr>
        <a:xfrm rot="5400000">
          <a:off x="2198568" y="724970"/>
          <a:ext cx="2583088" cy="2010422"/>
        </a:xfrm>
        <a:prstGeom prst="line">
          <a:avLst/>
        </a:prstGeom>
        <a:noFill/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272F3FE-B496-4FD3-A883-532177A545C6}">
      <dsp:nvSpPr>
        <dsp:cNvPr id="0" name=""/>
        <dsp:cNvSpPr/>
      </dsp:nvSpPr>
      <dsp:spPr>
        <a:xfrm>
          <a:off x="4952237" y="874229"/>
          <a:ext cx="1827657" cy="874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0" kern="1200" dirty="0" err="1" smtClean="0"/>
            <a:t>апеляційні</a:t>
          </a:r>
          <a:r>
            <a:rPr lang="ru-RU" sz="2000" i="0" kern="1200" dirty="0" smtClean="0"/>
            <a:t> суди. </a:t>
          </a:r>
          <a:endParaRPr lang="ru-RU" sz="2000" i="0" kern="1200" dirty="0"/>
        </a:p>
      </dsp:txBody>
      <dsp:txXfrm>
        <a:off x="4952237" y="874229"/>
        <a:ext cx="1827657" cy="874229"/>
      </dsp:txXfrm>
    </dsp:sp>
    <dsp:sp modelId="{8B86AE2A-F5A6-4883-961F-29EF0FE8229D}">
      <dsp:nvSpPr>
        <dsp:cNvPr id="0" name=""/>
        <dsp:cNvSpPr/>
      </dsp:nvSpPr>
      <dsp:spPr>
        <a:xfrm>
          <a:off x="4495323" y="1311343"/>
          <a:ext cx="456914" cy="0"/>
        </a:xfrm>
        <a:prstGeom prst="line">
          <a:avLst/>
        </a:prstGeom>
        <a:noFill/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E33C1403-F6C8-484F-AAA2-634317332757}">
      <dsp:nvSpPr>
        <dsp:cNvPr id="0" name=""/>
        <dsp:cNvSpPr/>
      </dsp:nvSpPr>
      <dsp:spPr>
        <a:xfrm rot="5400000">
          <a:off x="2645734" y="1584883"/>
          <a:ext cx="2121300" cy="1574831"/>
        </a:xfrm>
        <a:prstGeom prst="line">
          <a:avLst/>
        </a:prstGeom>
        <a:noFill/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CD8A1038-8FBA-40F8-AF69-8ED2514BA761}">
      <dsp:nvSpPr>
        <dsp:cNvPr id="0" name=""/>
        <dsp:cNvSpPr/>
      </dsp:nvSpPr>
      <dsp:spPr>
        <a:xfrm>
          <a:off x="4952237" y="1748458"/>
          <a:ext cx="1827657" cy="874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0" kern="1200" dirty="0" err="1" smtClean="0"/>
            <a:t>вищі</a:t>
          </a:r>
          <a:r>
            <a:rPr lang="ru-RU" sz="2000" i="0" kern="1200" dirty="0" smtClean="0"/>
            <a:t> </a:t>
          </a:r>
          <a:r>
            <a:rPr lang="ru-RU" sz="2000" i="0" kern="1200" dirty="0" err="1" smtClean="0"/>
            <a:t>спеціалізовані</a:t>
          </a:r>
          <a:r>
            <a:rPr lang="ru-RU" sz="2000" i="0" kern="1200" dirty="0" smtClean="0"/>
            <a:t> суди.</a:t>
          </a:r>
          <a:endParaRPr lang="ru-RU" sz="2000" i="0" kern="1200" dirty="0"/>
        </a:p>
      </dsp:txBody>
      <dsp:txXfrm>
        <a:off x="4952237" y="1748458"/>
        <a:ext cx="1827657" cy="874229"/>
      </dsp:txXfrm>
    </dsp:sp>
    <dsp:sp modelId="{945E734B-8D7E-4B3E-8534-66D6DD11DD94}">
      <dsp:nvSpPr>
        <dsp:cNvPr id="0" name=""/>
        <dsp:cNvSpPr/>
      </dsp:nvSpPr>
      <dsp:spPr>
        <a:xfrm>
          <a:off x="4495323" y="2185573"/>
          <a:ext cx="456914" cy="0"/>
        </a:xfrm>
        <a:prstGeom prst="line">
          <a:avLst/>
        </a:prstGeom>
        <a:noFill/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528B0DB2-436A-4D29-9030-AC23224B1D30}">
      <dsp:nvSpPr>
        <dsp:cNvPr id="0" name=""/>
        <dsp:cNvSpPr/>
      </dsp:nvSpPr>
      <dsp:spPr>
        <a:xfrm rot="5400000">
          <a:off x="3078584" y="2386310"/>
          <a:ext cx="1618085" cy="1215391"/>
        </a:xfrm>
        <a:prstGeom prst="line">
          <a:avLst/>
        </a:prstGeom>
        <a:noFill/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681DA88C-9D2F-46B0-AABC-2E56D453C48B}">
      <dsp:nvSpPr>
        <dsp:cNvPr id="0" name=""/>
        <dsp:cNvSpPr/>
      </dsp:nvSpPr>
      <dsp:spPr>
        <a:xfrm>
          <a:off x="4952237" y="2622687"/>
          <a:ext cx="1827657" cy="874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0" kern="1200" dirty="0" err="1" smtClean="0"/>
            <a:t>Верховний</a:t>
          </a:r>
          <a:r>
            <a:rPr lang="ru-RU" sz="2000" i="0" kern="1200" dirty="0" smtClean="0"/>
            <a:t> Суд </a:t>
          </a:r>
          <a:r>
            <a:rPr lang="ru-RU" sz="2000" i="0" kern="1200" dirty="0" err="1" smtClean="0"/>
            <a:t>України</a:t>
          </a:r>
          <a:r>
            <a:rPr lang="ru-RU" sz="2000" i="0" kern="1200" dirty="0" smtClean="0"/>
            <a:t>.</a:t>
          </a:r>
          <a:endParaRPr lang="ru-RU" sz="2000" i="0" kern="1200" dirty="0"/>
        </a:p>
      </dsp:txBody>
      <dsp:txXfrm>
        <a:off x="4952237" y="2622687"/>
        <a:ext cx="1827657" cy="874229"/>
      </dsp:txXfrm>
    </dsp:sp>
    <dsp:sp modelId="{637389BA-3D21-4079-8353-53806A25C826}">
      <dsp:nvSpPr>
        <dsp:cNvPr id="0" name=""/>
        <dsp:cNvSpPr/>
      </dsp:nvSpPr>
      <dsp:spPr>
        <a:xfrm>
          <a:off x="4495323" y="3059802"/>
          <a:ext cx="456914" cy="0"/>
        </a:xfrm>
        <a:prstGeom prst="line">
          <a:avLst/>
        </a:prstGeom>
        <a:noFill/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AD2EE85D-0D8B-4C39-95E9-C9AF1592CF07}">
      <dsp:nvSpPr>
        <dsp:cNvPr id="0" name=""/>
        <dsp:cNvSpPr/>
      </dsp:nvSpPr>
      <dsp:spPr>
        <a:xfrm rot="5400000">
          <a:off x="3512470" y="3190906"/>
          <a:ext cx="1112190" cy="849251"/>
        </a:xfrm>
        <a:prstGeom prst="line">
          <a:avLst/>
        </a:prstGeom>
        <a:noFill/>
        <a:ln w="127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404664"/>
            <a:ext cx="6172200" cy="1894362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Тема: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2564904"/>
            <a:ext cx="6696744" cy="1800200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ysClr val="windowText" lastClr="000000"/>
                </a:solidFill>
              </a:rPr>
              <a:t>«</a:t>
            </a:r>
            <a:r>
              <a:rPr lang="ru-RU" sz="4800" dirty="0" err="1" smtClean="0">
                <a:solidFill>
                  <a:sysClr val="windowText" lastClr="000000"/>
                </a:solidFill>
              </a:rPr>
              <a:t>Підсудність</a:t>
            </a:r>
            <a:r>
              <a:rPr lang="ru-RU" sz="4800" dirty="0" smtClean="0">
                <a:solidFill>
                  <a:sysClr val="windowText" lastClr="000000"/>
                </a:solidFill>
              </a:rPr>
              <a:t> </a:t>
            </a:r>
            <a:r>
              <a:rPr lang="ru-RU" sz="4800" dirty="0" err="1" smtClean="0">
                <a:solidFill>
                  <a:sysClr val="windowText" lastClr="000000"/>
                </a:solidFill>
              </a:rPr>
              <a:t>цивільних</a:t>
            </a:r>
            <a:r>
              <a:rPr lang="ru-RU" sz="4800" dirty="0" smtClean="0">
                <a:solidFill>
                  <a:sysClr val="windowText" lastClr="000000"/>
                </a:solidFill>
              </a:rPr>
              <a:t> </a:t>
            </a:r>
            <a:r>
              <a:rPr lang="ru-RU" sz="4800" dirty="0" smtClean="0">
                <a:solidFill>
                  <a:sysClr val="windowText" lastClr="000000"/>
                </a:solidFill>
              </a:rPr>
              <a:t>справ»</a:t>
            </a:r>
            <a:endParaRPr lang="ru-RU" sz="48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ysClr val="windowText" lastClr="000000"/>
                </a:solidFill>
              </a:rPr>
              <a:t>Передача справи судом, у провадженні якого вона перебуває, до іншого суду можлива в таких випадках: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980728"/>
          <a:ext cx="8147248" cy="5493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404664"/>
          <a:ext cx="8147248" cy="6069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ysClr val="windowText" lastClr="000000"/>
                </a:solidFill>
              </a:rPr>
              <a:t>Систему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судів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загальної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юрисдикції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становлять</a:t>
            </a:r>
            <a:r>
              <a:rPr lang="ru-RU" dirty="0" smtClean="0">
                <a:solidFill>
                  <a:sysClr val="windowText" lastClr="000000"/>
                </a:solidFill>
              </a:rPr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ysClr val="windowText" lastClr="000000"/>
                </a:solidFill>
              </a:rPr>
              <a:t>Підсудність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кількох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пов'язаних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між</a:t>
            </a:r>
            <a:r>
              <a:rPr lang="ru-RU" b="1" dirty="0" smtClean="0">
                <a:solidFill>
                  <a:sysClr val="windowText" lastClr="000000"/>
                </a:solidFill>
              </a:rPr>
              <a:t> собою </a:t>
            </a:r>
            <a:r>
              <a:rPr lang="ru-RU" b="1" dirty="0" err="1" smtClean="0">
                <a:solidFill>
                  <a:sysClr val="windowText" lastClr="000000"/>
                </a:solidFill>
              </a:rPr>
              <a:t>вимог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Позивач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заявити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в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позовній</a:t>
            </a:r>
            <a:r>
              <a:rPr lang="ru-RU" dirty="0" smtClean="0"/>
              <a:t> </a:t>
            </a:r>
            <a:r>
              <a:rPr lang="ru-RU" dirty="0" err="1" smtClean="0"/>
              <a:t>заяві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вони </a:t>
            </a:r>
            <a:r>
              <a:rPr lang="ru-RU" dirty="0" err="1" smtClean="0"/>
              <a:t>пов'язані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собою.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справа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пов'язаних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територіально</a:t>
            </a:r>
            <a:r>
              <a:rPr lang="ru-RU" dirty="0" smtClean="0"/>
              <a:t> </a:t>
            </a:r>
            <a:r>
              <a:rPr lang="ru-RU" dirty="0" err="1" smtClean="0"/>
              <a:t>підсудна</a:t>
            </a:r>
            <a:r>
              <a:rPr lang="ru-RU" dirty="0" smtClean="0"/>
              <a:t> </a:t>
            </a:r>
            <a:r>
              <a:rPr lang="ru-RU" dirty="0" err="1" smtClean="0"/>
              <a:t>різним</a:t>
            </a:r>
            <a:r>
              <a:rPr lang="ru-RU" dirty="0" smtClean="0"/>
              <a:t> </a:t>
            </a:r>
            <a:r>
              <a:rPr lang="ru-RU" dirty="0" err="1" smtClean="0"/>
              <a:t>місцевим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адміністративним</a:t>
            </a:r>
            <a:r>
              <a:rPr lang="ru-RU" dirty="0" smtClean="0"/>
              <a:t> судам, то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розглядає</a:t>
            </a:r>
            <a:r>
              <a:rPr lang="ru-RU" dirty="0" smtClean="0"/>
              <a:t> один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судів</a:t>
            </a:r>
            <a:r>
              <a:rPr lang="ru-RU" dirty="0" smtClean="0"/>
              <a:t> за </a:t>
            </a:r>
            <a:r>
              <a:rPr lang="ru-RU" dirty="0" err="1" smtClean="0"/>
              <a:t>вибором</a:t>
            </a:r>
            <a:r>
              <a:rPr lang="ru-RU" dirty="0" smtClean="0"/>
              <a:t> </a:t>
            </a:r>
            <a:r>
              <a:rPr lang="ru-RU" dirty="0" err="1" smtClean="0"/>
              <a:t>позивача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справа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підсудна</a:t>
            </a:r>
            <a:r>
              <a:rPr lang="ru-RU" dirty="0" smtClean="0"/>
              <a:t> окружному </a:t>
            </a:r>
            <a:r>
              <a:rPr lang="ru-RU" dirty="0" err="1" smtClean="0"/>
              <a:t>адміністративному</a:t>
            </a:r>
            <a:r>
              <a:rPr lang="ru-RU" dirty="0" smtClean="0"/>
              <a:t> суду, а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(</a:t>
            </a:r>
            <a:r>
              <a:rPr lang="ru-RU" dirty="0" err="1" smtClean="0"/>
              <a:t>вимог</a:t>
            </a:r>
            <a:r>
              <a:rPr lang="ru-RU" dirty="0" smtClean="0"/>
              <a:t>) - </a:t>
            </a:r>
            <a:r>
              <a:rPr lang="ru-RU" dirty="0" err="1" smtClean="0"/>
              <a:t>місцевому</a:t>
            </a:r>
            <a:r>
              <a:rPr lang="ru-RU" dirty="0" smtClean="0"/>
              <a:t> </a:t>
            </a:r>
            <a:r>
              <a:rPr lang="ru-RU" dirty="0" err="1" smtClean="0"/>
              <a:t>загальному</a:t>
            </a:r>
            <a:r>
              <a:rPr lang="ru-RU" dirty="0" smtClean="0"/>
              <a:t> суду як </a:t>
            </a:r>
            <a:r>
              <a:rPr lang="ru-RU" dirty="0" err="1" smtClean="0"/>
              <a:t>адміністративному</a:t>
            </a:r>
            <a:r>
              <a:rPr lang="ru-RU" dirty="0" smtClean="0"/>
              <a:t> суду, </a:t>
            </a:r>
            <a:r>
              <a:rPr lang="ru-RU" dirty="0" err="1" smtClean="0"/>
              <a:t>таку</a:t>
            </a:r>
            <a:r>
              <a:rPr lang="ru-RU" dirty="0" smtClean="0"/>
              <a:t> справу </a:t>
            </a:r>
            <a:r>
              <a:rPr lang="ru-RU" dirty="0" err="1" smtClean="0"/>
              <a:t>розглядає</a:t>
            </a:r>
            <a:r>
              <a:rPr lang="ru-RU" dirty="0" smtClean="0"/>
              <a:t> </a:t>
            </a:r>
            <a:r>
              <a:rPr lang="ru-RU" dirty="0" err="1" smtClean="0"/>
              <a:t>окружний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адміністративний</a:t>
            </a:r>
            <a:r>
              <a:rPr lang="ru-RU" dirty="0" smtClean="0"/>
              <a:t> суд.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справа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підсудна</a:t>
            </a:r>
            <a:r>
              <a:rPr lang="ru-RU" dirty="0" smtClean="0"/>
              <a:t> </a:t>
            </a:r>
            <a:r>
              <a:rPr lang="ru-RU" dirty="0" err="1" smtClean="0"/>
              <a:t>Київському</a:t>
            </a:r>
            <a:r>
              <a:rPr lang="ru-RU" dirty="0" smtClean="0"/>
              <a:t> </a:t>
            </a:r>
            <a:r>
              <a:rPr lang="ru-RU" dirty="0" err="1" smtClean="0"/>
              <a:t>апеляційному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адміністративному</a:t>
            </a:r>
            <a:r>
              <a:rPr lang="ru-RU" dirty="0" smtClean="0"/>
              <a:t> суду, а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(</a:t>
            </a:r>
            <a:r>
              <a:rPr lang="ru-RU" dirty="0" err="1" smtClean="0"/>
              <a:t>вимог</a:t>
            </a:r>
            <a:r>
              <a:rPr lang="ru-RU" dirty="0" smtClean="0"/>
              <a:t>) - </a:t>
            </a:r>
            <a:r>
              <a:rPr lang="ru-RU" dirty="0" err="1" smtClean="0"/>
              <a:t>іншому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адміністративному</a:t>
            </a:r>
            <a:r>
              <a:rPr lang="ru-RU" dirty="0" smtClean="0"/>
              <a:t> суду, </a:t>
            </a:r>
            <a:r>
              <a:rPr lang="ru-RU" dirty="0" err="1" smtClean="0"/>
              <a:t>таку</a:t>
            </a:r>
            <a:r>
              <a:rPr lang="ru-RU" dirty="0" smtClean="0"/>
              <a:t> справу </a:t>
            </a:r>
            <a:r>
              <a:rPr lang="ru-RU" dirty="0" err="1" smtClean="0"/>
              <a:t>розглядає</a:t>
            </a:r>
            <a:r>
              <a:rPr lang="ru-RU" dirty="0" smtClean="0"/>
              <a:t> </a:t>
            </a:r>
            <a:r>
              <a:rPr lang="ru-RU" dirty="0" err="1" smtClean="0"/>
              <a:t>Київський</a:t>
            </a:r>
            <a:r>
              <a:rPr lang="ru-RU" dirty="0" smtClean="0"/>
              <a:t> </a:t>
            </a:r>
            <a:r>
              <a:rPr lang="ru-RU" dirty="0" err="1" smtClean="0"/>
              <a:t>апеляційний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адміністративний</a:t>
            </a:r>
            <a:r>
              <a:rPr lang="ru-RU" dirty="0" smtClean="0"/>
              <a:t> суд.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ysClr val="windowText" lastClr="000000"/>
                </a:solidFill>
              </a:rPr>
              <a:t>Стаття</a:t>
            </a:r>
            <a:r>
              <a:rPr lang="ru-RU" b="1" dirty="0" smtClean="0">
                <a:solidFill>
                  <a:sysClr val="windowText" lastClr="000000"/>
                </a:solidFill>
              </a:rPr>
              <a:t> </a:t>
            </a:r>
            <a:r>
              <a:rPr lang="ru-RU" b="1" dirty="0" smtClean="0">
                <a:solidFill>
                  <a:sysClr val="windowText" lastClr="000000"/>
                </a:solidFill>
              </a:rPr>
              <a:t>29 ЦПК.</a:t>
            </a:r>
            <a:r>
              <a:rPr lang="ru-RU" b="1" dirty="0" smtClean="0">
                <a:solidFill>
                  <a:sysClr val="windowText" lastClr="000000"/>
                </a:solidFill>
              </a:rPr>
              <a:t> </a:t>
            </a:r>
            <a:r>
              <a:rPr lang="ru-RU" dirty="0" err="1" smtClean="0">
                <a:solidFill>
                  <a:sysClr val="windowText" lastClr="000000"/>
                </a:solidFill>
              </a:rPr>
              <a:t>Підсудність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справ за </a:t>
            </a:r>
            <a:r>
              <a:rPr lang="ru-RU" dirty="0" err="1" smtClean="0">
                <a:solidFill>
                  <a:sysClr val="windowText" lastClr="000000"/>
                </a:solidFill>
              </a:rPr>
              <a:t>участю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громадян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України</a:t>
            </a:r>
            <a:r>
              <a:rPr lang="ru-RU" dirty="0" smtClean="0">
                <a:solidFill>
                  <a:sysClr val="windowText" lastClr="000000"/>
                </a:solidFill>
              </a:rPr>
              <a:t>, </a:t>
            </a:r>
            <a:r>
              <a:rPr lang="ru-RU" dirty="0" err="1" smtClean="0">
                <a:solidFill>
                  <a:sysClr val="windowText" lastClr="000000"/>
                </a:solidFill>
              </a:rPr>
              <a:t>якщо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обидві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сторони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проживають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за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її</a:t>
            </a:r>
            <a:r>
              <a:rPr lang="ru-RU" dirty="0" smtClean="0">
                <a:solidFill>
                  <a:sysClr val="windowText" lastClr="000000"/>
                </a:solidFill>
              </a:rPr>
              <a:t> межами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243408"/>
            <a:ext cx="7467600" cy="1143000"/>
          </a:xfrm>
        </p:spPr>
        <p:txBody>
          <a:bodyPr/>
          <a:lstStyle/>
          <a:p>
            <a:r>
              <a:rPr lang="ru-RU" b="1" dirty="0" err="1" smtClean="0">
                <a:solidFill>
                  <a:sysClr val="windowText" lastClr="000000"/>
                </a:solidFill>
              </a:rPr>
              <a:t>Стаття</a:t>
            </a:r>
            <a:r>
              <a:rPr lang="ru-RU" b="1" dirty="0" smtClean="0">
                <a:solidFill>
                  <a:sysClr val="windowText" lastClr="000000"/>
                </a:solidFill>
              </a:rPr>
              <a:t> 26. </a:t>
            </a:r>
            <a:r>
              <a:rPr lang="ru-RU" dirty="0" err="1" smtClean="0">
                <a:solidFill>
                  <a:sysClr val="windowText" lastClr="000000"/>
                </a:solidFill>
              </a:rPr>
              <a:t>Підсудність</a:t>
            </a:r>
            <a:r>
              <a:rPr lang="ru-RU" dirty="0" smtClean="0">
                <a:solidFill>
                  <a:sysClr val="windowText" lastClr="000000"/>
                </a:solidFill>
              </a:rPr>
              <a:t> справ, 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яких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однією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зі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сторін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є</a:t>
            </a:r>
            <a:r>
              <a:rPr lang="ru-RU" dirty="0" smtClean="0">
                <a:solidFill>
                  <a:sysClr val="windowText" lastClr="000000"/>
                </a:solidFill>
              </a:rPr>
              <a:t> суд </a:t>
            </a:r>
            <a:r>
              <a:rPr lang="ru-RU" dirty="0" err="1" smtClean="0">
                <a:solidFill>
                  <a:sysClr val="windowText" lastClr="000000"/>
                </a:solidFill>
              </a:rPr>
              <a:t>або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суддя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836712"/>
          <a:ext cx="8363272" cy="563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7467600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План: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7787208" cy="5205192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підсудності</a:t>
            </a:r>
            <a:r>
              <a:rPr lang="ru-RU" dirty="0" smtClean="0"/>
              <a:t>: </a:t>
            </a:r>
            <a:endParaRPr lang="ru-RU" dirty="0" smtClean="0"/>
          </a:p>
          <a:p>
            <a:pPr marL="457200" indent="-457200">
              <a:buNone/>
            </a:pPr>
            <a:r>
              <a:rPr lang="ru-RU" dirty="0" smtClean="0"/>
              <a:t> </a:t>
            </a:r>
            <a:r>
              <a:rPr lang="ru-RU" dirty="0" smtClean="0"/>
              <a:t>    - </a:t>
            </a:r>
            <a:r>
              <a:rPr lang="ru-RU" dirty="0" err="1" smtClean="0"/>
              <a:t>функціональна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територіальна</a:t>
            </a:r>
            <a:r>
              <a:rPr lang="ru-RU" dirty="0" smtClean="0"/>
              <a:t> (</a:t>
            </a:r>
            <a:r>
              <a:rPr lang="ru-RU" dirty="0" err="1" smtClean="0"/>
              <a:t>загальна</a:t>
            </a:r>
            <a:r>
              <a:rPr lang="ru-RU" dirty="0" smtClean="0"/>
              <a:t>; альтернативна; </a:t>
            </a:r>
            <a:endParaRPr lang="ru-RU" dirty="0" smtClean="0"/>
          </a:p>
          <a:p>
            <a:pPr marL="457200" indent="-457200">
              <a:buNone/>
            </a:pPr>
            <a:r>
              <a:rPr lang="ru-RU" dirty="0" smtClean="0"/>
              <a:t> </a:t>
            </a:r>
            <a:r>
              <a:rPr lang="ru-RU" dirty="0" smtClean="0"/>
              <a:t>    - </a:t>
            </a:r>
            <a:r>
              <a:rPr lang="ru-RU" dirty="0" err="1" smtClean="0"/>
              <a:t>виключна</a:t>
            </a:r>
            <a:r>
              <a:rPr lang="ru-RU" dirty="0" smtClean="0"/>
              <a:t>; </a:t>
            </a:r>
            <a:endParaRPr lang="ru-RU" dirty="0" smtClean="0"/>
          </a:p>
          <a:p>
            <a:pPr marL="457200" indent="-457200">
              <a:buNone/>
            </a:pPr>
            <a:r>
              <a:rPr lang="ru-RU" dirty="0" smtClean="0"/>
              <a:t> </a:t>
            </a:r>
            <a:r>
              <a:rPr lang="ru-RU" dirty="0" smtClean="0"/>
              <a:t>    -</a:t>
            </a:r>
            <a:r>
              <a:rPr lang="ru-RU" dirty="0" smtClean="0"/>
              <a:t> </a:t>
            </a:r>
            <a:r>
              <a:rPr lang="ru-RU" dirty="0" err="1" smtClean="0"/>
              <a:t>підсудність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, </a:t>
            </a:r>
            <a:r>
              <a:rPr lang="ru-RU" dirty="0" err="1" smtClean="0"/>
              <a:t>пов’язаних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</a:t>
            </a:r>
            <a:r>
              <a:rPr lang="ru-RU" dirty="0" smtClean="0"/>
              <a:t>;</a:t>
            </a:r>
          </a:p>
          <a:p>
            <a:pPr marL="457200" indent="-457200">
              <a:buNone/>
            </a:pPr>
            <a:r>
              <a:rPr lang="ru-RU" dirty="0" smtClean="0"/>
              <a:t> </a:t>
            </a:r>
            <a:r>
              <a:rPr lang="ru-RU" dirty="0" smtClean="0"/>
              <a:t>    - </a:t>
            </a:r>
            <a:r>
              <a:rPr lang="ru-RU" dirty="0" err="1" smtClean="0"/>
              <a:t>підсудність</a:t>
            </a:r>
            <a:r>
              <a:rPr lang="ru-RU" dirty="0" smtClean="0"/>
              <a:t> </a:t>
            </a:r>
            <a:r>
              <a:rPr lang="ru-RU" dirty="0" smtClean="0"/>
              <a:t>справ, у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суд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суддя</a:t>
            </a:r>
            <a:r>
              <a:rPr lang="ru-RU" dirty="0" smtClean="0"/>
              <a:t>; </a:t>
            </a:r>
            <a:endParaRPr lang="ru-RU" dirty="0" smtClean="0"/>
          </a:p>
          <a:p>
            <a:pPr marL="457200" indent="-457200">
              <a:buNone/>
            </a:pPr>
            <a:r>
              <a:rPr lang="ru-RU" dirty="0" smtClean="0"/>
              <a:t> </a:t>
            </a:r>
            <a:r>
              <a:rPr lang="ru-RU" dirty="0" smtClean="0"/>
              <a:t>    - </a:t>
            </a:r>
            <a:r>
              <a:rPr lang="ru-RU" dirty="0" err="1" smtClean="0"/>
              <a:t>підсудність</a:t>
            </a:r>
            <a:r>
              <a:rPr lang="ru-RU" dirty="0" smtClean="0"/>
              <a:t> </a:t>
            </a:r>
            <a:r>
              <a:rPr lang="ru-RU" dirty="0" smtClean="0"/>
              <a:t>справ про спори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громадянами</a:t>
            </a:r>
            <a:r>
              <a:rPr lang="ru-RU" dirty="0" smtClean="0"/>
              <a:t> </a:t>
            </a:r>
            <a:r>
              <a:rPr lang="ru-RU" dirty="0" smtClean="0"/>
              <a:t>  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обидві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проживають</a:t>
            </a:r>
            <a:r>
              <a:rPr lang="ru-RU" dirty="0" smtClean="0"/>
              <a:t> за </a:t>
            </a:r>
            <a:r>
              <a:rPr lang="ru-RU" dirty="0" err="1" smtClean="0"/>
              <a:t>її</a:t>
            </a:r>
            <a:r>
              <a:rPr lang="ru-RU" dirty="0" smtClean="0"/>
              <a:t> межами). </a:t>
            </a:r>
          </a:p>
          <a:p>
            <a:pPr marL="457200" indent="-457200">
              <a:buNone/>
            </a:pPr>
            <a:r>
              <a:rPr lang="ru-RU" dirty="0" smtClean="0"/>
              <a:t>2. </a:t>
            </a:r>
            <a:r>
              <a:rPr lang="ru-RU" dirty="0" err="1" smtClean="0"/>
              <a:t>Наслідки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правил </a:t>
            </a:r>
            <a:r>
              <a:rPr lang="ru-RU" dirty="0" err="1" smtClean="0"/>
              <a:t>підсудності</a:t>
            </a:r>
            <a:r>
              <a:rPr lang="ru-RU" dirty="0" smtClean="0"/>
              <a:t>.</a:t>
            </a:r>
          </a:p>
          <a:p>
            <a:pPr marL="457200" indent="-457200">
              <a:buNone/>
            </a:pPr>
            <a:r>
              <a:rPr lang="ru-RU" dirty="0" smtClean="0"/>
              <a:t>3. </a:t>
            </a:r>
            <a:r>
              <a:rPr lang="ru-RU" dirty="0" err="1" smtClean="0"/>
              <a:t>Підстави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порядок </a:t>
            </a:r>
            <a:r>
              <a:rPr lang="ru-RU" dirty="0" err="1" smtClean="0"/>
              <a:t>передачі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одного </a:t>
            </a:r>
            <a:r>
              <a:rPr lang="ru-RU" dirty="0" smtClean="0"/>
              <a:t>суду до </a:t>
            </a:r>
            <a:r>
              <a:rPr lang="ru-RU" dirty="0" err="1" smtClean="0"/>
              <a:t>іншого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err="1" smtClean="0"/>
              <a:t>Основн</a:t>
            </a:r>
            <a:r>
              <a:rPr lang="uk-UA" sz="4000" dirty="0" smtClean="0"/>
              <a:t>і поняття: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/>
              <a:t>цивільна</a:t>
            </a:r>
            <a:r>
              <a:rPr lang="ru-RU" sz="3200" dirty="0" smtClean="0"/>
              <a:t> </a:t>
            </a:r>
            <a:r>
              <a:rPr lang="ru-RU" sz="3200" dirty="0" err="1" smtClean="0"/>
              <a:t>юрисдикція</a:t>
            </a:r>
            <a:r>
              <a:rPr lang="ru-RU" sz="3200" dirty="0" smtClean="0"/>
              <a:t>, </a:t>
            </a:r>
            <a:endParaRPr lang="ru-RU" sz="3200" dirty="0" smtClean="0"/>
          </a:p>
          <a:p>
            <a:r>
              <a:rPr lang="ru-RU" sz="3200" dirty="0" err="1" smtClean="0"/>
              <a:t>підвідомчість</a:t>
            </a:r>
            <a:r>
              <a:rPr lang="ru-RU" sz="3200" dirty="0" smtClean="0"/>
              <a:t> </a:t>
            </a:r>
            <a:r>
              <a:rPr lang="ru-RU" sz="3200" dirty="0" err="1" smtClean="0"/>
              <a:t>цивільних</a:t>
            </a:r>
            <a:r>
              <a:rPr lang="ru-RU" sz="3200" dirty="0" smtClean="0"/>
              <a:t> справ</a:t>
            </a:r>
            <a:r>
              <a:rPr lang="ru-RU" sz="3200" dirty="0" smtClean="0"/>
              <a:t>,</a:t>
            </a:r>
          </a:p>
          <a:p>
            <a:r>
              <a:rPr lang="ru-RU" sz="3200" dirty="0" smtClean="0"/>
              <a:t> </a:t>
            </a:r>
            <a:r>
              <a:rPr lang="ru-RU" sz="3200" dirty="0" smtClean="0"/>
              <a:t>правила </a:t>
            </a:r>
            <a:r>
              <a:rPr lang="ru-RU" sz="3200" dirty="0" err="1" smtClean="0"/>
              <a:t>визначення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підвідомчості</a:t>
            </a:r>
            <a:r>
              <a:rPr lang="ru-RU" sz="3200" dirty="0" smtClean="0"/>
              <a:t>. 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764704"/>
          <a:ext cx="7931224" cy="5709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ysClr val="windowText" lastClr="000000"/>
                </a:solidFill>
              </a:rPr>
              <a:t>Компетенція різних судів системи визначається так: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solidFill>
                  <a:sysClr val="windowText" lastClr="000000"/>
                </a:solidFill>
              </a:rPr>
              <a:t>Види підсудності:</a:t>
            </a:r>
            <a:endParaRPr lang="ru-RU" sz="360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457200" y="836712"/>
          <a:ext cx="8291264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457200" y="549275"/>
          <a:ext cx="8075613" cy="5924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ysClr val="windowText" lastClr="000000"/>
                </a:solidFill>
              </a:rPr>
              <a:t>У разі порушення правил про підсудність: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28800"/>
          <a:ext cx="8075240" cy="4845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</TotalTime>
  <Words>919</Words>
  <Application>Microsoft Office PowerPoint</Application>
  <PresentationFormat>Экран (4:3)</PresentationFormat>
  <Paragraphs>70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Тема:</vt:lpstr>
      <vt:lpstr>План:</vt:lpstr>
      <vt:lpstr>Основні поняття:</vt:lpstr>
      <vt:lpstr>Слайд 4</vt:lpstr>
      <vt:lpstr>Компетенція різних судів системи визначається так:</vt:lpstr>
      <vt:lpstr>Види підсудності:</vt:lpstr>
      <vt:lpstr>Слайд 7</vt:lpstr>
      <vt:lpstr>У разі порушення правил про підсудність:</vt:lpstr>
      <vt:lpstr>Слайд 9</vt:lpstr>
      <vt:lpstr>Передача справи судом, у провадженні якого вона перебуває, до іншого суду можлива в таких випадках:</vt:lpstr>
      <vt:lpstr>Слайд 11</vt:lpstr>
      <vt:lpstr>Систему судів загальної юрисдикції становлять:  </vt:lpstr>
      <vt:lpstr>Підсудність кількох пов'язаних між собою вимог </vt:lpstr>
      <vt:lpstr>Стаття 29 ЦПК. Підсудність справ за участю громадян України, якщо обидві сторони проживають за її межами</vt:lpstr>
      <vt:lpstr>Стаття 26. Підсудність справ, у яких однією зі сторін є суд або суддя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Alina</dc:creator>
  <cp:lastModifiedBy>Alina</cp:lastModifiedBy>
  <cp:revision>5</cp:revision>
  <dcterms:created xsi:type="dcterms:W3CDTF">2020-04-08T11:17:15Z</dcterms:created>
  <dcterms:modified xsi:type="dcterms:W3CDTF">2020-04-08T12:05:49Z</dcterms:modified>
</cp:coreProperties>
</file>