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7" r:id="rId3"/>
    <p:sldId id="364" r:id="rId4"/>
    <p:sldId id="365" r:id="rId5"/>
    <p:sldId id="369" r:id="rId6"/>
    <p:sldId id="378" r:id="rId7"/>
    <p:sldId id="375" r:id="rId8"/>
    <p:sldId id="376" r:id="rId9"/>
    <p:sldId id="377" r:id="rId10"/>
    <p:sldId id="379" r:id="rId11"/>
    <p:sldId id="380" r:id="rId12"/>
    <p:sldId id="381" r:id="rId13"/>
    <p:sldId id="382" r:id="rId14"/>
    <p:sldId id="321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4CD5C-1D03-4839-8E32-4D5B45D474B3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7422601-3B03-41E1-9569-E4312B78D438}">
      <dgm:prSet phldrT="[Текст]" custT="1"/>
      <dgm:spPr/>
      <dgm:t>
        <a:bodyPr/>
        <a:lstStyle/>
        <a:p>
          <a:r>
            <a:rPr lang="uk-UA" sz="2000" b="1" kern="120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Соціологічні</a:t>
          </a:r>
          <a:r>
            <a:rPr lang="uk-UA" sz="2000" kern="1200" smtClean="0"/>
            <a:t> </a:t>
          </a:r>
          <a:r>
            <a:rPr lang="uk-UA" sz="2000" b="1" kern="120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дослідження масових комунікацій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03A7E0D0-74DD-4F6E-B6E2-68DCAA4AFC8F}" type="parTrans" cxnId="{74A33C68-9996-4407-BFE8-EE13F3DF2423}">
      <dgm:prSet/>
      <dgm:spPr/>
      <dgm:t>
        <a:bodyPr/>
        <a:lstStyle/>
        <a:p>
          <a:endParaRPr lang="en-GB"/>
        </a:p>
      </dgm:t>
    </dgm:pt>
    <dgm:pt modelId="{58BA79E9-F6ED-4782-8F08-67B752A9D57C}" type="sibTrans" cxnId="{74A33C68-9996-4407-BFE8-EE13F3DF2423}">
      <dgm:prSet/>
      <dgm:spPr/>
      <dgm:t>
        <a:bodyPr/>
        <a:lstStyle/>
        <a:p>
          <a:endParaRPr lang="en-GB"/>
        </a:p>
      </dgm:t>
    </dgm:pt>
    <dgm:pt modelId="{19468836-E6F1-42C5-B558-A0F5F034384D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Дослідження аудиторії ЗМІ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494202E0-AF74-4049-AF36-64C0AEF7F316}" type="parTrans" cxnId="{A063DF46-C4A0-43D2-8B7A-A0AC00141A36}">
      <dgm:prSet/>
      <dgm:spPr/>
      <dgm:t>
        <a:bodyPr/>
        <a:lstStyle/>
        <a:p>
          <a:endParaRPr lang="en-GB"/>
        </a:p>
      </dgm:t>
    </dgm:pt>
    <dgm:pt modelId="{48150447-89B6-4BA7-A308-72239F584DC7}" type="sibTrans" cxnId="{A063DF46-C4A0-43D2-8B7A-A0AC00141A36}">
      <dgm:prSet/>
      <dgm:spPr/>
      <dgm:t>
        <a:bodyPr/>
        <a:lstStyle/>
        <a:p>
          <a:endParaRPr lang="en-GB"/>
        </a:p>
      </dgm:t>
    </dgm:pt>
    <dgm:pt modelId="{608A7C4F-F23D-409C-B92E-5D15E53CBC32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Дослідження змісту медіа-повідомлень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D4DF6CC0-A01A-4DE5-8EF1-4ACBE6C00613}" type="parTrans" cxnId="{93482893-F6E6-41FE-A118-FE69B206BCE9}">
      <dgm:prSet/>
      <dgm:spPr/>
      <dgm:t>
        <a:bodyPr/>
        <a:lstStyle/>
        <a:p>
          <a:endParaRPr lang="en-GB"/>
        </a:p>
      </dgm:t>
    </dgm:pt>
    <dgm:pt modelId="{CFC69773-F831-46FE-80E2-A2F896D26A5B}" type="sibTrans" cxnId="{93482893-F6E6-41FE-A118-FE69B206BCE9}">
      <dgm:prSet/>
      <dgm:spPr/>
      <dgm:t>
        <a:bodyPr/>
        <a:lstStyle/>
        <a:p>
          <a:endParaRPr lang="en-GB"/>
        </a:p>
      </dgm:t>
    </dgm:pt>
    <dgm:pt modelId="{6CE3A763-5D6A-4D02-8B23-079DE2C64316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Соціальний підхід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94F08AD3-E4F3-4C61-A7B3-5A601E6FF978}" type="parTrans" cxnId="{59E56548-C565-401C-9507-E222B41B2F1D}">
      <dgm:prSet/>
      <dgm:spPr/>
      <dgm:t>
        <a:bodyPr/>
        <a:lstStyle/>
        <a:p>
          <a:endParaRPr lang="en-GB"/>
        </a:p>
      </dgm:t>
    </dgm:pt>
    <dgm:pt modelId="{236073EC-AAFF-4C7E-98E4-B9C8F42F0584}" type="sibTrans" cxnId="{59E56548-C565-401C-9507-E222B41B2F1D}">
      <dgm:prSet/>
      <dgm:spPr/>
      <dgm:t>
        <a:bodyPr/>
        <a:lstStyle/>
        <a:p>
          <a:endParaRPr lang="en-GB"/>
        </a:p>
      </dgm:t>
    </dgm:pt>
    <dgm:pt modelId="{9B8825B2-FF0A-4CB8-9AF6-BA0415F45891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Контент-аналіз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C155390E-866E-4F4B-9386-D8C24CA746EF}" type="parTrans" cxnId="{B5C0CA52-DC4C-43FA-B162-E83308511619}">
      <dgm:prSet/>
      <dgm:spPr/>
      <dgm:t>
        <a:bodyPr/>
        <a:lstStyle/>
        <a:p>
          <a:endParaRPr lang="en-GB"/>
        </a:p>
      </dgm:t>
    </dgm:pt>
    <dgm:pt modelId="{BA86BC5B-C1CE-4B1E-813F-CB5D54D70118}" type="sibTrans" cxnId="{B5C0CA52-DC4C-43FA-B162-E83308511619}">
      <dgm:prSet/>
      <dgm:spPr/>
      <dgm:t>
        <a:bodyPr/>
        <a:lstStyle/>
        <a:p>
          <a:endParaRPr lang="en-GB"/>
        </a:p>
      </dgm:t>
    </dgm:pt>
    <dgm:pt modelId="{0AD195C6-2C1F-4EAA-83B3-A7609A39CAB6}">
      <dgm:prSet phldrT="[Текст]" custT="1"/>
      <dgm:spPr/>
      <dgm:t>
        <a:bodyPr/>
        <a:lstStyle/>
        <a:p>
          <a:r>
            <a:rPr lang="uk-UA" sz="20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Маркетинговий підхід</a:t>
          </a:r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B3E4C581-F50E-4C95-8135-2671E8285ADA}" type="parTrans" cxnId="{51403878-3868-4456-AA1A-61AED668C79A}">
      <dgm:prSet/>
      <dgm:spPr/>
      <dgm:t>
        <a:bodyPr/>
        <a:lstStyle/>
        <a:p>
          <a:endParaRPr lang="en-GB"/>
        </a:p>
      </dgm:t>
    </dgm:pt>
    <dgm:pt modelId="{27368FF4-B26C-4E51-B37C-F027AE0F7CC9}" type="sibTrans" cxnId="{51403878-3868-4456-AA1A-61AED668C79A}">
      <dgm:prSet/>
      <dgm:spPr/>
      <dgm:t>
        <a:bodyPr/>
        <a:lstStyle/>
        <a:p>
          <a:endParaRPr lang="en-GB"/>
        </a:p>
      </dgm:t>
    </dgm:pt>
    <dgm:pt modelId="{46C535DA-8FA4-47B4-99E4-39B465F02809}">
      <dgm:prSet phldrT="[Текст]" custT="1"/>
      <dgm:spPr/>
      <dgm:t>
        <a:bodyPr/>
        <a:lstStyle/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Ефекти </a:t>
          </a:r>
          <a:r>
            <a:rPr lang="uk-UA" sz="1600" b="1" kern="1200" dirty="0" err="1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МК</a:t>
          </a:r>
          <a:endParaRPr lang="uk-UA" sz="16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Практики </a:t>
          </a:r>
          <a:r>
            <a:rPr lang="uk-UA" sz="1600" b="1" kern="1200" dirty="0" err="1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медіаспоживання</a:t>
          </a:r>
          <a:endParaRPr lang="uk-UA" sz="16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Інформаційні потреби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Громадська думка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...</a:t>
          </a:r>
        </a:p>
        <a:p>
          <a:pPr algn="ctr"/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060CA1DC-887F-4A99-A9B1-F4D2F7A383FF}" type="parTrans" cxnId="{E883F866-49C2-46F1-BC64-DF5F76A2E233}">
      <dgm:prSet/>
      <dgm:spPr/>
      <dgm:t>
        <a:bodyPr/>
        <a:lstStyle/>
        <a:p>
          <a:endParaRPr lang="en-GB"/>
        </a:p>
      </dgm:t>
    </dgm:pt>
    <dgm:pt modelId="{3D8B228E-5B90-440E-ABDA-72748A684B38}" type="sibTrans" cxnId="{E883F866-49C2-46F1-BC64-DF5F76A2E233}">
      <dgm:prSet/>
      <dgm:spPr/>
      <dgm:t>
        <a:bodyPr/>
        <a:lstStyle/>
        <a:p>
          <a:endParaRPr lang="en-GB"/>
        </a:p>
      </dgm:t>
    </dgm:pt>
    <dgm:pt modelId="{C6D6F174-B81C-4737-B296-792AAB946783}">
      <dgm:prSet phldrT="[Текст]" custT="1"/>
      <dgm:spPr/>
      <dgm:t>
        <a:bodyPr/>
        <a:lstStyle/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Рейтингові дослідження медіа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</a:t>
          </a:r>
          <a:r>
            <a:rPr lang="uk-UA" sz="1600" b="1" kern="1200" dirty="0" err="1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“Вимір</a:t>
          </a:r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 </a:t>
          </a:r>
          <a:r>
            <a:rPr lang="uk-UA" sz="1600" b="1" kern="1200" dirty="0" err="1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аудиторії”</a:t>
          </a:r>
          <a:endParaRPr lang="uk-UA" sz="16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Оцінка попиту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...</a:t>
          </a:r>
        </a:p>
        <a:p>
          <a:pPr algn="ctr"/>
          <a:endParaRPr lang="en-GB" sz="20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79B6E19D-8936-43E0-A526-826BDE32E736}" type="parTrans" cxnId="{CBDEEF61-3B0F-42F2-8520-34F4680D43C1}">
      <dgm:prSet/>
      <dgm:spPr/>
      <dgm:t>
        <a:bodyPr/>
        <a:lstStyle/>
        <a:p>
          <a:endParaRPr lang="en-GB"/>
        </a:p>
      </dgm:t>
    </dgm:pt>
    <dgm:pt modelId="{E7684AAF-F232-485F-931C-3996BE4DE742}" type="sibTrans" cxnId="{CBDEEF61-3B0F-42F2-8520-34F4680D43C1}">
      <dgm:prSet/>
      <dgm:spPr/>
      <dgm:t>
        <a:bodyPr/>
        <a:lstStyle/>
        <a:p>
          <a:endParaRPr lang="en-GB"/>
        </a:p>
      </dgm:t>
    </dgm:pt>
    <dgm:pt modelId="{210641E7-9D13-429D-8B39-9F09BDF90C1A}">
      <dgm:prSet phldrT="[Текст]" custT="1"/>
      <dgm:spPr/>
      <dgm:t>
        <a:bodyPr/>
        <a:lstStyle/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Опис та порівняльний аналіз контенту комунікації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Визначення трендів роботи мас-медіа</a:t>
          </a:r>
        </a:p>
        <a:p>
          <a:pPr algn="l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- Визначення технологій нових медіа</a:t>
          </a:r>
        </a:p>
        <a:p>
          <a:pPr algn="ctr"/>
          <a:r>
            <a:rPr lang="uk-UA" sz="1600" b="1" kern="1200" dirty="0" smtClean="0">
              <a:ln w="9000" cmpd="sng"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rPr>
            <a:t> </a:t>
          </a:r>
          <a:endParaRPr lang="en-GB" sz="1600" b="1" kern="1200" dirty="0" smtClean="0">
            <a:ln w="9000" cmpd="sng">
              <a:prstDash val="solid"/>
            </a:ln>
            <a:latin typeface="George" panose="02000500000000000000" pitchFamily="50" charset="0"/>
            <a:ea typeface="+mj-ea"/>
            <a:cs typeface="Times New Roman" pitchFamily="18" charset="0"/>
          </a:endParaRPr>
        </a:p>
      </dgm:t>
    </dgm:pt>
    <dgm:pt modelId="{1D35225C-F097-4ECB-8645-044886AB76D3}" type="parTrans" cxnId="{D3676534-885D-4C22-8EF1-68C559C0636A}">
      <dgm:prSet/>
      <dgm:spPr/>
    </dgm:pt>
    <dgm:pt modelId="{638B2B3B-8C33-40E3-8EAA-3B17EEA136AC}" type="sibTrans" cxnId="{D3676534-885D-4C22-8EF1-68C559C0636A}">
      <dgm:prSet/>
      <dgm:spPr/>
    </dgm:pt>
    <dgm:pt modelId="{54577B10-70A0-4A6F-AD89-E9902B7886CC}" type="pres">
      <dgm:prSet presAssocID="{1244CD5C-1D03-4839-8E32-4D5B45D474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1542963-3638-49A4-B93C-0977E70B8C75}" type="pres">
      <dgm:prSet presAssocID="{C7422601-3B03-41E1-9569-E4312B78D438}" presName="vertOne" presStyleCnt="0"/>
      <dgm:spPr/>
    </dgm:pt>
    <dgm:pt modelId="{C64041D5-6554-4799-ADAF-8CF43104F8BC}" type="pres">
      <dgm:prSet presAssocID="{C7422601-3B03-41E1-9569-E4312B78D438}" presName="txOne" presStyleLbl="node0" presStyleIdx="0" presStyleCnt="1" custScaleX="68606" custLinFactNeighborX="-3961" custLinFactNeighborY="-19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92AD8D-5B46-4595-BBCE-E64CFC397B52}" type="pres">
      <dgm:prSet presAssocID="{C7422601-3B03-41E1-9569-E4312B78D438}" presName="parTransOne" presStyleCnt="0"/>
      <dgm:spPr/>
    </dgm:pt>
    <dgm:pt modelId="{DAB1C2D6-702A-46C3-BF36-06F20BF484AE}" type="pres">
      <dgm:prSet presAssocID="{C7422601-3B03-41E1-9569-E4312B78D438}" presName="horzOne" presStyleCnt="0"/>
      <dgm:spPr/>
    </dgm:pt>
    <dgm:pt modelId="{24CC82F0-7C42-44D1-950D-BE0672571882}" type="pres">
      <dgm:prSet presAssocID="{19468836-E6F1-42C5-B558-A0F5F034384D}" presName="vertTwo" presStyleCnt="0"/>
      <dgm:spPr/>
    </dgm:pt>
    <dgm:pt modelId="{EAD57F62-3B83-48CE-8539-3B831FE89236}" type="pres">
      <dgm:prSet presAssocID="{19468836-E6F1-42C5-B558-A0F5F034384D}" presName="txTwo" presStyleLbl="node2" presStyleIdx="0" presStyleCnt="2" custLinFactNeighborX="-108" custLinFactNeighborY="79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98BAC8B-1C57-4A56-8AD1-5216985C4D37}" type="pres">
      <dgm:prSet presAssocID="{19468836-E6F1-42C5-B558-A0F5F034384D}" presName="parTransTwo" presStyleCnt="0"/>
      <dgm:spPr/>
    </dgm:pt>
    <dgm:pt modelId="{F0C7EDA0-F4E5-46CD-BC74-23A7F8BA5ECF}" type="pres">
      <dgm:prSet presAssocID="{19468836-E6F1-42C5-B558-A0F5F034384D}" presName="horzTwo" presStyleCnt="0"/>
      <dgm:spPr/>
    </dgm:pt>
    <dgm:pt modelId="{37D3A8F5-8DBA-4503-9418-4BFA556CF0CB}" type="pres">
      <dgm:prSet presAssocID="{6CE3A763-5D6A-4D02-8B23-079DE2C64316}" presName="vertThree" presStyleCnt="0"/>
      <dgm:spPr/>
    </dgm:pt>
    <dgm:pt modelId="{180B361B-46D2-49ED-8CBE-157964EA7C7E}" type="pres">
      <dgm:prSet presAssocID="{6CE3A763-5D6A-4D02-8B23-079DE2C6431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A68153-8245-4851-8444-585A4231F7C4}" type="pres">
      <dgm:prSet presAssocID="{6CE3A763-5D6A-4D02-8B23-079DE2C64316}" presName="parTransThree" presStyleCnt="0"/>
      <dgm:spPr/>
    </dgm:pt>
    <dgm:pt modelId="{8361ABC6-B991-4726-B114-578A68D817C2}" type="pres">
      <dgm:prSet presAssocID="{6CE3A763-5D6A-4D02-8B23-079DE2C64316}" presName="horzThree" presStyleCnt="0"/>
      <dgm:spPr/>
    </dgm:pt>
    <dgm:pt modelId="{C63958A6-C91B-4AC1-BD08-11E9DC95C555}" type="pres">
      <dgm:prSet presAssocID="{46C535DA-8FA4-47B4-99E4-39B465F02809}" presName="vertFour" presStyleCnt="0">
        <dgm:presLayoutVars>
          <dgm:chPref val="3"/>
        </dgm:presLayoutVars>
      </dgm:prSet>
      <dgm:spPr/>
    </dgm:pt>
    <dgm:pt modelId="{630B447F-C5EE-4B36-AD96-49B0880E8D63}" type="pres">
      <dgm:prSet presAssocID="{46C535DA-8FA4-47B4-99E4-39B465F02809}" presName="txFour" presStyleLbl="node4" presStyleIdx="0" presStyleCnt="3" custScaleY="3532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6E68FF-99AB-45DC-B787-39F81369C1FC}" type="pres">
      <dgm:prSet presAssocID="{46C535DA-8FA4-47B4-99E4-39B465F02809}" presName="horzFour" presStyleCnt="0"/>
      <dgm:spPr/>
    </dgm:pt>
    <dgm:pt modelId="{520EC653-0225-4AE5-8ECD-4044B45333A9}" type="pres">
      <dgm:prSet presAssocID="{236073EC-AAFF-4C7E-98E4-B9C8F42F0584}" presName="sibSpaceThree" presStyleCnt="0"/>
      <dgm:spPr/>
    </dgm:pt>
    <dgm:pt modelId="{76865D3F-2089-489E-A6D7-576446486602}" type="pres">
      <dgm:prSet presAssocID="{0AD195C6-2C1F-4EAA-83B3-A7609A39CAB6}" presName="vertThree" presStyleCnt="0"/>
      <dgm:spPr/>
    </dgm:pt>
    <dgm:pt modelId="{0198428B-4A17-4095-BD82-D336B668A756}" type="pres">
      <dgm:prSet presAssocID="{0AD195C6-2C1F-4EAA-83B3-A7609A39CAB6}" presName="txThree" presStyleLbl="node3" presStyleIdx="1" presStyleCnt="3" custScaleX="1060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379F2E3-4310-4440-9630-310E3DE8BAE6}" type="pres">
      <dgm:prSet presAssocID="{0AD195C6-2C1F-4EAA-83B3-A7609A39CAB6}" presName="parTransThree" presStyleCnt="0"/>
      <dgm:spPr/>
    </dgm:pt>
    <dgm:pt modelId="{450B80A9-D71C-4046-B4F9-2B0018AF9615}" type="pres">
      <dgm:prSet presAssocID="{0AD195C6-2C1F-4EAA-83B3-A7609A39CAB6}" presName="horzThree" presStyleCnt="0"/>
      <dgm:spPr/>
    </dgm:pt>
    <dgm:pt modelId="{4C9564FB-A1F8-4990-9B5A-B95A93812A42}" type="pres">
      <dgm:prSet presAssocID="{C6D6F174-B81C-4737-B296-792AAB946783}" presName="vertFour" presStyleCnt="0">
        <dgm:presLayoutVars>
          <dgm:chPref val="3"/>
        </dgm:presLayoutVars>
      </dgm:prSet>
      <dgm:spPr/>
    </dgm:pt>
    <dgm:pt modelId="{6604A561-DE1E-4D32-887D-358CC954EC63}" type="pres">
      <dgm:prSet presAssocID="{C6D6F174-B81C-4737-B296-792AAB946783}" presName="txFour" presStyleLbl="node4" presStyleIdx="1" presStyleCnt="3" custScaleY="2883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3836D4-D29B-4FE8-95F9-C66B3F87A525}" type="pres">
      <dgm:prSet presAssocID="{C6D6F174-B81C-4737-B296-792AAB946783}" presName="horzFour" presStyleCnt="0"/>
      <dgm:spPr/>
    </dgm:pt>
    <dgm:pt modelId="{1D38453E-CEB0-43B4-92F8-F8D39C19C7E5}" type="pres">
      <dgm:prSet presAssocID="{48150447-89B6-4BA7-A308-72239F584DC7}" presName="sibSpaceTwo" presStyleCnt="0"/>
      <dgm:spPr/>
    </dgm:pt>
    <dgm:pt modelId="{E45564BB-103F-4DF7-BB38-E088173EA3B3}" type="pres">
      <dgm:prSet presAssocID="{608A7C4F-F23D-409C-B92E-5D15E53CBC32}" presName="vertTwo" presStyleCnt="0"/>
      <dgm:spPr/>
    </dgm:pt>
    <dgm:pt modelId="{9C9B3569-7F65-474A-9F2D-D2DF52348055}" type="pres">
      <dgm:prSet presAssocID="{608A7C4F-F23D-409C-B92E-5D15E53CBC3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279E94A-AE22-4364-91DF-C4616C480D20}" type="pres">
      <dgm:prSet presAssocID="{608A7C4F-F23D-409C-B92E-5D15E53CBC32}" presName="parTransTwo" presStyleCnt="0"/>
      <dgm:spPr/>
    </dgm:pt>
    <dgm:pt modelId="{7EBD47EE-1441-4071-92D2-5C4C6D0BBE3C}" type="pres">
      <dgm:prSet presAssocID="{608A7C4F-F23D-409C-B92E-5D15E53CBC32}" presName="horzTwo" presStyleCnt="0"/>
      <dgm:spPr/>
    </dgm:pt>
    <dgm:pt modelId="{187CBD93-3466-46DA-9E98-6C58B50DBBB9}" type="pres">
      <dgm:prSet presAssocID="{9B8825B2-FF0A-4CB8-9AF6-BA0415F45891}" presName="vertThree" presStyleCnt="0"/>
      <dgm:spPr/>
    </dgm:pt>
    <dgm:pt modelId="{EBEB092C-1EA9-4D9E-8227-3CCB0B8F367C}" type="pres">
      <dgm:prSet presAssocID="{9B8825B2-FF0A-4CB8-9AF6-BA0415F4589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283904-6533-4FF3-B4B5-1EC811C284CE}" type="pres">
      <dgm:prSet presAssocID="{9B8825B2-FF0A-4CB8-9AF6-BA0415F45891}" presName="parTransThree" presStyleCnt="0"/>
      <dgm:spPr/>
    </dgm:pt>
    <dgm:pt modelId="{54DF79B6-320B-4933-96B5-40445E719615}" type="pres">
      <dgm:prSet presAssocID="{9B8825B2-FF0A-4CB8-9AF6-BA0415F45891}" presName="horzThree" presStyleCnt="0"/>
      <dgm:spPr/>
    </dgm:pt>
    <dgm:pt modelId="{2C01634B-B0B9-44AC-8A0B-BD5F66956AE9}" type="pres">
      <dgm:prSet presAssocID="{210641E7-9D13-429D-8B39-9F09BDF90C1A}" presName="vertFour" presStyleCnt="0">
        <dgm:presLayoutVars>
          <dgm:chPref val="3"/>
        </dgm:presLayoutVars>
      </dgm:prSet>
      <dgm:spPr/>
    </dgm:pt>
    <dgm:pt modelId="{ECC3FAF5-E245-4FA3-8BCF-BF956B75D37A}" type="pres">
      <dgm:prSet presAssocID="{210641E7-9D13-429D-8B39-9F09BDF90C1A}" presName="txFour" presStyleLbl="node4" presStyleIdx="2" presStyleCnt="3" custScaleY="35369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6F946E-4241-44E3-9DC5-F08ECEE0E520}" type="pres">
      <dgm:prSet presAssocID="{210641E7-9D13-429D-8B39-9F09BDF90C1A}" presName="horzFour" presStyleCnt="0"/>
      <dgm:spPr/>
    </dgm:pt>
  </dgm:ptLst>
  <dgm:cxnLst>
    <dgm:cxn modelId="{74A33C68-9996-4407-BFE8-EE13F3DF2423}" srcId="{1244CD5C-1D03-4839-8E32-4D5B45D474B3}" destId="{C7422601-3B03-41E1-9569-E4312B78D438}" srcOrd="0" destOrd="0" parTransId="{03A7E0D0-74DD-4F6E-B6E2-68DCAA4AFC8F}" sibTransId="{58BA79E9-F6ED-4782-8F08-67B752A9D57C}"/>
    <dgm:cxn modelId="{FE25C22B-17B8-486F-AD84-06D5FE575FB4}" type="presOf" srcId="{46C535DA-8FA4-47B4-99E4-39B465F02809}" destId="{630B447F-C5EE-4B36-AD96-49B0880E8D63}" srcOrd="0" destOrd="0" presId="urn:microsoft.com/office/officeart/2005/8/layout/hierarchy4"/>
    <dgm:cxn modelId="{CBDEEF61-3B0F-42F2-8520-34F4680D43C1}" srcId="{0AD195C6-2C1F-4EAA-83B3-A7609A39CAB6}" destId="{C6D6F174-B81C-4737-B296-792AAB946783}" srcOrd="0" destOrd="0" parTransId="{79B6E19D-8936-43E0-A526-826BDE32E736}" sibTransId="{E7684AAF-F232-485F-931C-3996BE4DE742}"/>
    <dgm:cxn modelId="{EB7E95BD-3A19-433E-9F34-EA539C131383}" type="presOf" srcId="{C7422601-3B03-41E1-9569-E4312B78D438}" destId="{C64041D5-6554-4799-ADAF-8CF43104F8BC}" srcOrd="0" destOrd="0" presId="urn:microsoft.com/office/officeart/2005/8/layout/hierarchy4"/>
    <dgm:cxn modelId="{BBEFF18E-0A15-45EF-AB93-3B5978AE4844}" type="presOf" srcId="{19468836-E6F1-42C5-B558-A0F5F034384D}" destId="{EAD57F62-3B83-48CE-8539-3B831FE89236}" srcOrd="0" destOrd="0" presId="urn:microsoft.com/office/officeart/2005/8/layout/hierarchy4"/>
    <dgm:cxn modelId="{93482893-F6E6-41FE-A118-FE69B206BCE9}" srcId="{C7422601-3B03-41E1-9569-E4312B78D438}" destId="{608A7C4F-F23D-409C-B92E-5D15E53CBC32}" srcOrd="1" destOrd="0" parTransId="{D4DF6CC0-A01A-4DE5-8EF1-4ACBE6C00613}" sibTransId="{CFC69773-F831-46FE-80E2-A2F896D26A5B}"/>
    <dgm:cxn modelId="{B65A3E4B-8E8C-48A0-AE98-5C6650946E9C}" type="presOf" srcId="{6CE3A763-5D6A-4D02-8B23-079DE2C64316}" destId="{180B361B-46D2-49ED-8CBE-157964EA7C7E}" srcOrd="0" destOrd="0" presId="urn:microsoft.com/office/officeart/2005/8/layout/hierarchy4"/>
    <dgm:cxn modelId="{5CE5F602-E807-45B6-B9B5-6F2971A6F04D}" type="presOf" srcId="{1244CD5C-1D03-4839-8E32-4D5B45D474B3}" destId="{54577B10-70A0-4A6F-AD89-E9902B7886CC}" srcOrd="0" destOrd="0" presId="urn:microsoft.com/office/officeart/2005/8/layout/hierarchy4"/>
    <dgm:cxn modelId="{E883F866-49C2-46F1-BC64-DF5F76A2E233}" srcId="{6CE3A763-5D6A-4D02-8B23-079DE2C64316}" destId="{46C535DA-8FA4-47B4-99E4-39B465F02809}" srcOrd="0" destOrd="0" parTransId="{060CA1DC-887F-4A99-A9B1-F4D2F7A383FF}" sibTransId="{3D8B228E-5B90-440E-ABDA-72748A684B38}"/>
    <dgm:cxn modelId="{D3676534-885D-4C22-8EF1-68C559C0636A}" srcId="{9B8825B2-FF0A-4CB8-9AF6-BA0415F45891}" destId="{210641E7-9D13-429D-8B39-9F09BDF90C1A}" srcOrd="0" destOrd="0" parTransId="{1D35225C-F097-4ECB-8645-044886AB76D3}" sibTransId="{638B2B3B-8C33-40E3-8EAA-3B17EEA136AC}"/>
    <dgm:cxn modelId="{43B164B4-8A07-43DB-963E-CA821EC19980}" type="presOf" srcId="{608A7C4F-F23D-409C-B92E-5D15E53CBC32}" destId="{9C9B3569-7F65-474A-9F2D-D2DF52348055}" srcOrd="0" destOrd="0" presId="urn:microsoft.com/office/officeart/2005/8/layout/hierarchy4"/>
    <dgm:cxn modelId="{F60C91C5-098E-40F2-8F04-F41122AB858A}" type="presOf" srcId="{210641E7-9D13-429D-8B39-9F09BDF90C1A}" destId="{ECC3FAF5-E245-4FA3-8BCF-BF956B75D37A}" srcOrd="0" destOrd="0" presId="urn:microsoft.com/office/officeart/2005/8/layout/hierarchy4"/>
    <dgm:cxn modelId="{59E56548-C565-401C-9507-E222B41B2F1D}" srcId="{19468836-E6F1-42C5-B558-A0F5F034384D}" destId="{6CE3A763-5D6A-4D02-8B23-079DE2C64316}" srcOrd="0" destOrd="0" parTransId="{94F08AD3-E4F3-4C61-A7B3-5A601E6FF978}" sibTransId="{236073EC-AAFF-4C7E-98E4-B9C8F42F0584}"/>
    <dgm:cxn modelId="{E62CE293-3EA9-45C4-8DFE-FD167CA5AFE5}" type="presOf" srcId="{9B8825B2-FF0A-4CB8-9AF6-BA0415F45891}" destId="{EBEB092C-1EA9-4D9E-8227-3CCB0B8F367C}" srcOrd="0" destOrd="0" presId="urn:microsoft.com/office/officeart/2005/8/layout/hierarchy4"/>
    <dgm:cxn modelId="{8576B225-7230-4549-9CF1-3727763041BB}" type="presOf" srcId="{0AD195C6-2C1F-4EAA-83B3-A7609A39CAB6}" destId="{0198428B-4A17-4095-BD82-D336B668A756}" srcOrd="0" destOrd="0" presId="urn:microsoft.com/office/officeart/2005/8/layout/hierarchy4"/>
    <dgm:cxn modelId="{A063DF46-C4A0-43D2-8B7A-A0AC00141A36}" srcId="{C7422601-3B03-41E1-9569-E4312B78D438}" destId="{19468836-E6F1-42C5-B558-A0F5F034384D}" srcOrd="0" destOrd="0" parTransId="{494202E0-AF74-4049-AF36-64C0AEF7F316}" sibTransId="{48150447-89B6-4BA7-A308-72239F584DC7}"/>
    <dgm:cxn modelId="{B5C0CA52-DC4C-43FA-B162-E83308511619}" srcId="{608A7C4F-F23D-409C-B92E-5D15E53CBC32}" destId="{9B8825B2-FF0A-4CB8-9AF6-BA0415F45891}" srcOrd="0" destOrd="0" parTransId="{C155390E-866E-4F4B-9386-D8C24CA746EF}" sibTransId="{BA86BC5B-C1CE-4B1E-813F-CB5D54D70118}"/>
    <dgm:cxn modelId="{51403878-3868-4456-AA1A-61AED668C79A}" srcId="{19468836-E6F1-42C5-B558-A0F5F034384D}" destId="{0AD195C6-2C1F-4EAA-83B3-A7609A39CAB6}" srcOrd="1" destOrd="0" parTransId="{B3E4C581-F50E-4C95-8135-2671E8285ADA}" sibTransId="{27368FF4-B26C-4E51-B37C-F027AE0F7CC9}"/>
    <dgm:cxn modelId="{493C8180-2375-4974-9D6A-D0DD5E855224}" type="presOf" srcId="{C6D6F174-B81C-4737-B296-792AAB946783}" destId="{6604A561-DE1E-4D32-887D-358CC954EC63}" srcOrd="0" destOrd="0" presId="urn:microsoft.com/office/officeart/2005/8/layout/hierarchy4"/>
    <dgm:cxn modelId="{36C501B8-8E18-445A-ABEA-B0513D26D35E}" type="presParOf" srcId="{54577B10-70A0-4A6F-AD89-E9902B7886CC}" destId="{61542963-3638-49A4-B93C-0977E70B8C75}" srcOrd="0" destOrd="0" presId="urn:microsoft.com/office/officeart/2005/8/layout/hierarchy4"/>
    <dgm:cxn modelId="{64B26EB8-BCB5-4492-8E2E-8776378FF811}" type="presParOf" srcId="{61542963-3638-49A4-B93C-0977E70B8C75}" destId="{C64041D5-6554-4799-ADAF-8CF43104F8BC}" srcOrd="0" destOrd="0" presId="urn:microsoft.com/office/officeart/2005/8/layout/hierarchy4"/>
    <dgm:cxn modelId="{C6427A52-8C51-4B3D-ABCE-15368F79A88D}" type="presParOf" srcId="{61542963-3638-49A4-B93C-0977E70B8C75}" destId="{9392AD8D-5B46-4595-BBCE-E64CFC397B52}" srcOrd="1" destOrd="0" presId="urn:microsoft.com/office/officeart/2005/8/layout/hierarchy4"/>
    <dgm:cxn modelId="{0A67789F-DE7F-4513-A6E8-33D323B23BD7}" type="presParOf" srcId="{61542963-3638-49A4-B93C-0977E70B8C75}" destId="{DAB1C2D6-702A-46C3-BF36-06F20BF484AE}" srcOrd="2" destOrd="0" presId="urn:microsoft.com/office/officeart/2005/8/layout/hierarchy4"/>
    <dgm:cxn modelId="{7BD993C2-F999-4428-BDAC-7ECA43591AE8}" type="presParOf" srcId="{DAB1C2D6-702A-46C3-BF36-06F20BF484AE}" destId="{24CC82F0-7C42-44D1-950D-BE0672571882}" srcOrd="0" destOrd="0" presId="urn:microsoft.com/office/officeart/2005/8/layout/hierarchy4"/>
    <dgm:cxn modelId="{53C3840A-8340-48F4-B248-124D55E2E354}" type="presParOf" srcId="{24CC82F0-7C42-44D1-950D-BE0672571882}" destId="{EAD57F62-3B83-48CE-8539-3B831FE89236}" srcOrd="0" destOrd="0" presId="urn:microsoft.com/office/officeart/2005/8/layout/hierarchy4"/>
    <dgm:cxn modelId="{CA9ED5E4-8ECE-425F-8E7F-DB077EB3E6A5}" type="presParOf" srcId="{24CC82F0-7C42-44D1-950D-BE0672571882}" destId="{998BAC8B-1C57-4A56-8AD1-5216985C4D37}" srcOrd="1" destOrd="0" presId="urn:microsoft.com/office/officeart/2005/8/layout/hierarchy4"/>
    <dgm:cxn modelId="{A1D5ECFA-5639-46D6-B620-C083DF811FF4}" type="presParOf" srcId="{24CC82F0-7C42-44D1-950D-BE0672571882}" destId="{F0C7EDA0-F4E5-46CD-BC74-23A7F8BA5ECF}" srcOrd="2" destOrd="0" presId="urn:microsoft.com/office/officeart/2005/8/layout/hierarchy4"/>
    <dgm:cxn modelId="{7DFC3C1A-D8DE-4ABF-957E-6272BBE3A01F}" type="presParOf" srcId="{F0C7EDA0-F4E5-46CD-BC74-23A7F8BA5ECF}" destId="{37D3A8F5-8DBA-4503-9418-4BFA556CF0CB}" srcOrd="0" destOrd="0" presId="urn:microsoft.com/office/officeart/2005/8/layout/hierarchy4"/>
    <dgm:cxn modelId="{825A435D-F30D-492C-BE91-0C73C6797224}" type="presParOf" srcId="{37D3A8F5-8DBA-4503-9418-4BFA556CF0CB}" destId="{180B361B-46D2-49ED-8CBE-157964EA7C7E}" srcOrd="0" destOrd="0" presId="urn:microsoft.com/office/officeart/2005/8/layout/hierarchy4"/>
    <dgm:cxn modelId="{54E4B248-70F8-40A6-9888-9234F33AB5C4}" type="presParOf" srcId="{37D3A8F5-8DBA-4503-9418-4BFA556CF0CB}" destId="{8EA68153-8245-4851-8444-585A4231F7C4}" srcOrd="1" destOrd="0" presId="urn:microsoft.com/office/officeart/2005/8/layout/hierarchy4"/>
    <dgm:cxn modelId="{84890880-F0F6-4BED-BC36-AFD7ADA689F0}" type="presParOf" srcId="{37D3A8F5-8DBA-4503-9418-4BFA556CF0CB}" destId="{8361ABC6-B991-4726-B114-578A68D817C2}" srcOrd="2" destOrd="0" presId="urn:microsoft.com/office/officeart/2005/8/layout/hierarchy4"/>
    <dgm:cxn modelId="{291771AA-DAF2-4B3F-8B08-5DA5809C56DE}" type="presParOf" srcId="{8361ABC6-B991-4726-B114-578A68D817C2}" destId="{C63958A6-C91B-4AC1-BD08-11E9DC95C555}" srcOrd="0" destOrd="0" presId="urn:microsoft.com/office/officeart/2005/8/layout/hierarchy4"/>
    <dgm:cxn modelId="{104F9107-6249-41EA-904D-A4680B2F851A}" type="presParOf" srcId="{C63958A6-C91B-4AC1-BD08-11E9DC95C555}" destId="{630B447F-C5EE-4B36-AD96-49B0880E8D63}" srcOrd="0" destOrd="0" presId="urn:microsoft.com/office/officeart/2005/8/layout/hierarchy4"/>
    <dgm:cxn modelId="{AAEE5017-D01C-4B09-A433-B6EF7E008CA5}" type="presParOf" srcId="{C63958A6-C91B-4AC1-BD08-11E9DC95C555}" destId="{E56E68FF-99AB-45DC-B787-39F81369C1FC}" srcOrd="1" destOrd="0" presId="urn:microsoft.com/office/officeart/2005/8/layout/hierarchy4"/>
    <dgm:cxn modelId="{76926D56-F618-4922-A908-0B2DCC729B01}" type="presParOf" srcId="{F0C7EDA0-F4E5-46CD-BC74-23A7F8BA5ECF}" destId="{520EC653-0225-4AE5-8ECD-4044B45333A9}" srcOrd="1" destOrd="0" presId="urn:microsoft.com/office/officeart/2005/8/layout/hierarchy4"/>
    <dgm:cxn modelId="{C7916B02-BF9D-4F08-924F-16245CA4D942}" type="presParOf" srcId="{F0C7EDA0-F4E5-46CD-BC74-23A7F8BA5ECF}" destId="{76865D3F-2089-489E-A6D7-576446486602}" srcOrd="2" destOrd="0" presId="urn:microsoft.com/office/officeart/2005/8/layout/hierarchy4"/>
    <dgm:cxn modelId="{32A5BA5E-F359-424B-AA34-11C51A3A5810}" type="presParOf" srcId="{76865D3F-2089-489E-A6D7-576446486602}" destId="{0198428B-4A17-4095-BD82-D336B668A756}" srcOrd="0" destOrd="0" presId="urn:microsoft.com/office/officeart/2005/8/layout/hierarchy4"/>
    <dgm:cxn modelId="{0DB75674-6EBC-4D44-A3EE-0D7F89360BBA}" type="presParOf" srcId="{76865D3F-2089-489E-A6D7-576446486602}" destId="{5379F2E3-4310-4440-9630-310E3DE8BAE6}" srcOrd="1" destOrd="0" presId="urn:microsoft.com/office/officeart/2005/8/layout/hierarchy4"/>
    <dgm:cxn modelId="{2E30B345-FA07-4B97-A6A5-9E814E7C65CA}" type="presParOf" srcId="{76865D3F-2089-489E-A6D7-576446486602}" destId="{450B80A9-D71C-4046-B4F9-2B0018AF9615}" srcOrd="2" destOrd="0" presId="urn:microsoft.com/office/officeart/2005/8/layout/hierarchy4"/>
    <dgm:cxn modelId="{D690E1C9-1BB5-4325-909E-39ECA39D8316}" type="presParOf" srcId="{450B80A9-D71C-4046-B4F9-2B0018AF9615}" destId="{4C9564FB-A1F8-4990-9B5A-B95A93812A42}" srcOrd="0" destOrd="0" presId="urn:microsoft.com/office/officeart/2005/8/layout/hierarchy4"/>
    <dgm:cxn modelId="{05373B13-B8CE-4C20-BFCD-76D4E30BE758}" type="presParOf" srcId="{4C9564FB-A1F8-4990-9B5A-B95A93812A42}" destId="{6604A561-DE1E-4D32-887D-358CC954EC63}" srcOrd="0" destOrd="0" presId="urn:microsoft.com/office/officeart/2005/8/layout/hierarchy4"/>
    <dgm:cxn modelId="{FCBA6D06-3B87-46EA-B1C9-B75F3536F415}" type="presParOf" srcId="{4C9564FB-A1F8-4990-9B5A-B95A93812A42}" destId="{453836D4-D29B-4FE8-95F9-C66B3F87A525}" srcOrd="1" destOrd="0" presId="urn:microsoft.com/office/officeart/2005/8/layout/hierarchy4"/>
    <dgm:cxn modelId="{37952EBB-083C-45C0-867B-598FE9EDFA3A}" type="presParOf" srcId="{DAB1C2D6-702A-46C3-BF36-06F20BF484AE}" destId="{1D38453E-CEB0-43B4-92F8-F8D39C19C7E5}" srcOrd="1" destOrd="0" presId="urn:microsoft.com/office/officeart/2005/8/layout/hierarchy4"/>
    <dgm:cxn modelId="{85835ADB-44A6-49FB-B09F-C353D30B0AB0}" type="presParOf" srcId="{DAB1C2D6-702A-46C3-BF36-06F20BF484AE}" destId="{E45564BB-103F-4DF7-BB38-E088173EA3B3}" srcOrd="2" destOrd="0" presId="urn:microsoft.com/office/officeart/2005/8/layout/hierarchy4"/>
    <dgm:cxn modelId="{41B4D56D-4CC5-40A1-A9DD-D7B6FEDA06EA}" type="presParOf" srcId="{E45564BB-103F-4DF7-BB38-E088173EA3B3}" destId="{9C9B3569-7F65-474A-9F2D-D2DF52348055}" srcOrd="0" destOrd="0" presId="urn:microsoft.com/office/officeart/2005/8/layout/hierarchy4"/>
    <dgm:cxn modelId="{45D2D10C-5C31-45B2-A28A-7572E63E00FF}" type="presParOf" srcId="{E45564BB-103F-4DF7-BB38-E088173EA3B3}" destId="{2279E94A-AE22-4364-91DF-C4616C480D20}" srcOrd="1" destOrd="0" presId="urn:microsoft.com/office/officeart/2005/8/layout/hierarchy4"/>
    <dgm:cxn modelId="{286E5AED-AA41-4F66-87FA-24FD526AD0C1}" type="presParOf" srcId="{E45564BB-103F-4DF7-BB38-E088173EA3B3}" destId="{7EBD47EE-1441-4071-92D2-5C4C6D0BBE3C}" srcOrd="2" destOrd="0" presId="urn:microsoft.com/office/officeart/2005/8/layout/hierarchy4"/>
    <dgm:cxn modelId="{A81F3C07-4413-4840-BE7C-5698E928E06B}" type="presParOf" srcId="{7EBD47EE-1441-4071-92D2-5C4C6D0BBE3C}" destId="{187CBD93-3466-46DA-9E98-6C58B50DBBB9}" srcOrd="0" destOrd="0" presId="urn:microsoft.com/office/officeart/2005/8/layout/hierarchy4"/>
    <dgm:cxn modelId="{838F601F-E623-4713-A535-E44F182DF825}" type="presParOf" srcId="{187CBD93-3466-46DA-9E98-6C58B50DBBB9}" destId="{EBEB092C-1EA9-4D9E-8227-3CCB0B8F367C}" srcOrd="0" destOrd="0" presId="urn:microsoft.com/office/officeart/2005/8/layout/hierarchy4"/>
    <dgm:cxn modelId="{F121CB96-9322-4DEB-99E0-79F793F83038}" type="presParOf" srcId="{187CBD93-3466-46DA-9E98-6C58B50DBBB9}" destId="{E6283904-6533-4FF3-B4B5-1EC811C284CE}" srcOrd="1" destOrd="0" presId="urn:microsoft.com/office/officeart/2005/8/layout/hierarchy4"/>
    <dgm:cxn modelId="{A7E048BE-9B78-40FD-A43C-D7174983CE43}" type="presParOf" srcId="{187CBD93-3466-46DA-9E98-6C58B50DBBB9}" destId="{54DF79B6-320B-4933-96B5-40445E719615}" srcOrd="2" destOrd="0" presId="urn:microsoft.com/office/officeart/2005/8/layout/hierarchy4"/>
    <dgm:cxn modelId="{69709C3A-3862-4BA0-9397-28374222D0A0}" type="presParOf" srcId="{54DF79B6-320B-4933-96B5-40445E719615}" destId="{2C01634B-B0B9-44AC-8A0B-BD5F66956AE9}" srcOrd="0" destOrd="0" presId="urn:microsoft.com/office/officeart/2005/8/layout/hierarchy4"/>
    <dgm:cxn modelId="{376A22FF-AF2B-456D-9E2E-6E0FD0271309}" type="presParOf" srcId="{2C01634B-B0B9-44AC-8A0B-BD5F66956AE9}" destId="{ECC3FAF5-E245-4FA3-8BCF-BF956B75D37A}" srcOrd="0" destOrd="0" presId="urn:microsoft.com/office/officeart/2005/8/layout/hierarchy4"/>
    <dgm:cxn modelId="{4BDBE8AC-75BC-417B-836F-2FAD16183E54}" type="presParOf" srcId="{2C01634B-B0B9-44AC-8A0B-BD5F66956AE9}" destId="{976F946E-4241-44E3-9DC5-F08ECEE0E520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18.11.2021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2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13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5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6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7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8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9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10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11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12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9700" y="-61436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902" y="2143116"/>
            <a:ext cx="10215634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Метод контент-аналізу у дослідженні ЗМІ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9172" y="-428652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67570" y="1285860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Соціологія масових комунікацій</a:t>
            </a: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blier avec sable sur fond blanc-notion de temps - horloge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40" y="714356"/>
            <a:ext cx="3743325" cy="5829301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76626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81092" y="2928934"/>
            <a:ext cx="72152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2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часового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проміжк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контент-аналізу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Якщо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працюємо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аналізом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події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–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часу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появи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публікацій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про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подію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ЗМІ до «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другої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хвилі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спаду»</a:t>
            </a: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Якщо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працюємо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дослідженням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деякого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непреривного</a:t>
            </a:r>
            <a:r>
              <a:rPr lang="ru-RU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феномену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наприклад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нерівність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рішучість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… ) –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генерування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систематичної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вибірки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дат через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посередництво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випадкового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відбору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одного дня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тижня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місяця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Завжди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опускаємо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позаповсякденний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час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випуски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вихідні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святкові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дні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6626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52530" y="3357562"/>
            <a:ext cx="69294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5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Підготовка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кодувальної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інструкції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/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аркуша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їм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операційні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Визначити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саме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буде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виступати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одиницею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слово,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словосполучення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речення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Врахувати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дискретні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параметри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індикаторів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наприклад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розмежувати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значення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слова керівництво –(дієслово)позначає процес управління та керівництво (іменник) позначає </a:t>
            </a:r>
            <a:r>
              <a:rPr lang="uk-UA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кервний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склад організації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)</a:t>
            </a: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Із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програмного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забезбечення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SPSS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або 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Excel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розробити таблицю кодування параметрів</a:t>
            </a:r>
          </a:p>
          <a:p>
            <a:pPr>
              <a:buFontTx/>
              <a:buChar char="-"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обов'язково виконати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пілотне тестування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схеми кодування до початку дослідження</a:t>
            </a: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illustrations, cliparts, dessins animés et icônes de nuage informatique - social m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7702" y="1785926"/>
            <a:ext cx="3597114" cy="41243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0874" y="-58579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66778" y="1285860"/>
            <a:ext cx="93583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</a:p>
          <a:p>
            <a:pPr algn="ctr"/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Приклад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кодувального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листка змісту повідомлення в контент-аналізі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30" y="2357430"/>
            <a:ext cx="9115447" cy="36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6626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66844" y="2786058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8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зібраних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даних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застосуванням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статистичних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процедур)та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формулювання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висновків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динаміки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частоти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появи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індикаторів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 ЗМІ 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порівняння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%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значень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динаміки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обсягу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поданої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індикатором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ЗМІ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порівнняння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обсягу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кількості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слів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 статей,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містять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індикатор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Фіксування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«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хвиль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»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підйому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спаду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появи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індикаторів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ЗМІ</a:t>
            </a: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ЗМІ за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специфікою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подачі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 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8572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357166"/>
            <a:ext cx="9358378" cy="12858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Соціологічні дослідження масових комунікацій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6146" name="Picture 2" descr="stack of papers with post its and bookmarks - research methods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60" y="714356"/>
            <a:ext cx="4357718" cy="5810292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666976" y="1071546"/>
          <a:ext cx="728667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1071546"/>
            <a:ext cx="9358378" cy="571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Теорія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“Дзеркального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Я” Ч.Х. Кулі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357166"/>
            <a:ext cx="7445405" cy="62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2596" y="642918"/>
            <a:ext cx="9358378" cy="5715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Research by </a:t>
            </a:r>
            <a:r>
              <a:rPr lang="en-US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G.Bhudada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&amp; </a:t>
            </a:r>
            <a:r>
              <a:rPr lang="en-US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N.Routely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(January 16,2021)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031875"/>
            <a:ext cx="94869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66844" y="2285992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підхід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документів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текстів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мета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–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квантифікувати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представити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деякий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зміст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числовому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форматі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заздалегіть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систиматичній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манері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(Д. Белл)</a:t>
            </a:r>
          </a:p>
          <a:p>
            <a:pPr lvl="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52530" y="4572008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00" y="2928934"/>
            <a:ext cx="2716876" cy="338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0314" y="2928934"/>
            <a:ext cx="2571768" cy="329322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66844" y="2285992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66844" y="3143248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Використовується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для: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вимірювання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кількості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часу та простору,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відведеного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висвітлення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різних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видів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новин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іншого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виду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мас-медіа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кількості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типів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реклами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частоти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появи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згадувань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певних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персонажів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мас-медійних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повідомленнях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позитивності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негативності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нейтральності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новин,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репрезентації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чоловіків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/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жінок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медіа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інше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95406" y="3500438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Обмеження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полягає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тому,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</a:p>
          <a:p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його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допомогою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можна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зробити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висновки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причинно-наслідкові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зв’язки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сам по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собі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 не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бути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використаний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формулювання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тверджень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медіа-ефекти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аудиторію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різні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дослідники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можуть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використовувати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різні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щоб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виміряти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чи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інше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поняття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складний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трудомісткий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щодо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часу,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зусиль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коштів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висновки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можуть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бути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поширені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які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не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застосовувались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6626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95406" y="3500438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План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методика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1.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Формулювання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питань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гіпотез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2.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вибірки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генеральної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сукупності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газети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телебачення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радіо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веб-сайти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тощо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3.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повинні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вичерпне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виключати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взаємозаміщення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іншими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категоріями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4.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одиниць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одиниць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вимірювання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стаття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слово,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хвилина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тощо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5.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Підготовка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кодувальної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інструкції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/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аркуша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дати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їм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операційні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6.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Тренування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кодувальників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проведення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пілотного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7.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Кодування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відповідно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до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визначених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категорій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8.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Аналіз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зібраних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даних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застосуванням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статистичних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процедур). 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9.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Формулювання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висновків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 descr="content is king text typed on vintage typewriter - social media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6396" y="142852"/>
            <a:ext cx="2928958" cy="19526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6626" y="-535787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935837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 змісту медіа-повідомлень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23968" y="1071546"/>
            <a:ext cx="9358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КОНТЕНТ-АНАЛІЗ</a:t>
            </a:r>
            <a:br>
              <a:rPr kumimoji="0" lang="uk-UA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23836" y="3000372"/>
            <a:ext cx="65722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2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Формування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вибірки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генеральної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сукупності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Виділення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генеральної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сукупності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тип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засобу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масової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інформації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(газета, журнал,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інтернет-газета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соціальні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мережі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тощо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аудиторія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ЗМІ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(регулярна,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цільова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масова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спеціалізована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систематичної</a:t>
            </a:r>
            <a:r>
              <a:rPr lang="ru-RU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вибірки</a:t>
            </a:r>
            <a:r>
              <a:rPr lang="ru-RU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наприклад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кожен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другий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випуск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газети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;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кожна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третя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публікація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автора в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соціальних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мережах,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тощо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дозволяє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підвищити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репрезентативність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</a:t>
            </a: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digital news delivery - media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40" y="1071546"/>
            <a:ext cx="2820648" cy="1857388"/>
          </a:xfrm>
          <a:prstGeom prst="rect">
            <a:avLst/>
          </a:prstGeom>
          <a:noFill/>
        </p:spPr>
      </p:pic>
      <p:pic>
        <p:nvPicPr>
          <p:cNvPr id="12292" name="Picture 4" descr="plusieurs écrans de télévision, dans des tons bleu - media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6396" y="2500306"/>
            <a:ext cx="2786082" cy="2089562"/>
          </a:xfrm>
          <a:prstGeom prst="rect">
            <a:avLst/>
          </a:prstGeom>
          <a:noFill/>
        </p:spPr>
      </p:pic>
      <p:pic>
        <p:nvPicPr>
          <p:cNvPr id="12294" name="Picture 6" descr="rester connecté. - media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84" y="4286256"/>
            <a:ext cx="2928958" cy="19526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184</Words>
  <Application>Microsoft Office PowerPoint</Application>
  <PresentationFormat>Произвольный</PresentationFormat>
  <Paragraphs>117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Метод контент-аналізу у дослідженні ЗМІ</vt:lpstr>
      <vt:lpstr>Соціологічні дослідження масових комунікацій  </vt:lpstr>
      <vt:lpstr>Теорія “Дзеркального Я” Ч.Х. Кулі  </vt:lpstr>
      <vt:lpstr>Research by G.Bhudada &amp; N.Routely (January 16,2021) </vt:lpstr>
      <vt:lpstr>Дослідження змісту медіа-повідомлень </vt:lpstr>
      <vt:lpstr>Дослідження змісту медіа-повідомлень </vt:lpstr>
      <vt:lpstr>Дослідження змісту медіа-повідомлень </vt:lpstr>
      <vt:lpstr>Дослідження змісту медіа-повідомлень </vt:lpstr>
      <vt:lpstr>Дослідження змісту медіа-повідомлень </vt:lpstr>
      <vt:lpstr>Дослідження змісту медіа-повідомлень </vt:lpstr>
      <vt:lpstr>Дослідження змісту медіа-повідомлень </vt:lpstr>
      <vt:lpstr>Дослідження змісту медіа-повідомлень </vt:lpstr>
      <vt:lpstr>Дослідження змісту медіа-повідомлень 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330</cp:revision>
  <dcterms:created xsi:type="dcterms:W3CDTF">2014-05-17T18:57:21Z</dcterms:created>
  <dcterms:modified xsi:type="dcterms:W3CDTF">2021-11-18T09:08:58Z</dcterms:modified>
</cp:coreProperties>
</file>