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9" r:id="rId3"/>
    <p:sldId id="319" r:id="rId4"/>
    <p:sldId id="332" r:id="rId5"/>
    <p:sldId id="341" r:id="rId6"/>
    <p:sldId id="340" r:id="rId7"/>
    <p:sldId id="333" r:id="rId8"/>
    <p:sldId id="338" r:id="rId9"/>
    <p:sldId id="339" r:id="rId10"/>
    <p:sldId id="334" r:id="rId11"/>
    <p:sldId id="336" r:id="rId12"/>
    <p:sldId id="337" r:id="rId13"/>
    <p:sldId id="325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2C8C9-DB34-43E1-8CB3-62A4F523C52C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808FFA0-4BA5-4139-90E6-D1615660C87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Зелена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green economy) –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модель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розумного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компромісу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багатств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7C573-C3CD-42D0-98A8-14D56B5EAF98}" type="parTrans" cxnId="{8E39D125-3F08-4A34-BE6F-70CC68CD49E5}">
      <dgm:prSet/>
      <dgm:spPr/>
      <dgm:t>
        <a:bodyPr/>
        <a:lstStyle/>
        <a:p>
          <a:endParaRPr lang="ru-UA"/>
        </a:p>
      </dgm:t>
    </dgm:pt>
    <dgm:pt modelId="{49D84C52-9F29-40C4-A90A-C0E1DBA40285}" type="sibTrans" cxnId="{8E39D125-3F08-4A34-BE6F-70CC68CD49E5}">
      <dgm:prSet/>
      <dgm:spPr/>
      <dgm:t>
        <a:bodyPr/>
        <a:lstStyle/>
        <a:p>
          <a:endParaRPr lang="ru-UA"/>
        </a:p>
      </dgm:t>
    </dgm:pt>
    <dgm:pt modelId="{9DC7F375-8DB7-4AC2-B0C8-6C9AF38846E9}" type="pres">
      <dgm:prSet presAssocID="{6252C8C9-DB34-43E1-8CB3-62A4F523C52C}" presName="Name0" presStyleCnt="0">
        <dgm:presLayoutVars>
          <dgm:chMax/>
          <dgm:chPref/>
          <dgm:dir/>
        </dgm:presLayoutVars>
      </dgm:prSet>
      <dgm:spPr/>
    </dgm:pt>
    <dgm:pt modelId="{42042B6B-A549-4068-82E7-ACD10B8FD447}" type="pres">
      <dgm:prSet presAssocID="{D808FFA0-4BA5-4139-90E6-D1615660C873}" presName="composite" presStyleCnt="0">
        <dgm:presLayoutVars>
          <dgm:chMax/>
          <dgm:chPref/>
        </dgm:presLayoutVars>
      </dgm:prSet>
      <dgm:spPr/>
    </dgm:pt>
    <dgm:pt modelId="{27CCDE26-E844-4050-9808-32F9F34C8B58}" type="pres">
      <dgm:prSet presAssocID="{D808FFA0-4BA5-4139-90E6-D1615660C873}" presName="Image" presStyleLbl="b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119F8E-0D1E-45CF-9779-E8F7BB313D80}" type="pres">
      <dgm:prSet presAssocID="{D808FFA0-4BA5-4139-90E6-D1615660C87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60FE9F0B-6F17-4C91-9EE8-799E06722693}" type="pres">
      <dgm:prSet presAssocID="{D808FFA0-4BA5-4139-90E6-D1615660C873}" presName="tlFrame" presStyleLbl="node1" presStyleIdx="0" presStyleCnt="4"/>
      <dgm:spPr/>
    </dgm:pt>
    <dgm:pt modelId="{8C725D45-024D-499F-993C-99DD7C87AA0A}" type="pres">
      <dgm:prSet presAssocID="{D808FFA0-4BA5-4139-90E6-D1615660C873}" presName="trFrame" presStyleLbl="node1" presStyleIdx="1" presStyleCnt="4"/>
      <dgm:spPr/>
    </dgm:pt>
    <dgm:pt modelId="{9E5B482C-8BE2-4DA3-8FBB-108E3832E7D8}" type="pres">
      <dgm:prSet presAssocID="{D808FFA0-4BA5-4139-90E6-D1615660C873}" presName="blFrame" presStyleLbl="node1" presStyleIdx="2" presStyleCnt="4"/>
      <dgm:spPr/>
    </dgm:pt>
    <dgm:pt modelId="{46FE4244-ED4D-4B28-9293-8842AAB30E47}" type="pres">
      <dgm:prSet presAssocID="{D808FFA0-4BA5-4139-90E6-D1615660C873}" presName="brFrame" presStyleLbl="node1" presStyleIdx="3" presStyleCnt="4"/>
      <dgm:spPr/>
    </dgm:pt>
  </dgm:ptLst>
  <dgm:cxnLst>
    <dgm:cxn modelId="{8E39D125-3F08-4A34-BE6F-70CC68CD49E5}" srcId="{6252C8C9-DB34-43E1-8CB3-62A4F523C52C}" destId="{D808FFA0-4BA5-4139-90E6-D1615660C873}" srcOrd="0" destOrd="0" parTransId="{74C7C573-C3CD-42D0-98A8-14D56B5EAF98}" sibTransId="{49D84C52-9F29-40C4-A90A-C0E1DBA40285}"/>
    <dgm:cxn modelId="{CFA9084A-2A80-44D8-8598-9B81E706FFBF}" type="presOf" srcId="{6252C8C9-DB34-43E1-8CB3-62A4F523C52C}" destId="{9DC7F375-8DB7-4AC2-B0C8-6C9AF38846E9}" srcOrd="0" destOrd="0" presId="urn:microsoft.com/office/officeart/2009/3/layout/FramedTextPicture"/>
    <dgm:cxn modelId="{01B131AE-8EBC-4C08-81F1-36F7A8CE1C7B}" type="presOf" srcId="{D808FFA0-4BA5-4139-90E6-D1615660C873}" destId="{FB119F8E-0D1E-45CF-9779-E8F7BB313D80}" srcOrd="0" destOrd="0" presId="urn:microsoft.com/office/officeart/2009/3/layout/FramedTextPicture"/>
    <dgm:cxn modelId="{249E9DF0-7E97-4A27-9019-C011330FBF93}" type="presParOf" srcId="{9DC7F375-8DB7-4AC2-B0C8-6C9AF38846E9}" destId="{42042B6B-A549-4068-82E7-ACD10B8FD447}" srcOrd="0" destOrd="0" presId="urn:microsoft.com/office/officeart/2009/3/layout/FramedTextPicture"/>
    <dgm:cxn modelId="{1CD58441-D18E-4D21-8E84-C019029A972B}" type="presParOf" srcId="{42042B6B-A549-4068-82E7-ACD10B8FD447}" destId="{27CCDE26-E844-4050-9808-32F9F34C8B58}" srcOrd="0" destOrd="0" presId="urn:microsoft.com/office/officeart/2009/3/layout/FramedTextPicture"/>
    <dgm:cxn modelId="{8A3809EB-FC7F-46C8-B6EE-455716F0C358}" type="presParOf" srcId="{42042B6B-A549-4068-82E7-ACD10B8FD447}" destId="{FB119F8E-0D1E-45CF-9779-E8F7BB313D80}" srcOrd="1" destOrd="0" presId="urn:microsoft.com/office/officeart/2009/3/layout/FramedTextPicture"/>
    <dgm:cxn modelId="{8A881F06-E4DF-4208-B11B-2D84EBFB3FE7}" type="presParOf" srcId="{42042B6B-A549-4068-82E7-ACD10B8FD447}" destId="{60FE9F0B-6F17-4C91-9EE8-799E06722693}" srcOrd="2" destOrd="0" presId="urn:microsoft.com/office/officeart/2009/3/layout/FramedTextPicture"/>
    <dgm:cxn modelId="{EB8ACAEA-A7D5-4420-A98A-336EBA621653}" type="presParOf" srcId="{42042B6B-A549-4068-82E7-ACD10B8FD447}" destId="{8C725D45-024D-499F-993C-99DD7C87AA0A}" srcOrd="3" destOrd="0" presId="urn:microsoft.com/office/officeart/2009/3/layout/FramedTextPicture"/>
    <dgm:cxn modelId="{DE4B044F-5972-46F5-AEB5-C347CB260E53}" type="presParOf" srcId="{42042B6B-A549-4068-82E7-ACD10B8FD447}" destId="{9E5B482C-8BE2-4DA3-8FBB-108E3832E7D8}" srcOrd="4" destOrd="0" presId="urn:microsoft.com/office/officeart/2009/3/layout/FramedTextPicture"/>
    <dgm:cxn modelId="{52DFBA1A-9526-47D0-BC06-300EBB0CD0C0}" type="presParOf" srcId="{42042B6B-A549-4068-82E7-ACD10B8FD447}" destId="{46FE4244-ED4D-4B28-9293-8842AAB30E4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7495EA-B605-4603-8A56-F11CD6A1CBE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836DE7-552D-4A2B-9959-8DEC219F00ED}">
      <dgm:prSet phldrT="[Текст]"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 інвестицій у виробництво, яке завдає шкоди навколишньому середовищу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64E5A-1DF0-4784-B1FC-451DDE40B6A4}" type="parTrans" cxnId="{7016C959-F06B-4042-A0F8-E9BF4BD56628}">
      <dgm:prSet/>
      <dgm:spPr/>
      <dgm:t>
        <a:bodyPr/>
        <a:lstStyle/>
        <a:p>
          <a:endParaRPr lang="ru-UA"/>
        </a:p>
      </dgm:t>
    </dgm:pt>
    <dgm:pt modelId="{C8508884-142A-4982-ACD5-A98274B94DB8}" type="sibTrans" cxnId="{7016C959-F06B-4042-A0F8-E9BF4BD56628}">
      <dgm:prSet/>
      <dgm:spPr/>
      <dgm:t>
        <a:bodyPr/>
        <a:lstStyle/>
        <a:p>
          <a:endParaRPr lang="ru-UA"/>
        </a:p>
      </dgm:t>
    </dgm:pt>
    <dgm:pt modelId="{0DCB039A-DD5F-48E6-892F-296F90FEA36F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 інвестиційний банк (державний банк, що надає пільгові кредити), з 2022 року припинив кредитувати газові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396AA-E5C3-4C5C-A21D-0DA21021B4EB}" type="parTrans" cxnId="{BD6A5B8B-2E43-473F-A8A5-9F68A489899E}">
      <dgm:prSet/>
      <dgm:spPr/>
      <dgm:t>
        <a:bodyPr/>
        <a:lstStyle/>
        <a:p>
          <a:endParaRPr lang="ru-UA"/>
        </a:p>
      </dgm:t>
    </dgm:pt>
    <dgm:pt modelId="{8BB51CC4-FA2B-4094-8E0C-F3C95E4F157A}" type="sibTrans" cxnId="{BD6A5B8B-2E43-473F-A8A5-9F68A489899E}">
      <dgm:prSet/>
      <dgm:spPr/>
      <dgm:t>
        <a:bodyPr/>
        <a:lstStyle/>
        <a:p>
          <a:endParaRPr lang="ru-UA"/>
        </a:p>
      </dgm:t>
    </dgm:pt>
    <dgm:pt modelId="{FAE9BD2A-B32E-4C9D-A808-505AC95624F0}">
      <dgm:prSet phldrT="[Текст]"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податкового навантаження для «брудних» галузей промисловості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F2CDC-49CD-4134-9003-289A1EB29B3D}" type="parTrans" cxnId="{553893AF-4564-48AC-A239-689D14F843D5}">
      <dgm:prSet/>
      <dgm:spPr/>
      <dgm:t>
        <a:bodyPr/>
        <a:lstStyle/>
        <a:p>
          <a:endParaRPr lang="ru-UA"/>
        </a:p>
      </dgm:t>
    </dgm:pt>
    <dgm:pt modelId="{1DA7BE21-34EA-4136-99CB-1110D82AD14B}" type="sibTrans" cxnId="{553893AF-4564-48AC-A239-689D14F843D5}">
      <dgm:prSet/>
      <dgm:spPr/>
      <dgm:t>
        <a:bodyPr/>
        <a:lstStyle/>
        <a:p>
          <a:endParaRPr lang="ru-UA"/>
        </a:p>
      </dgm:t>
    </dgm:pt>
    <dgm:pt modelId="{A89E8689-430E-41CF-8467-DB5CF63C890E}">
      <dgm:prSet phldrT="[Текст]"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2026 року Європарламент планує запровадити так званий вуглецевий податок.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3E562-199F-47F3-AE55-CDED1029D476}" type="parTrans" cxnId="{F89BE109-8184-4AA8-957E-C477A37DF3EC}">
      <dgm:prSet/>
      <dgm:spPr/>
      <dgm:t>
        <a:bodyPr/>
        <a:lstStyle/>
        <a:p>
          <a:endParaRPr lang="ru-UA"/>
        </a:p>
      </dgm:t>
    </dgm:pt>
    <dgm:pt modelId="{9FFD5486-F44B-44B5-9CE6-4AD7CB9F1365}" type="sibTrans" cxnId="{F89BE109-8184-4AA8-957E-C477A37DF3EC}">
      <dgm:prSet/>
      <dgm:spPr/>
      <dgm:t>
        <a:bodyPr/>
        <a:lstStyle/>
        <a:p>
          <a:endParaRPr lang="ru-UA"/>
        </a:p>
      </dgm:t>
    </dgm:pt>
    <dgm:pt modelId="{AFCC2145-5DDE-464C-AF33-A6C0B35A6E6E}">
      <dgm:prSet phldrT="[Текст]"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Фінансова підтримка «зелених» галузей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A893A-E86F-4FC3-9941-D6BC1051CE55}" type="parTrans" cxnId="{DC60D6CD-90EE-452B-99F5-139E1E7C42CA}">
      <dgm:prSet/>
      <dgm:spPr/>
      <dgm:t>
        <a:bodyPr/>
        <a:lstStyle/>
        <a:p>
          <a:endParaRPr lang="ru-UA"/>
        </a:p>
      </dgm:t>
    </dgm:pt>
    <dgm:pt modelId="{9124D69C-78F3-458E-8F83-DA7CF556743C}" type="sibTrans" cxnId="{DC60D6CD-90EE-452B-99F5-139E1E7C42CA}">
      <dgm:prSet/>
      <dgm:spPr/>
      <dgm:t>
        <a:bodyPr/>
        <a:lstStyle/>
        <a:p>
          <a:endParaRPr lang="ru-UA"/>
        </a:p>
      </dgm:t>
    </dgm:pt>
    <dgm:pt modelId="{AAABC160-B8B5-4D31-8E8B-9EB985E7871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 рамках «Зеленої стратегії», розробленої Єврокомісією наприкінці 2019 року, до 2030 року ЄС планує виділити 260 млрд євро на запобігання наслідкам зміни клімату.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B0038-05E5-4AA2-883E-912D08412386}" type="parTrans" cxnId="{0777F98E-B2C6-4483-8E66-1490081F4484}">
      <dgm:prSet/>
      <dgm:spPr/>
      <dgm:t>
        <a:bodyPr/>
        <a:lstStyle/>
        <a:p>
          <a:endParaRPr lang="ru-UA"/>
        </a:p>
      </dgm:t>
    </dgm:pt>
    <dgm:pt modelId="{2A65C212-144E-4F1E-A6BF-D5EFB03B99FD}" type="sibTrans" cxnId="{0777F98E-B2C6-4483-8E66-1490081F4484}">
      <dgm:prSet/>
      <dgm:spPr/>
      <dgm:t>
        <a:bodyPr/>
        <a:lstStyle/>
        <a:p>
          <a:endParaRPr lang="ru-UA"/>
        </a:p>
      </dgm:t>
    </dgm:pt>
    <dgm:pt modelId="{34BD6BC6-7276-4FE4-B461-B632EFB886C5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На думку експертів, у перспективі це не лише позбавить галузь пільгових державних кредитів, а й зменшить її привабливість для приватних інвесторів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5EF55-951C-4B0C-9CA4-E02D5CC9FD3B}" type="parTrans" cxnId="{D71395A8-DFD0-4BE5-83F4-74E560FD822A}">
      <dgm:prSet/>
      <dgm:spPr/>
      <dgm:t>
        <a:bodyPr/>
        <a:lstStyle/>
        <a:p>
          <a:endParaRPr lang="ru-UA"/>
        </a:p>
      </dgm:t>
    </dgm:pt>
    <dgm:pt modelId="{1476D7B7-9CF0-439E-9108-B2039344E07C}" type="sibTrans" cxnId="{D71395A8-DFD0-4BE5-83F4-74E560FD822A}">
      <dgm:prSet/>
      <dgm:spPr/>
      <dgm:t>
        <a:bodyPr/>
        <a:lstStyle/>
        <a:p>
          <a:endParaRPr lang="ru-UA"/>
        </a:p>
      </dgm:t>
    </dgm:pt>
    <dgm:pt modelId="{874C89C3-B631-4C74-8807-B4AEE65BF8D8}">
      <dgm:prSet phldrT="[Текст]"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 виробники, у свою чергу, втратять пільги, які звільняють їх від купівлі квоти на викиди.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5E351-8C94-4071-A4BF-60978626388D}" type="parTrans" cxnId="{21CD71E9-CC86-4572-90B1-C10FAF3E1775}">
      <dgm:prSet/>
      <dgm:spPr/>
      <dgm:t>
        <a:bodyPr/>
        <a:lstStyle/>
        <a:p>
          <a:endParaRPr lang="ru-UA"/>
        </a:p>
      </dgm:t>
    </dgm:pt>
    <dgm:pt modelId="{C71A15EC-9856-4DF6-8972-7A06C89C9781}" type="sibTrans" cxnId="{21CD71E9-CC86-4572-90B1-C10FAF3E1775}">
      <dgm:prSet/>
      <dgm:spPr/>
      <dgm:t>
        <a:bodyPr/>
        <a:lstStyle/>
        <a:p>
          <a:endParaRPr lang="ru-UA"/>
        </a:p>
      </dgm:t>
    </dgm:pt>
    <dgm:pt modelId="{3D910F2B-2D6B-4C19-9511-58C8C6D4CDCC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 включає кілька напрямів: збереження біорізноманіття, скорочення викидів від транспорту, розвиток відновлюваних джерел енергії, розвиток органічного сільського господарства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01F7A-6929-4E0D-B4C3-078F125B9E43}" type="parTrans" cxnId="{01795AC6-6CD1-43E5-A49D-B1A5C3A4332B}">
      <dgm:prSet/>
      <dgm:spPr/>
      <dgm:t>
        <a:bodyPr/>
        <a:lstStyle/>
        <a:p>
          <a:endParaRPr lang="ru-UA"/>
        </a:p>
      </dgm:t>
    </dgm:pt>
    <dgm:pt modelId="{4EC5C928-B72B-4AA1-836E-C01C78DDE381}" type="sibTrans" cxnId="{01795AC6-6CD1-43E5-A49D-B1A5C3A4332B}">
      <dgm:prSet/>
      <dgm:spPr/>
      <dgm:t>
        <a:bodyPr/>
        <a:lstStyle/>
        <a:p>
          <a:endParaRPr lang="ru-UA"/>
        </a:p>
      </dgm:t>
    </dgm:pt>
    <dgm:pt modelId="{4BE519F2-F6C0-4DA7-A17D-8A5AB438ACE9}">
      <dgm:prSet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ресурсозатратних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 методів виробництва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16FD5-B1D7-45D9-9EF7-873D41E11E9B}" type="parTrans" cxnId="{9BD1CFEB-4D85-4CEF-A0B1-E14949A21EA7}">
      <dgm:prSet/>
      <dgm:spPr/>
      <dgm:t>
        <a:bodyPr/>
        <a:lstStyle/>
        <a:p>
          <a:endParaRPr lang="ru-UA"/>
        </a:p>
      </dgm:t>
    </dgm:pt>
    <dgm:pt modelId="{340A8616-EF1C-4CA8-BB7D-08C6EDCCA8CD}" type="sibTrans" cxnId="{9BD1CFEB-4D85-4CEF-A0B1-E14949A21EA7}">
      <dgm:prSet/>
      <dgm:spPr/>
      <dgm:t>
        <a:bodyPr/>
        <a:lstStyle/>
        <a:p>
          <a:endParaRPr lang="ru-UA"/>
        </a:p>
      </dgm:t>
    </dgm:pt>
    <dgm:pt modelId="{E983A427-2025-42AA-A5AB-5EF62A659EB2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 країнах ЄС протягом останніх десяти років відбувається перехід до економіки замкненого циклу. Така економічна модель включає постійний кругообіг матеріалів при виробництві та споживанні.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27DEA-AF85-4C42-B0CD-D408A4658F91}" type="parTrans" cxnId="{7E72C0C3-1A7D-493C-A8A9-61665CE8DA57}">
      <dgm:prSet/>
      <dgm:spPr/>
      <dgm:t>
        <a:bodyPr/>
        <a:lstStyle/>
        <a:p>
          <a:endParaRPr lang="ru-UA"/>
        </a:p>
      </dgm:t>
    </dgm:pt>
    <dgm:pt modelId="{B19F0773-C173-4456-A13E-DC41ADAB1A3F}" type="sibTrans" cxnId="{7E72C0C3-1A7D-493C-A8A9-61665CE8DA57}">
      <dgm:prSet/>
      <dgm:spPr/>
      <dgm:t>
        <a:bodyPr/>
        <a:lstStyle/>
        <a:p>
          <a:endParaRPr lang="ru-UA"/>
        </a:p>
      </dgm:t>
    </dgm:pt>
    <dgm:pt modelId="{AB24F878-A1B7-4EF3-B212-906E2B381B3D}">
      <dgm:prSet/>
      <dgm:spPr/>
      <dgm:t>
        <a:bodyPr/>
        <a:lstStyle/>
        <a:p>
          <a:endParaRPr lang="ru-UA" dirty="0"/>
        </a:p>
      </dgm:t>
    </dgm:pt>
    <dgm:pt modelId="{DBB9950D-F044-4F3A-9D90-A4855F6490B7}" type="parTrans" cxnId="{CB541C90-A3DC-45B6-9BDB-853723C148AF}">
      <dgm:prSet/>
      <dgm:spPr/>
      <dgm:t>
        <a:bodyPr/>
        <a:lstStyle/>
        <a:p>
          <a:endParaRPr lang="ru-UA"/>
        </a:p>
      </dgm:t>
    </dgm:pt>
    <dgm:pt modelId="{B9B6112E-9AA3-47E7-94BE-48D29B7B0431}" type="sibTrans" cxnId="{CB541C90-A3DC-45B6-9BDB-853723C148AF}">
      <dgm:prSet/>
      <dgm:spPr/>
      <dgm:t>
        <a:bodyPr/>
        <a:lstStyle/>
        <a:p>
          <a:endParaRPr lang="ru-UA"/>
        </a:p>
      </dgm:t>
    </dgm:pt>
    <dgm:pt modelId="{B28DE573-205F-4BF1-B5E3-9CB0EF739CC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Під час створення нового товару компанія заздалегідь продумує способи його утилізації чи переробки, вторинного використання матеріалів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18C2A-EB08-4D44-B933-217BB62962B1}" type="parTrans" cxnId="{D852F7C0-43AF-4A78-BEAA-9C1DC245235D}">
      <dgm:prSet/>
      <dgm:spPr/>
      <dgm:t>
        <a:bodyPr/>
        <a:lstStyle/>
        <a:p>
          <a:endParaRPr lang="ru-UA"/>
        </a:p>
      </dgm:t>
    </dgm:pt>
    <dgm:pt modelId="{2F640A8E-CCF4-47EA-9A57-F4707E0FE6AE}" type="sibTrans" cxnId="{D852F7C0-43AF-4A78-BEAA-9C1DC245235D}">
      <dgm:prSet/>
      <dgm:spPr/>
      <dgm:t>
        <a:bodyPr/>
        <a:lstStyle/>
        <a:p>
          <a:endParaRPr lang="ru-UA"/>
        </a:p>
      </dgm:t>
    </dgm:pt>
    <dgm:pt modelId="{3159C571-3F66-496D-A754-C6E4DB3C2DCC}">
      <dgm:prSet phldrT="[Текст]"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За ввезення в ЄС товарів, виробництво яких пов'язане із масштабним викидом вуглекислого газу, стягуватиметься плата.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FAE16-0053-4B16-AAF6-6797B2E0143C}" type="parTrans" cxnId="{67DF3B26-12F2-4202-87DD-03A0D41048EC}">
      <dgm:prSet/>
      <dgm:spPr/>
      <dgm:t>
        <a:bodyPr/>
        <a:lstStyle/>
        <a:p>
          <a:endParaRPr lang="ru-UA"/>
        </a:p>
      </dgm:t>
    </dgm:pt>
    <dgm:pt modelId="{7669F5C2-48E5-43C3-BC00-07D2933F6BD7}" type="sibTrans" cxnId="{67DF3B26-12F2-4202-87DD-03A0D41048EC}">
      <dgm:prSet/>
      <dgm:spPr/>
      <dgm:t>
        <a:bodyPr/>
        <a:lstStyle/>
        <a:p>
          <a:endParaRPr lang="ru-UA"/>
        </a:p>
      </dgm:t>
    </dgm:pt>
    <dgm:pt modelId="{C16C054C-591F-49A2-98A0-2B75882639DE}" type="pres">
      <dgm:prSet presAssocID="{E87495EA-B605-4603-8A56-F11CD6A1CBE2}" presName="linear" presStyleCnt="0">
        <dgm:presLayoutVars>
          <dgm:dir/>
          <dgm:resizeHandles val="exact"/>
        </dgm:presLayoutVars>
      </dgm:prSet>
      <dgm:spPr/>
    </dgm:pt>
    <dgm:pt modelId="{03256AED-7A61-4695-9C29-C93A83BF8582}" type="pres">
      <dgm:prSet presAssocID="{91836DE7-552D-4A2B-9959-8DEC219F00ED}" presName="comp" presStyleCnt="0"/>
      <dgm:spPr/>
    </dgm:pt>
    <dgm:pt modelId="{8C335923-52C9-4B09-BA32-A3A1B766E718}" type="pres">
      <dgm:prSet presAssocID="{91836DE7-552D-4A2B-9959-8DEC219F00ED}" presName="box" presStyleLbl="node1" presStyleIdx="0" presStyleCnt="4"/>
      <dgm:spPr/>
    </dgm:pt>
    <dgm:pt modelId="{E9988C79-73CC-4B5C-9127-13D7BC64CAF9}" type="pres">
      <dgm:prSet presAssocID="{91836DE7-552D-4A2B-9959-8DEC219F00ED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CB15488A-9F77-4EFD-9B3B-7A5EF91B78EC}" type="pres">
      <dgm:prSet presAssocID="{91836DE7-552D-4A2B-9959-8DEC219F00ED}" presName="text" presStyleLbl="node1" presStyleIdx="0" presStyleCnt="4">
        <dgm:presLayoutVars>
          <dgm:bulletEnabled val="1"/>
        </dgm:presLayoutVars>
      </dgm:prSet>
      <dgm:spPr/>
    </dgm:pt>
    <dgm:pt modelId="{5F7D6AF7-1BA7-4478-B501-A943B24434BD}" type="pres">
      <dgm:prSet presAssocID="{C8508884-142A-4982-ACD5-A98274B94DB8}" presName="spacer" presStyleCnt="0"/>
      <dgm:spPr/>
    </dgm:pt>
    <dgm:pt modelId="{18282A83-41BD-4DC5-A6B3-2272B0D56988}" type="pres">
      <dgm:prSet presAssocID="{FAE9BD2A-B32E-4C9D-A808-505AC95624F0}" presName="comp" presStyleCnt="0"/>
      <dgm:spPr/>
    </dgm:pt>
    <dgm:pt modelId="{C68E8E16-C354-439F-AB03-45943A1FD019}" type="pres">
      <dgm:prSet presAssocID="{FAE9BD2A-B32E-4C9D-A808-505AC95624F0}" presName="box" presStyleLbl="node1" presStyleIdx="1" presStyleCnt="4"/>
      <dgm:spPr/>
    </dgm:pt>
    <dgm:pt modelId="{AFFB4CC3-03D1-45D9-B151-F50A602E4D1C}" type="pres">
      <dgm:prSet presAssocID="{FAE9BD2A-B32E-4C9D-A808-505AC95624F0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31000" b="-31000"/>
          </a:stretch>
        </a:blipFill>
      </dgm:spPr>
    </dgm:pt>
    <dgm:pt modelId="{69FDFFF3-CA22-4FA9-8C0C-7BDFA24C0781}" type="pres">
      <dgm:prSet presAssocID="{FAE9BD2A-B32E-4C9D-A808-505AC95624F0}" presName="text" presStyleLbl="node1" presStyleIdx="1" presStyleCnt="4">
        <dgm:presLayoutVars>
          <dgm:bulletEnabled val="1"/>
        </dgm:presLayoutVars>
      </dgm:prSet>
      <dgm:spPr/>
    </dgm:pt>
    <dgm:pt modelId="{DFA6FFD6-761B-4124-BDEE-32623E1ADE4A}" type="pres">
      <dgm:prSet presAssocID="{1DA7BE21-34EA-4136-99CB-1110D82AD14B}" presName="spacer" presStyleCnt="0"/>
      <dgm:spPr/>
    </dgm:pt>
    <dgm:pt modelId="{08CE6A8D-05BF-49CD-8B1F-FD89A09455F6}" type="pres">
      <dgm:prSet presAssocID="{AFCC2145-5DDE-464C-AF33-A6C0B35A6E6E}" presName="comp" presStyleCnt="0"/>
      <dgm:spPr/>
    </dgm:pt>
    <dgm:pt modelId="{C496CCBE-F2A7-443F-BB4B-879AD0CD2D51}" type="pres">
      <dgm:prSet presAssocID="{AFCC2145-5DDE-464C-AF33-A6C0B35A6E6E}" presName="box" presStyleLbl="node1" presStyleIdx="2" presStyleCnt="4"/>
      <dgm:spPr/>
    </dgm:pt>
    <dgm:pt modelId="{EF9508FF-BA0C-4AF0-8838-6D1BE559C65A}" type="pres">
      <dgm:prSet presAssocID="{AFCC2145-5DDE-464C-AF33-A6C0B35A6E6E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D620FE02-457E-4140-91F7-7B9CFDA60D02}" type="pres">
      <dgm:prSet presAssocID="{AFCC2145-5DDE-464C-AF33-A6C0B35A6E6E}" presName="text" presStyleLbl="node1" presStyleIdx="2" presStyleCnt="4">
        <dgm:presLayoutVars>
          <dgm:bulletEnabled val="1"/>
        </dgm:presLayoutVars>
      </dgm:prSet>
      <dgm:spPr/>
    </dgm:pt>
    <dgm:pt modelId="{A83C5837-AA78-458E-A7C6-13FA955CEF1D}" type="pres">
      <dgm:prSet presAssocID="{9124D69C-78F3-458E-8F83-DA7CF556743C}" presName="spacer" presStyleCnt="0"/>
      <dgm:spPr/>
    </dgm:pt>
    <dgm:pt modelId="{4B27841C-B060-449C-9E76-24FBB5E37983}" type="pres">
      <dgm:prSet presAssocID="{4BE519F2-F6C0-4DA7-A17D-8A5AB438ACE9}" presName="comp" presStyleCnt="0"/>
      <dgm:spPr/>
    </dgm:pt>
    <dgm:pt modelId="{79E08D75-7E70-436E-BECE-9EC73ECA86DB}" type="pres">
      <dgm:prSet presAssocID="{4BE519F2-F6C0-4DA7-A17D-8A5AB438ACE9}" presName="box" presStyleLbl="node1" presStyleIdx="3" presStyleCnt="4"/>
      <dgm:spPr/>
    </dgm:pt>
    <dgm:pt modelId="{1B5E7ED1-3826-4E6D-942C-829EF6900FCA}" type="pres">
      <dgm:prSet presAssocID="{4BE519F2-F6C0-4DA7-A17D-8A5AB438ACE9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5EDD7DB1-F41F-4A28-B984-927986A6AF8E}" type="pres">
      <dgm:prSet presAssocID="{4BE519F2-F6C0-4DA7-A17D-8A5AB438ACE9}" presName="text" presStyleLbl="node1" presStyleIdx="3" presStyleCnt="4">
        <dgm:presLayoutVars>
          <dgm:bulletEnabled val="1"/>
        </dgm:presLayoutVars>
      </dgm:prSet>
      <dgm:spPr/>
    </dgm:pt>
  </dgm:ptLst>
  <dgm:cxnLst>
    <dgm:cxn modelId="{0738DA06-63EA-4A5E-A7D7-EEDA97D43AC5}" type="presOf" srcId="{34BD6BC6-7276-4FE4-B461-B632EFB886C5}" destId="{8C335923-52C9-4B09-BA32-A3A1B766E718}" srcOrd="0" destOrd="2" presId="urn:microsoft.com/office/officeart/2005/8/layout/vList4"/>
    <dgm:cxn modelId="{F89BE109-8184-4AA8-957E-C477A37DF3EC}" srcId="{FAE9BD2A-B32E-4C9D-A808-505AC95624F0}" destId="{A89E8689-430E-41CF-8467-DB5CF63C890E}" srcOrd="0" destOrd="0" parTransId="{2D53E562-199F-47F3-AE55-CDED1029D476}" sibTransId="{9FFD5486-F44B-44B5-9CE6-4AD7CB9F1365}"/>
    <dgm:cxn modelId="{6B70DC12-FBBE-4C34-98EB-8AC5055FCD70}" type="presOf" srcId="{91836DE7-552D-4A2B-9959-8DEC219F00ED}" destId="{CB15488A-9F77-4EFD-9B3B-7A5EF91B78EC}" srcOrd="1" destOrd="0" presId="urn:microsoft.com/office/officeart/2005/8/layout/vList4"/>
    <dgm:cxn modelId="{9B954F1A-0435-4CA7-A30E-575B8860ADF6}" type="presOf" srcId="{FAE9BD2A-B32E-4C9D-A808-505AC95624F0}" destId="{C68E8E16-C354-439F-AB03-45943A1FD019}" srcOrd="0" destOrd="0" presId="urn:microsoft.com/office/officeart/2005/8/layout/vList4"/>
    <dgm:cxn modelId="{67DF3B26-12F2-4202-87DD-03A0D41048EC}" srcId="{FAE9BD2A-B32E-4C9D-A808-505AC95624F0}" destId="{3159C571-3F66-496D-A754-C6E4DB3C2DCC}" srcOrd="1" destOrd="0" parTransId="{61FFAE16-0053-4B16-AAF6-6797B2E0143C}" sibTransId="{7669F5C2-48E5-43C3-BC00-07D2933F6BD7}"/>
    <dgm:cxn modelId="{AE626128-060B-47B7-8F5A-F0FE43F4BF63}" type="presOf" srcId="{4BE519F2-F6C0-4DA7-A17D-8A5AB438ACE9}" destId="{79E08D75-7E70-436E-BECE-9EC73ECA86DB}" srcOrd="0" destOrd="0" presId="urn:microsoft.com/office/officeart/2005/8/layout/vList4"/>
    <dgm:cxn modelId="{AE211738-9B54-4D2B-B148-C3836831DEF7}" type="presOf" srcId="{4BE519F2-F6C0-4DA7-A17D-8A5AB438ACE9}" destId="{5EDD7DB1-F41F-4A28-B984-927986A6AF8E}" srcOrd="1" destOrd="0" presId="urn:microsoft.com/office/officeart/2005/8/layout/vList4"/>
    <dgm:cxn modelId="{B54BF73A-EBE7-400D-856E-A95C3CCCBA94}" type="presOf" srcId="{AAABC160-B8B5-4D31-8E8B-9EB985E78711}" destId="{C496CCBE-F2A7-443F-BB4B-879AD0CD2D51}" srcOrd="0" destOrd="1" presId="urn:microsoft.com/office/officeart/2005/8/layout/vList4"/>
    <dgm:cxn modelId="{E3A14D40-901F-4426-9070-93306554ED43}" type="presOf" srcId="{FAE9BD2A-B32E-4C9D-A808-505AC95624F0}" destId="{69FDFFF3-CA22-4FA9-8C0C-7BDFA24C0781}" srcOrd="1" destOrd="0" presId="urn:microsoft.com/office/officeart/2005/8/layout/vList4"/>
    <dgm:cxn modelId="{42B4F663-A13A-4CF4-BE5D-C455D496F53B}" type="presOf" srcId="{874C89C3-B631-4C74-8807-B4AEE65BF8D8}" destId="{69FDFFF3-CA22-4FA9-8C0C-7BDFA24C0781}" srcOrd="1" destOrd="3" presId="urn:microsoft.com/office/officeart/2005/8/layout/vList4"/>
    <dgm:cxn modelId="{383F6F49-35CB-4B8E-9C64-72912806AE8E}" type="presOf" srcId="{AFCC2145-5DDE-464C-AF33-A6C0B35A6E6E}" destId="{C496CCBE-F2A7-443F-BB4B-879AD0CD2D51}" srcOrd="0" destOrd="0" presId="urn:microsoft.com/office/officeart/2005/8/layout/vList4"/>
    <dgm:cxn modelId="{2C007D4A-6162-4D99-9ECC-9E42A1ED448D}" type="presOf" srcId="{AB24F878-A1B7-4EF3-B212-906E2B381B3D}" destId="{5EDD7DB1-F41F-4A28-B984-927986A6AF8E}" srcOrd="1" destOrd="3" presId="urn:microsoft.com/office/officeart/2005/8/layout/vList4"/>
    <dgm:cxn modelId="{0A1BF773-BA83-45A7-B81E-3A5006BC5878}" type="presOf" srcId="{3159C571-3F66-496D-A754-C6E4DB3C2DCC}" destId="{C68E8E16-C354-439F-AB03-45943A1FD019}" srcOrd="0" destOrd="2" presId="urn:microsoft.com/office/officeart/2005/8/layout/vList4"/>
    <dgm:cxn modelId="{305F2577-CF05-444B-87B2-2847A7FA952B}" type="presOf" srcId="{874C89C3-B631-4C74-8807-B4AEE65BF8D8}" destId="{C68E8E16-C354-439F-AB03-45943A1FD019}" srcOrd="0" destOrd="3" presId="urn:microsoft.com/office/officeart/2005/8/layout/vList4"/>
    <dgm:cxn modelId="{3DCFB558-954D-412B-9B00-CE49EAED6584}" type="presOf" srcId="{B28DE573-205F-4BF1-B5E3-9CB0EF739CCD}" destId="{79E08D75-7E70-436E-BECE-9EC73ECA86DB}" srcOrd="0" destOrd="2" presId="urn:microsoft.com/office/officeart/2005/8/layout/vList4"/>
    <dgm:cxn modelId="{7016C959-F06B-4042-A0F8-E9BF4BD56628}" srcId="{E87495EA-B605-4603-8A56-F11CD6A1CBE2}" destId="{91836DE7-552D-4A2B-9959-8DEC219F00ED}" srcOrd="0" destOrd="0" parTransId="{0BD64E5A-1DF0-4784-B1FC-451DDE40B6A4}" sibTransId="{C8508884-142A-4982-ACD5-A98274B94DB8}"/>
    <dgm:cxn modelId="{47B58D7C-E5E0-43E9-9FBF-72683D6F5A15}" type="presOf" srcId="{3D910F2B-2D6B-4C19-9511-58C8C6D4CDCC}" destId="{D620FE02-457E-4140-91F7-7B9CFDA60D02}" srcOrd="1" destOrd="2" presId="urn:microsoft.com/office/officeart/2005/8/layout/vList4"/>
    <dgm:cxn modelId="{ECD2E87E-46FD-4942-84BD-5E40EDF08F8B}" type="presOf" srcId="{E983A427-2025-42AA-A5AB-5EF62A659EB2}" destId="{79E08D75-7E70-436E-BECE-9EC73ECA86DB}" srcOrd="0" destOrd="1" presId="urn:microsoft.com/office/officeart/2005/8/layout/vList4"/>
    <dgm:cxn modelId="{BD6A5B8B-2E43-473F-A8A5-9F68A489899E}" srcId="{91836DE7-552D-4A2B-9959-8DEC219F00ED}" destId="{0DCB039A-DD5F-48E6-892F-296F90FEA36F}" srcOrd="0" destOrd="0" parTransId="{419396AA-E5C3-4C5C-A21D-0DA21021B4EB}" sibTransId="{8BB51CC4-FA2B-4094-8E0C-F3C95E4F157A}"/>
    <dgm:cxn modelId="{93EF6E8B-5768-4C05-B23A-8A4930FCB915}" type="presOf" srcId="{A89E8689-430E-41CF-8467-DB5CF63C890E}" destId="{69FDFFF3-CA22-4FA9-8C0C-7BDFA24C0781}" srcOrd="1" destOrd="1" presId="urn:microsoft.com/office/officeart/2005/8/layout/vList4"/>
    <dgm:cxn modelId="{0777F98E-B2C6-4483-8E66-1490081F4484}" srcId="{AFCC2145-5DDE-464C-AF33-A6C0B35A6E6E}" destId="{AAABC160-B8B5-4D31-8E8B-9EB985E78711}" srcOrd="0" destOrd="0" parTransId="{523B0038-05E5-4AA2-883E-912D08412386}" sibTransId="{2A65C212-144E-4F1E-A6BF-D5EFB03B99FD}"/>
    <dgm:cxn modelId="{CB541C90-A3DC-45B6-9BDB-853723C148AF}" srcId="{4BE519F2-F6C0-4DA7-A17D-8A5AB438ACE9}" destId="{AB24F878-A1B7-4EF3-B212-906E2B381B3D}" srcOrd="2" destOrd="0" parTransId="{DBB9950D-F044-4F3A-9D90-A4855F6490B7}" sibTransId="{B9B6112E-9AA3-47E7-94BE-48D29B7B0431}"/>
    <dgm:cxn modelId="{4D848EA0-C313-4A6F-9A1B-62694EA735A8}" type="presOf" srcId="{AAABC160-B8B5-4D31-8E8B-9EB985E78711}" destId="{D620FE02-457E-4140-91F7-7B9CFDA60D02}" srcOrd="1" destOrd="1" presId="urn:microsoft.com/office/officeart/2005/8/layout/vList4"/>
    <dgm:cxn modelId="{3CF1B2A1-A499-49BB-9840-D91F18E24921}" type="presOf" srcId="{34BD6BC6-7276-4FE4-B461-B632EFB886C5}" destId="{CB15488A-9F77-4EFD-9B3B-7A5EF91B78EC}" srcOrd="1" destOrd="2" presId="urn:microsoft.com/office/officeart/2005/8/layout/vList4"/>
    <dgm:cxn modelId="{A2DD84A2-D5D0-455C-AFBC-3E97ECFD7468}" type="presOf" srcId="{A89E8689-430E-41CF-8467-DB5CF63C890E}" destId="{C68E8E16-C354-439F-AB03-45943A1FD019}" srcOrd="0" destOrd="1" presId="urn:microsoft.com/office/officeart/2005/8/layout/vList4"/>
    <dgm:cxn modelId="{D71395A8-DFD0-4BE5-83F4-74E560FD822A}" srcId="{91836DE7-552D-4A2B-9959-8DEC219F00ED}" destId="{34BD6BC6-7276-4FE4-B461-B632EFB886C5}" srcOrd="1" destOrd="0" parTransId="{1BE5EF55-951C-4B0C-9CA4-E02D5CC9FD3B}" sibTransId="{1476D7B7-9CF0-439E-9108-B2039344E07C}"/>
    <dgm:cxn modelId="{1DC7EEAE-207F-4897-B39D-CE576EFF6F6D}" type="presOf" srcId="{E87495EA-B605-4603-8A56-F11CD6A1CBE2}" destId="{C16C054C-591F-49A2-98A0-2B75882639DE}" srcOrd="0" destOrd="0" presId="urn:microsoft.com/office/officeart/2005/8/layout/vList4"/>
    <dgm:cxn modelId="{553893AF-4564-48AC-A239-689D14F843D5}" srcId="{E87495EA-B605-4603-8A56-F11CD6A1CBE2}" destId="{FAE9BD2A-B32E-4C9D-A808-505AC95624F0}" srcOrd="1" destOrd="0" parTransId="{E74F2CDC-49CD-4134-9003-289A1EB29B3D}" sibTransId="{1DA7BE21-34EA-4136-99CB-1110D82AD14B}"/>
    <dgm:cxn modelId="{EC6C1CB5-7681-4C21-8942-57B3BFC831A0}" type="presOf" srcId="{E983A427-2025-42AA-A5AB-5EF62A659EB2}" destId="{5EDD7DB1-F41F-4A28-B984-927986A6AF8E}" srcOrd="1" destOrd="1" presId="urn:microsoft.com/office/officeart/2005/8/layout/vList4"/>
    <dgm:cxn modelId="{490B05BF-48B0-4220-B720-78DF4DC9E740}" type="presOf" srcId="{AFCC2145-5DDE-464C-AF33-A6C0B35A6E6E}" destId="{D620FE02-457E-4140-91F7-7B9CFDA60D02}" srcOrd="1" destOrd="0" presId="urn:microsoft.com/office/officeart/2005/8/layout/vList4"/>
    <dgm:cxn modelId="{9901B5BF-7D05-4BF6-BCDC-ED875EB4F9BD}" type="presOf" srcId="{91836DE7-552D-4A2B-9959-8DEC219F00ED}" destId="{8C335923-52C9-4B09-BA32-A3A1B766E718}" srcOrd="0" destOrd="0" presId="urn:microsoft.com/office/officeart/2005/8/layout/vList4"/>
    <dgm:cxn modelId="{D852F7C0-43AF-4A78-BEAA-9C1DC245235D}" srcId="{4BE519F2-F6C0-4DA7-A17D-8A5AB438ACE9}" destId="{B28DE573-205F-4BF1-B5E3-9CB0EF739CCD}" srcOrd="1" destOrd="0" parTransId="{D9718C2A-EB08-4D44-B933-217BB62962B1}" sibTransId="{2F640A8E-CCF4-47EA-9A57-F4707E0FE6AE}"/>
    <dgm:cxn modelId="{7E72C0C3-1A7D-493C-A8A9-61665CE8DA57}" srcId="{4BE519F2-F6C0-4DA7-A17D-8A5AB438ACE9}" destId="{E983A427-2025-42AA-A5AB-5EF62A659EB2}" srcOrd="0" destOrd="0" parTransId="{41827DEA-AF85-4C42-B0CD-D408A4658F91}" sibTransId="{B19F0773-C173-4456-A13E-DC41ADAB1A3F}"/>
    <dgm:cxn modelId="{399EACC4-691F-434A-94FA-D7E9D786F471}" type="presOf" srcId="{0DCB039A-DD5F-48E6-892F-296F90FEA36F}" destId="{8C335923-52C9-4B09-BA32-A3A1B766E718}" srcOrd="0" destOrd="1" presId="urn:microsoft.com/office/officeart/2005/8/layout/vList4"/>
    <dgm:cxn modelId="{01795AC6-6CD1-43E5-A49D-B1A5C3A4332B}" srcId="{AFCC2145-5DDE-464C-AF33-A6C0B35A6E6E}" destId="{3D910F2B-2D6B-4C19-9511-58C8C6D4CDCC}" srcOrd="1" destOrd="0" parTransId="{52901F7A-6929-4E0D-B4C3-078F125B9E43}" sibTransId="{4EC5C928-B72B-4AA1-836E-C01C78DDE381}"/>
    <dgm:cxn modelId="{DC60D6CD-90EE-452B-99F5-139E1E7C42CA}" srcId="{E87495EA-B605-4603-8A56-F11CD6A1CBE2}" destId="{AFCC2145-5DDE-464C-AF33-A6C0B35A6E6E}" srcOrd="2" destOrd="0" parTransId="{A2FA893A-E86F-4FC3-9941-D6BC1051CE55}" sibTransId="{9124D69C-78F3-458E-8F83-DA7CF556743C}"/>
    <dgm:cxn modelId="{4D9059DF-EDB2-4D51-A94A-403AB5F22ABD}" type="presOf" srcId="{3159C571-3F66-496D-A754-C6E4DB3C2DCC}" destId="{69FDFFF3-CA22-4FA9-8C0C-7BDFA24C0781}" srcOrd="1" destOrd="2" presId="urn:microsoft.com/office/officeart/2005/8/layout/vList4"/>
    <dgm:cxn modelId="{21CD71E9-CC86-4572-90B1-C10FAF3E1775}" srcId="{FAE9BD2A-B32E-4C9D-A808-505AC95624F0}" destId="{874C89C3-B631-4C74-8807-B4AEE65BF8D8}" srcOrd="2" destOrd="0" parTransId="{EBB5E351-8C94-4071-A4BF-60978626388D}" sibTransId="{C71A15EC-9856-4DF6-8972-7A06C89C9781}"/>
    <dgm:cxn modelId="{9BD1CFEB-4D85-4CEF-A0B1-E14949A21EA7}" srcId="{E87495EA-B605-4603-8A56-F11CD6A1CBE2}" destId="{4BE519F2-F6C0-4DA7-A17D-8A5AB438ACE9}" srcOrd="3" destOrd="0" parTransId="{6B216FD5-B1D7-45D9-9EF7-873D41E11E9B}" sibTransId="{340A8616-EF1C-4CA8-BB7D-08C6EDCCA8CD}"/>
    <dgm:cxn modelId="{6BE5B8EF-9A6D-4F34-A544-5FD3F462949D}" type="presOf" srcId="{AB24F878-A1B7-4EF3-B212-906E2B381B3D}" destId="{79E08D75-7E70-436E-BECE-9EC73ECA86DB}" srcOrd="0" destOrd="3" presId="urn:microsoft.com/office/officeart/2005/8/layout/vList4"/>
    <dgm:cxn modelId="{E1681BF2-AA4C-4B21-91EB-AB2ACC7AF482}" type="presOf" srcId="{3D910F2B-2D6B-4C19-9511-58C8C6D4CDCC}" destId="{C496CCBE-F2A7-443F-BB4B-879AD0CD2D51}" srcOrd="0" destOrd="2" presId="urn:microsoft.com/office/officeart/2005/8/layout/vList4"/>
    <dgm:cxn modelId="{36C287F3-A5DC-45CC-B807-934C7CAC067F}" type="presOf" srcId="{B28DE573-205F-4BF1-B5E3-9CB0EF739CCD}" destId="{5EDD7DB1-F41F-4A28-B984-927986A6AF8E}" srcOrd="1" destOrd="2" presId="urn:microsoft.com/office/officeart/2005/8/layout/vList4"/>
    <dgm:cxn modelId="{D9E5DAFD-10E4-4770-A005-0BBC18253BD7}" type="presOf" srcId="{0DCB039A-DD5F-48E6-892F-296F90FEA36F}" destId="{CB15488A-9F77-4EFD-9B3B-7A5EF91B78EC}" srcOrd="1" destOrd="1" presId="urn:microsoft.com/office/officeart/2005/8/layout/vList4"/>
    <dgm:cxn modelId="{DA154FA7-0154-468D-9FF4-518D0419526A}" type="presParOf" srcId="{C16C054C-591F-49A2-98A0-2B75882639DE}" destId="{03256AED-7A61-4695-9C29-C93A83BF8582}" srcOrd="0" destOrd="0" presId="urn:microsoft.com/office/officeart/2005/8/layout/vList4"/>
    <dgm:cxn modelId="{CD2E2CFA-E560-4795-BC70-BA5CC4578862}" type="presParOf" srcId="{03256AED-7A61-4695-9C29-C93A83BF8582}" destId="{8C335923-52C9-4B09-BA32-A3A1B766E718}" srcOrd="0" destOrd="0" presId="urn:microsoft.com/office/officeart/2005/8/layout/vList4"/>
    <dgm:cxn modelId="{5D8325D1-9AF3-4B32-A3E8-EF3760630DEF}" type="presParOf" srcId="{03256AED-7A61-4695-9C29-C93A83BF8582}" destId="{E9988C79-73CC-4B5C-9127-13D7BC64CAF9}" srcOrd="1" destOrd="0" presId="urn:microsoft.com/office/officeart/2005/8/layout/vList4"/>
    <dgm:cxn modelId="{EBFBF0C0-8D3C-4B4D-BD12-3F364D745E80}" type="presParOf" srcId="{03256AED-7A61-4695-9C29-C93A83BF8582}" destId="{CB15488A-9F77-4EFD-9B3B-7A5EF91B78EC}" srcOrd="2" destOrd="0" presId="urn:microsoft.com/office/officeart/2005/8/layout/vList4"/>
    <dgm:cxn modelId="{E0C682FC-634A-4437-85B1-20B572138071}" type="presParOf" srcId="{C16C054C-591F-49A2-98A0-2B75882639DE}" destId="{5F7D6AF7-1BA7-4478-B501-A943B24434BD}" srcOrd="1" destOrd="0" presId="urn:microsoft.com/office/officeart/2005/8/layout/vList4"/>
    <dgm:cxn modelId="{BFB18F9F-5A50-41DA-A8E8-01A288D9D781}" type="presParOf" srcId="{C16C054C-591F-49A2-98A0-2B75882639DE}" destId="{18282A83-41BD-4DC5-A6B3-2272B0D56988}" srcOrd="2" destOrd="0" presId="urn:microsoft.com/office/officeart/2005/8/layout/vList4"/>
    <dgm:cxn modelId="{4491F2C1-D349-4D94-98C5-46A15D20A488}" type="presParOf" srcId="{18282A83-41BD-4DC5-A6B3-2272B0D56988}" destId="{C68E8E16-C354-439F-AB03-45943A1FD019}" srcOrd="0" destOrd="0" presId="urn:microsoft.com/office/officeart/2005/8/layout/vList4"/>
    <dgm:cxn modelId="{79112C5D-FB6A-4CFE-A648-CB16DD19A736}" type="presParOf" srcId="{18282A83-41BD-4DC5-A6B3-2272B0D56988}" destId="{AFFB4CC3-03D1-45D9-B151-F50A602E4D1C}" srcOrd="1" destOrd="0" presId="urn:microsoft.com/office/officeart/2005/8/layout/vList4"/>
    <dgm:cxn modelId="{D286C25D-F873-494B-8C86-52599957AD61}" type="presParOf" srcId="{18282A83-41BD-4DC5-A6B3-2272B0D56988}" destId="{69FDFFF3-CA22-4FA9-8C0C-7BDFA24C0781}" srcOrd="2" destOrd="0" presId="urn:microsoft.com/office/officeart/2005/8/layout/vList4"/>
    <dgm:cxn modelId="{56E7A446-708A-446F-A4EE-FA855FDF8FEF}" type="presParOf" srcId="{C16C054C-591F-49A2-98A0-2B75882639DE}" destId="{DFA6FFD6-761B-4124-BDEE-32623E1ADE4A}" srcOrd="3" destOrd="0" presId="urn:microsoft.com/office/officeart/2005/8/layout/vList4"/>
    <dgm:cxn modelId="{8BA2C73D-ED86-4E19-976E-8DCE303F0645}" type="presParOf" srcId="{C16C054C-591F-49A2-98A0-2B75882639DE}" destId="{08CE6A8D-05BF-49CD-8B1F-FD89A09455F6}" srcOrd="4" destOrd="0" presId="urn:microsoft.com/office/officeart/2005/8/layout/vList4"/>
    <dgm:cxn modelId="{80CBE0A6-B4AE-4B85-BEBD-A1C00979DB6A}" type="presParOf" srcId="{08CE6A8D-05BF-49CD-8B1F-FD89A09455F6}" destId="{C496CCBE-F2A7-443F-BB4B-879AD0CD2D51}" srcOrd="0" destOrd="0" presId="urn:microsoft.com/office/officeart/2005/8/layout/vList4"/>
    <dgm:cxn modelId="{71FEB8B7-9AFA-4E7D-830A-0D80420FFE69}" type="presParOf" srcId="{08CE6A8D-05BF-49CD-8B1F-FD89A09455F6}" destId="{EF9508FF-BA0C-4AF0-8838-6D1BE559C65A}" srcOrd="1" destOrd="0" presId="urn:microsoft.com/office/officeart/2005/8/layout/vList4"/>
    <dgm:cxn modelId="{DB595861-A08C-4640-8E7A-C3CE3189A1C8}" type="presParOf" srcId="{08CE6A8D-05BF-49CD-8B1F-FD89A09455F6}" destId="{D620FE02-457E-4140-91F7-7B9CFDA60D02}" srcOrd="2" destOrd="0" presId="urn:microsoft.com/office/officeart/2005/8/layout/vList4"/>
    <dgm:cxn modelId="{7A7AF364-77ED-4911-A560-09140C804B7E}" type="presParOf" srcId="{C16C054C-591F-49A2-98A0-2B75882639DE}" destId="{A83C5837-AA78-458E-A7C6-13FA955CEF1D}" srcOrd="5" destOrd="0" presId="urn:microsoft.com/office/officeart/2005/8/layout/vList4"/>
    <dgm:cxn modelId="{F63D3777-30BE-4489-85AB-297D8D62AEFD}" type="presParOf" srcId="{C16C054C-591F-49A2-98A0-2B75882639DE}" destId="{4B27841C-B060-449C-9E76-24FBB5E37983}" srcOrd="6" destOrd="0" presId="urn:microsoft.com/office/officeart/2005/8/layout/vList4"/>
    <dgm:cxn modelId="{56349A8C-3458-4F9F-8A06-F92C34894404}" type="presParOf" srcId="{4B27841C-B060-449C-9E76-24FBB5E37983}" destId="{79E08D75-7E70-436E-BECE-9EC73ECA86DB}" srcOrd="0" destOrd="0" presId="urn:microsoft.com/office/officeart/2005/8/layout/vList4"/>
    <dgm:cxn modelId="{58BA61D3-1B67-486E-B6F0-70A854E772DE}" type="presParOf" srcId="{4B27841C-B060-449C-9E76-24FBB5E37983}" destId="{1B5E7ED1-3826-4E6D-942C-829EF6900FCA}" srcOrd="1" destOrd="0" presId="urn:microsoft.com/office/officeart/2005/8/layout/vList4"/>
    <dgm:cxn modelId="{04CC6B1F-6F41-4CAA-BE3F-67508AB32EB1}" type="presParOf" srcId="{4B27841C-B060-449C-9E76-24FBB5E37983}" destId="{5EDD7DB1-F41F-4A28-B984-927986A6AF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63748A-6F36-402E-83D1-FB3DD31EF961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AC9975CA-4FCE-42B4-8094-6E75A220DC8F}">
      <dgm:prSet phldrT="[Текст]"/>
      <dgm:spPr/>
      <dgm:t>
        <a:bodyPr/>
        <a:lstStyle/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відбувається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повільно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серйозних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вливань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багатьох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просто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немає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53AAE18-56A4-456E-90CC-2A44A02E0121}" type="parTrans" cxnId="{2CC99B15-CCB9-49A5-AAA0-79FA5BF4BC57}">
      <dgm:prSet/>
      <dgm:spPr/>
      <dgm:t>
        <a:bodyPr/>
        <a:lstStyle/>
        <a:p>
          <a:endParaRPr lang="ru-UA"/>
        </a:p>
      </dgm:t>
    </dgm:pt>
    <dgm:pt modelId="{2AB4D221-3E6B-4DB8-8905-2742AF1F974D}" type="sibTrans" cxnId="{2CC99B15-CCB9-49A5-AAA0-79FA5BF4BC57}">
      <dgm:prSet/>
      <dgm:spPr/>
      <dgm:t>
        <a:bodyPr/>
        <a:lstStyle/>
        <a:p>
          <a:endParaRPr lang="ru-UA"/>
        </a:p>
      </dgm:t>
    </dgm:pt>
    <dgm:pt modelId="{406CD6B0-925B-4400-8CEF-3F4684E7727F}">
      <dgm:prSet phldrT="[Текст]"/>
      <dgm:spPr/>
      <dgm:t>
        <a:bodyPr/>
        <a:lstStyle/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паливно-енергетичного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лобі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Власники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нафто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-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газодобувних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компаній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поспішають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відмовлятися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роблять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усе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можливе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озеленення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</a:p>
      </dgm:t>
    </dgm:pt>
    <dgm:pt modelId="{616D1B39-3392-4C10-8314-83E2994BBA18}" type="parTrans" cxnId="{47B24691-49A9-4E39-BF67-E2EE2F97C4D1}">
      <dgm:prSet/>
      <dgm:spPr/>
      <dgm:t>
        <a:bodyPr/>
        <a:lstStyle/>
        <a:p>
          <a:endParaRPr lang="ru-UA"/>
        </a:p>
      </dgm:t>
    </dgm:pt>
    <dgm:pt modelId="{2B3DCB1C-66D7-473B-9B14-1550D49CEC70}" type="sibTrans" cxnId="{47B24691-49A9-4E39-BF67-E2EE2F97C4D1}">
      <dgm:prSet/>
      <dgm:spPr/>
      <dgm:t>
        <a:bodyPr/>
        <a:lstStyle/>
        <a:p>
          <a:endParaRPr lang="ru-UA"/>
        </a:p>
      </dgm:t>
    </dgm:pt>
    <dgm:pt modelId="{1ECFB279-B34A-4BD8-9C53-E7339A32E5B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ІНШІ БАР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ЄРИ</a:t>
          </a:r>
        </a:p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втручання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витрат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податкового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навантаження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2D19604-F773-482B-8AEF-67F21376B50D}" type="parTrans" cxnId="{B816B3D6-338E-4151-AFC4-728C7792D655}">
      <dgm:prSet/>
      <dgm:spPr/>
      <dgm:t>
        <a:bodyPr/>
        <a:lstStyle/>
        <a:p>
          <a:endParaRPr lang="ru-UA"/>
        </a:p>
      </dgm:t>
    </dgm:pt>
    <dgm:pt modelId="{DC36C8A1-96BE-49E9-A7C7-60AD35FF8567}" type="sibTrans" cxnId="{B816B3D6-338E-4151-AFC4-728C7792D655}">
      <dgm:prSet/>
      <dgm:spPr/>
      <dgm:t>
        <a:bodyPr/>
        <a:lstStyle/>
        <a:p>
          <a:endParaRPr lang="ru-UA"/>
        </a:p>
      </dgm:t>
    </dgm:pt>
    <dgm:pt modelId="{E3EEDBAC-FEBA-48EF-8417-28B6F72F74F1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Значний ступінь невизначеності перспектив </a:t>
          </a: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щодо швидкості розвитку процесів деградації
довкілля та ефективності застосування нових технологій.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019CA-AD59-45F6-A515-BB56B4287628}" type="parTrans" cxnId="{F57B66D7-EB23-45B2-9D30-F27A2E09CEC5}">
      <dgm:prSet/>
      <dgm:spPr/>
      <dgm:t>
        <a:bodyPr/>
        <a:lstStyle/>
        <a:p>
          <a:endParaRPr lang="ru-UA"/>
        </a:p>
      </dgm:t>
    </dgm:pt>
    <dgm:pt modelId="{5CB81275-D0FC-4632-9BB1-49A251E1AA00}" type="sibTrans" cxnId="{F57B66D7-EB23-45B2-9D30-F27A2E09CEC5}">
      <dgm:prSet/>
      <dgm:spPr/>
      <dgm:t>
        <a:bodyPr/>
        <a:lstStyle/>
        <a:p>
          <a:endParaRPr lang="ru-UA"/>
        </a:p>
      </dgm:t>
    </dgm:pt>
    <dgm:pt modelId="{6839B748-FC54-4AE0-A724-574723A0830F}" type="pres">
      <dgm:prSet presAssocID="{7263748A-6F36-402E-83D1-FB3DD31EF961}" presName="Name0" presStyleCnt="0">
        <dgm:presLayoutVars>
          <dgm:dir/>
          <dgm:resizeHandles val="exact"/>
        </dgm:presLayoutVars>
      </dgm:prSet>
      <dgm:spPr/>
    </dgm:pt>
    <dgm:pt modelId="{DAA29D9B-D8EC-4B55-8839-D2441B751CDF}" type="pres">
      <dgm:prSet presAssocID="{7263748A-6F36-402E-83D1-FB3DD31EF961}" presName="bkgdShp" presStyleLbl="alignAccFollowNode1" presStyleIdx="0" presStyleCnt="1" custLinFactNeighborY="-581"/>
      <dgm:spPr/>
    </dgm:pt>
    <dgm:pt modelId="{BE389992-BF87-45CA-A0CD-C276B3D12EB9}" type="pres">
      <dgm:prSet presAssocID="{7263748A-6F36-402E-83D1-FB3DD31EF961}" presName="linComp" presStyleCnt="0"/>
      <dgm:spPr/>
    </dgm:pt>
    <dgm:pt modelId="{E901592C-3893-4C61-A36D-B4A49A1502A4}" type="pres">
      <dgm:prSet presAssocID="{AC9975CA-4FCE-42B4-8094-6E75A220DC8F}" presName="compNode" presStyleCnt="0"/>
      <dgm:spPr/>
    </dgm:pt>
    <dgm:pt modelId="{FA412836-E9C6-4496-BEFF-FA531D00C845}" type="pres">
      <dgm:prSet presAssocID="{AC9975CA-4FCE-42B4-8094-6E75A220DC8F}" presName="node" presStyleLbl="node1" presStyleIdx="0" presStyleCnt="4">
        <dgm:presLayoutVars>
          <dgm:bulletEnabled val="1"/>
        </dgm:presLayoutVars>
      </dgm:prSet>
      <dgm:spPr/>
    </dgm:pt>
    <dgm:pt modelId="{56530F7A-5466-41BB-BC61-643BD5191AA0}" type="pres">
      <dgm:prSet presAssocID="{AC9975CA-4FCE-42B4-8094-6E75A220DC8F}" presName="invisiNode" presStyleLbl="node1" presStyleIdx="0" presStyleCnt="4"/>
      <dgm:spPr/>
    </dgm:pt>
    <dgm:pt modelId="{5C630F60-3E5F-42F7-A145-111B5237CC3B}" type="pres">
      <dgm:prSet presAssocID="{AC9975CA-4FCE-42B4-8094-6E75A220DC8F}" presName="imagNode" presStyleLbl="fgImgPlace1" presStyleIdx="0" presStyleCnt="4" custLinFactNeighborY="-116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9EDF7A02-D131-4F93-AB74-F93BB543841B}" type="pres">
      <dgm:prSet presAssocID="{2AB4D221-3E6B-4DB8-8905-2742AF1F974D}" presName="sibTrans" presStyleLbl="sibTrans2D1" presStyleIdx="0" presStyleCnt="0"/>
      <dgm:spPr/>
    </dgm:pt>
    <dgm:pt modelId="{9D73754F-C7B7-4246-BD7C-D8285F3AEF35}" type="pres">
      <dgm:prSet presAssocID="{406CD6B0-925B-4400-8CEF-3F4684E7727F}" presName="compNode" presStyleCnt="0"/>
      <dgm:spPr/>
    </dgm:pt>
    <dgm:pt modelId="{C372F9C2-6825-4469-AF41-3844EE6091AA}" type="pres">
      <dgm:prSet presAssocID="{406CD6B0-925B-4400-8CEF-3F4684E7727F}" presName="node" presStyleLbl="node1" presStyleIdx="1" presStyleCnt="4">
        <dgm:presLayoutVars>
          <dgm:bulletEnabled val="1"/>
        </dgm:presLayoutVars>
      </dgm:prSet>
      <dgm:spPr/>
    </dgm:pt>
    <dgm:pt modelId="{1AC3A2F3-9549-465B-8ED9-AA98FC29C57A}" type="pres">
      <dgm:prSet presAssocID="{406CD6B0-925B-4400-8CEF-3F4684E7727F}" presName="invisiNode" presStyleLbl="node1" presStyleIdx="1" presStyleCnt="4"/>
      <dgm:spPr/>
    </dgm:pt>
    <dgm:pt modelId="{DC695E54-D495-4EF9-B22E-B571B8C981A2}" type="pres">
      <dgm:prSet presAssocID="{406CD6B0-925B-4400-8CEF-3F4684E7727F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6CD639AA-D05F-4795-893B-708D661EC6F5}" type="pres">
      <dgm:prSet presAssocID="{2B3DCB1C-66D7-473B-9B14-1550D49CEC70}" presName="sibTrans" presStyleLbl="sibTrans2D1" presStyleIdx="0" presStyleCnt="0"/>
      <dgm:spPr/>
    </dgm:pt>
    <dgm:pt modelId="{951F0804-1CAF-43BC-966D-4AD9111AD2A0}" type="pres">
      <dgm:prSet presAssocID="{E3EEDBAC-FEBA-48EF-8417-28B6F72F74F1}" presName="compNode" presStyleCnt="0"/>
      <dgm:spPr/>
    </dgm:pt>
    <dgm:pt modelId="{D620C7EC-C164-464F-92C9-8BCA072A5176}" type="pres">
      <dgm:prSet presAssocID="{E3EEDBAC-FEBA-48EF-8417-28B6F72F74F1}" presName="node" presStyleLbl="node1" presStyleIdx="2" presStyleCnt="4" custLinFactNeighborX="864" custLinFactNeighborY="-465">
        <dgm:presLayoutVars>
          <dgm:bulletEnabled val="1"/>
        </dgm:presLayoutVars>
      </dgm:prSet>
      <dgm:spPr/>
    </dgm:pt>
    <dgm:pt modelId="{3A8E4E0F-8C30-45B2-8A2F-D924956D7B17}" type="pres">
      <dgm:prSet presAssocID="{E3EEDBAC-FEBA-48EF-8417-28B6F72F74F1}" presName="invisiNode" presStyleLbl="node1" presStyleIdx="2" presStyleCnt="4"/>
      <dgm:spPr/>
    </dgm:pt>
    <dgm:pt modelId="{E90EF61E-D0F1-4860-A4C5-C40A8E29971C}" type="pres">
      <dgm:prSet presAssocID="{E3EEDBAC-FEBA-48EF-8417-28B6F72F74F1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66000" r="-66000"/>
          </a:stretch>
        </a:blipFill>
      </dgm:spPr>
    </dgm:pt>
    <dgm:pt modelId="{9C614C26-BD6D-47E2-97A0-730A5285DB42}" type="pres">
      <dgm:prSet presAssocID="{5CB81275-D0FC-4632-9BB1-49A251E1AA00}" presName="sibTrans" presStyleLbl="sibTrans2D1" presStyleIdx="0" presStyleCnt="0"/>
      <dgm:spPr/>
    </dgm:pt>
    <dgm:pt modelId="{5C2AD639-72A9-4AAE-BEEB-6DAB2296B476}" type="pres">
      <dgm:prSet presAssocID="{1ECFB279-B34A-4BD8-9C53-E7339A32E5B1}" presName="compNode" presStyleCnt="0"/>
      <dgm:spPr/>
    </dgm:pt>
    <dgm:pt modelId="{0BFD1485-A176-4FB6-8BE0-1E84E1777E35}" type="pres">
      <dgm:prSet presAssocID="{1ECFB279-B34A-4BD8-9C53-E7339A32E5B1}" presName="node" presStyleLbl="node1" presStyleIdx="3" presStyleCnt="4">
        <dgm:presLayoutVars>
          <dgm:bulletEnabled val="1"/>
        </dgm:presLayoutVars>
      </dgm:prSet>
      <dgm:spPr/>
    </dgm:pt>
    <dgm:pt modelId="{61F89D3D-BAC2-4938-97C6-FB6FF5D1B9AC}" type="pres">
      <dgm:prSet presAssocID="{1ECFB279-B34A-4BD8-9C53-E7339A32E5B1}" presName="invisiNode" presStyleLbl="node1" presStyleIdx="3" presStyleCnt="4"/>
      <dgm:spPr/>
    </dgm:pt>
    <dgm:pt modelId="{CA8B3427-3575-44AF-988C-6F9C864A7A80}" type="pres">
      <dgm:prSet presAssocID="{1ECFB279-B34A-4BD8-9C53-E7339A32E5B1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1000" b="-41000"/>
          </a:stretch>
        </a:blipFill>
      </dgm:spPr>
    </dgm:pt>
  </dgm:ptLst>
  <dgm:cxnLst>
    <dgm:cxn modelId="{2CC99B15-CCB9-49A5-AAA0-79FA5BF4BC57}" srcId="{7263748A-6F36-402E-83D1-FB3DD31EF961}" destId="{AC9975CA-4FCE-42B4-8094-6E75A220DC8F}" srcOrd="0" destOrd="0" parTransId="{353AAE18-56A4-456E-90CC-2A44A02E0121}" sibTransId="{2AB4D221-3E6B-4DB8-8905-2742AF1F974D}"/>
    <dgm:cxn modelId="{0136F917-F043-493A-833F-773034DC6EB5}" type="presOf" srcId="{5CB81275-D0FC-4632-9BB1-49A251E1AA00}" destId="{9C614C26-BD6D-47E2-97A0-730A5285DB42}" srcOrd="0" destOrd="0" presId="urn:microsoft.com/office/officeart/2005/8/layout/pList2"/>
    <dgm:cxn modelId="{6F94932F-787D-4B1D-B2CF-32979F9D3BF9}" type="presOf" srcId="{2AB4D221-3E6B-4DB8-8905-2742AF1F974D}" destId="{9EDF7A02-D131-4F93-AB74-F93BB543841B}" srcOrd="0" destOrd="0" presId="urn:microsoft.com/office/officeart/2005/8/layout/pList2"/>
    <dgm:cxn modelId="{4101CE5B-2611-4BB9-A25A-C01AB3740165}" type="presOf" srcId="{406CD6B0-925B-4400-8CEF-3F4684E7727F}" destId="{C372F9C2-6825-4469-AF41-3844EE6091AA}" srcOrd="0" destOrd="0" presId="urn:microsoft.com/office/officeart/2005/8/layout/pList2"/>
    <dgm:cxn modelId="{A26C9946-8FFF-4191-8D12-4A241E4C73E0}" type="presOf" srcId="{E3EEDBAC-FEBA-48EF-8417-28B6F72F74F1}" destId="{D620C7EC-C164-464F-92C9-8BCA072A5176}" srcOrd="0" destOrd="0" presId="urn:microsoft.com/office/officeart/2005/8/layout/pList2"/>
    <dgm:cxn modelId="{81365450-2F11-4BEB-B6BE-E73802C3EBF7}" type="presOf" srcId="{7263748A-6F36-402E-83D1-FB3DD31EF961}" destId="{6839B748-FC54-4AE0-A724-574723A0830F}" srcOrd="0" destOrd="0" presId="urn:microsoft.com/office/officeart/2005/8/layout/pList2"/>
    <dgm:cxn modelId="{87745886-705E-40B8-A0E6-F176F77D2207}" type="presOf" srcId="{1ECFB279-B34A-4BD8-9C53-E7339A32E5B1}" destId="{0BFD1485-A176-4FB6-8BE0-1E84E1777E35}" srcOrd="0" destOrd="0" presId="urn:microsoft.com/office/officeart/2005/8/layout/pList2"/>
    <dgm:cxn modelId="{9F8F9B90-224D-4D0C-96D9-5A0A488FCE6E}" type="presOf" srcId="{AC9975CA-4FCE-42B4-8094-6E75A220DC8F}" destId="{FA412836-E9C6-4496-BEFF-FA531D00C845}" srcOrd="0" destOrd="0" presId="urn:microsoft.com/office/officeart/2005/8/layout/pList2"/>
    <dgm:cxn modelId="{47B24691-49A9-4E39-BF67-E2EE2F97C4D1}" srcId="{7263748A-6F36-402E-83D1-FB3DD31EF961}" destId="{406CD6B0-925B-4400-8CEF-3F4684E7727F}" srcOrd="1" destOrd="0" parTransId="{616D1B39-3392-4C10-8314-83E2994BBA18}" sibTransId="{2B3DCB1C-66D7-473B-9B14-1550D49CEC70}"/>
    <dgm:cxn modelId="{65301CC3-E376-4C82-B88B-FCFD54192677}" type="presOf" srcId="{2B3DCB1C-66D7-473B-9B14-1550D49CEC70}" destId="{6CD639AA-D05F-4795-893B-708D661EC6F5}" srcOrd="0" destOrd="0" presId="urn:microsoft.com/office/officeart/2005/8/layout/pList2"/>
    <dgm:cxn modelId="{B816B3D6-338E-4151-AFC4-728C7792D655}" srcId="{7263748A-6F36-402E-83D1-FB3DD31EF961}" destId="{1ECFB279-B34A-4BD8-9C53-E7339A32E5B1}" srcOrd="3" destOrd="0" parTransId="{12D19604-F773-482B-8AEF-67F21376B50D}" sibTransId="{DC36C8A1-96BE-49E9-A7C7-60AD35FF8567}"/>
    <dgm:cxn modelId="{F57B66D7-EB23-45B2-9D30-F27A2E09CEC5}" srcId="{7263748A-6F36-402E-83D1-FB3DD31EF961}" destId="{E3EEDBAC-FEBA-48EF-8417-28B6F72F74F1}" srcOrd="2" destOrd="0" parTransId="{E30019CA-AD59-45F6-A515-BB56B4287628}" sibTransId="{5CB81275-D0FC-4632-9BB1-49A251E1AA00}"/>
    <dgm:cxn modelId="{F0F7477D-398C-4025-A6A9-0F261E04A3ED}" type="presParOf" srcId="{6839B748-FC54-4AE0-A724-574723A0830F}" destId="{DAA29D9B-D8EC-4B55-8839-D2441B751CDF}" srcOrd="0" destOrd="0" presId="urn:microsoft.com/office/officeart/2005/8/layout/pList2"/>
    <dgm:cxn modelId="{69BB7761-8AC2-44EC-98C1-CF0B35CEEEF1}" type="presParOf" srcId="{6839B748-FC54-4AE0-A724-574723A0830F}" destId="{BE389992-BF87-45CA-A0CD-C276B3D12EB9}" srcOrd="1" destOrd="0" presId="urn:microsoft.com/office/officeart/2005/8/layout/pList2"/>
    <dgm:cxn modelId="{F5DAB49B-BC66-43F4-9C35-68AA61AEE995}" type="presParOf" srcId="{BE389992-BF87-45CA-A0CD-C276B3D12EB9}" destId="{E901592C-3893-4C61-A36D-B4A49A1502A4}" srcOrd="0" destOrd="0" presId="urn:microsoft.com/office/officeart/2005/8/layout/pList2"/>
    <dgm:cxn modelId="{A705D3C0-EF3C-4B1A-9B53-7210CD942AF4}" type="presParOf" srcId="{E901592C-3893-4C61-A36D-B4A49A1502A4}" destId="{FA412836-E9C6-4496-BEFF-FA531D00C845}" srcOrd="0" destOrd="0" presId="urn:microsoft.com/office/officeart/2005/8/layout/pList2"/>
    <dgm:cxn modelId="{985DFC98-C0E8-4BAB-89D2-04866701AEEA}" type="presParOf" srcId="{E901592C-3893-4C61-A36D-B4A49A1502A4}" destId="{56530F7A-5466-41BB-BC61-643BD5191AA0}" srcOrd="1" destOrd="0" presId="urn:microsoft.com/office/officeart/2005/8/layout/pList2"/>
    <dgm:cxn modelId="{CEE440B1-A1CD-47EA-A38B-2F36D871BAAC}" type="presParOf" srcId="{E901592C-3893-4C61-A36D-B4A49A1502A4}" destId="{5C630F60-3E5F-42F7-A145-111B5237CC3B}" srcOrd="2" destOrd="0" presId="urn:microsoft.com/office/officeart/2005/8/layout/pList2"/>
    <dgm:cxn modelId="{1FA9DC45-F8D1-4017-A161-3814E2BCD11D}" type="presParOf" srcId="{BE389992-BF87-45CA-A0CD-C276B3D12EB9}" destId="{9EDF7A02-D131-4F93-AB74-F93BB543841B}" srcOrd="1" destOrd="0" presId="urn:microsoft.com/office/officeart/2005/8/layout/pList2"/>
    <dgm:cxn modelId="{7DAD0852-EE0C-4AC3-916D-E1B3EA5824F2}" type="presParOf" srcId="{BE389992-BF87-45CA-A0CD-C276B3D12EB9}" destId="{9D73754F-C7B7-4246-BD7C-D8285F3AEF35}" srcOrd="2" destOrd="0" presId="urn:microsoft.com/office/officeart/2005/8/layout/pList2"/>
    <dgm:cxn modelId="{45BFB7F6-8C16-4FA5-AF24-89A7487AF6AD}" type="presParOf" srcId="{9D73754F-C7B7-4246-BD7C-D8285F3AEF35}" destId="{C372F9C2-6825-4469-AF41-3844EE6091AA}" srcOrd="0" destOrd="0" presId="urn:microsoft.com/office/officeart/2005/8/layout/pList2"/>
    <dgm:cxn modelId="{76734408-38E8-44BC-8283-E5FDBF1BC923}" type="presParOf" srcId="{9D73754F-C7B7-4246-BD7C-D8285F3AEF35}" destId="{1AC3A2F3-9549-465B-8ED9-AA98FC29C57A}" srcOrd="1" destOrd="0" presId="urn:microsoft.com/office/officeart/2005/8/layout/pList2"/>
    <dgm:cxn modelId="{7E76E221-AEF3-4229-A27F-C2814687F8C5}" type="presParOf" srcId="{9D73754F-C7B7-4246-BD7C-D8285F3AEF35}" destId="{DC695E54-D495-4EF9-B22E-B571B8C981A2}" srcOrd="2" destOrd="0" presId="urn:microsoft.com/office/officeart/2005/8/layout/pList2"/>
    <dgm:cxn modelId="{6513F77F-A616-4E06-AD72-23D7755D4285}" type="presParOf" srcId="{BE389992-BF87-45CA-A0CD-C276B3D12EB9}" destId="{6CD639AA-D05F-4795-893B-708D661EC6F5}" srcOrd="3" destOrd="0" presId="urn:microsoft.com/office/officeart/2005/8/layout/pList2"/>
    <dgm:cxn modelId="{DDA3E0D8-AAC1-42ED-B0DD-E7976E9B6F07}" type="presParOf" srcId="{BE389992-BF87-45CA-A0CD-C276B3D12EB9}" destId="{951F0804-1CAF-43BC-966D-4AD9111AD2A0}" srcOrd="4" destOrd="0" presId="urn:microsoft.com/office/officeart/2005/8/layout/pList2"/>
    <dgm:cxn modelId="{2F7A2DA5-38F7-4E4F-A349-FD1F91CD0E75}" type="presParOf" srcId="{951F0804-1CAF-43BC-966D-4AD9111AD2A0}" destId="{D620C7EC-C164-464F-92C9-8BCA072A5176}" srcOrd="0" destOrd="0" presId="urn:microsoft.com/office/officeart/2005/8/layout/pList2"/>
    <dgm:cxn modelId="{6AB5EA58-63B8-43C6-BC72-14ADEC0D91B4}" type="presParOf" srcId="{951F0804-1CAF-43BC-966D-4AD9111AD2A0}" destId="{3A8E4E0F-8C30-45B2-8A2F-D924956D7B17}" srcOrd="1" destOrd="0" presId="urn:microsoft.com/office/officeart/2005/8/layout/pList2"/>
    <dgm:cxn modelId="{A66170FB-7769-464F-9BC2-8098422D5C31}" type="presParOf" srcId="{951F0804-1CAF-43BC-966D-4AD9111AD2A0}" destId="{E90EF61E-D0F1-4860-A4C5-C40A8E29971C}" srcOrd="2" destOrd="0" presId="urn:microsoft.com/office/officeart/2005/8/layout/pList2"/>
    <dgm:cxn modelId="{EE04BFE1-A211-465D-90E4-9A73A884F8D5}" type="presParOf" srcId="{BE389992-BF87-45CA-A0CD-C276B3D12EB9}" destId="{9C614C26-BD6D-47E2-97A0-730A5285DB42}" srcOrd="5" destOrd="0" presId="urn:microsoft.com/office/officeart/2005/8/layout/pList2"/>
    <dgm:cxn modelId="{5568EA0E-5608-4091-8379-9CC2DF05A3FE}" type="presParOf" srcId="{BE389992-BF87-45CA-A0CD-C276B3D12EB9}" destId="{5C2AD639-72A9-4AAE-BEEB-6DAB2296B476}" srcOrd="6" destOrd="0" presId="urn:microsoft.com/office/officeart/2005/8/layout/pList2"/>
    <dgm:cxn modelId="{C2EEAD34-AF50-482B-8C3D-866CC8F296DD}" type="presParOf" srcId="{5C2AD639-72A9-4AAE-BEEB-6DAB2296B476}" destId="{0BFD1485-A176-4FB6-8BE0-1E84E1777E35}" srcOrd="0" destOrd="0" presId="urn:microsoft.com/office/officeart/2005/8/layout/pList2"/>
    <dgm:cxn modelId="{0D4F2A00-9EDA-4237-84D1-0D2C08FEADB6}" type="presParOf" srcId="{5C2AD639-72A9-4AAE-BEEB-6DAB2296B476}" destId="{61F89D3D-BAC2-4938-97C6-FB6FF5D1B9AC}" srcOrd="1" destOrd="0" presId="urn:microsoft.com/office/officeart/2005/8/layout/pList2"/>
    <dgm:cxn modelId="{50527572-FECC-41BA-BEDD-E0F59C97ED94}" type="presParOf" srcId="{5C2AD639-72A9-4AAE-BEEB-6DAB2296B476}" destId="{CA8B3427-3575-44AF-988C-6F9C864A7A8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67804-C824-41E0-8D0B-C28C8CEB631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19767D6-3C69-49B7-A5E6-0693C3DBD7A4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«зеленого» зростання в економіці виникла у зв'язку з необхідністю формування способів адекватної реакції на нові ризики, що з'являються, які неминучі в умовах ринкової економіки, що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динамічно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змінюється.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000" dirty="0"/>
            <a:t>.</a:t>
          </a:r>
          <a:endParaRPr lang="ru-UA" sz="1000" dirty="0"/>
        </a:p>
      </dgm:t>
    </dgm:pt>
    <dgm:pt modelId="{146EB9BE-6829-46DD-A09F-6C1ACD84181B}" type="parTrans" cxnId="{7102FCA2-BEE1-48C6-8DE8-2C7637DBC6BC}">
      <dgm:prSet/>
      <dgm:spPr/>
      <dgm:t>
        <a:bodyPr/>
        <a:lstStyle/>
        <a:p>
          <a:endParaRPr lang="ru-UA"/>
        </a:p>
      </dgm:t>
    </dgm:pt>
    <dgm:pt modelId="{E8EABB7E-A321-4E40-824C-38A49DBF17B9}" type="sibTrans" cxnId="{7102FCA2-BEE1-48C6-8DE8-2C7637DBC6BC}">
      <dgm:prSet/>
      <dgm:spPr/>
      <dgm:t>
        <a:bodyPr/>
        <a:lstStyle/>
        <a:p>
          <a:endParaRPr lang="ru-UA"/>
        </a:p>
      </dgm:t>
    </dgm:pt>
    <dgm:pt modelId="{7E3488BF-4333-4C46-90DC-312850D844C0}">
      <dgm:prSet custT="1"/>
      <dgm:spPr/>
      <dgm:t>
        <a:bodyPr/>
        <a:lstStyle/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сучасних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модель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отримала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назву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коричневої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призводить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до значного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шкідливого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навколишнє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середовище</a:t>
          </a:r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53F4C-36CC-4E8C-9146-757FB2F853AE}" type="parTrans" cxnId="{49EEBF94-221B-4B83-9402-086C71985D70}">
      <dgm:prSet/>
      <dgm:spPr/>
      <dgm:t>
        <a:bodyPr/>
        <a:lstStyle/>
        <a:p>
          <a:endParaRPr lang="ru-UA"/>
        </a:p>
      </dgm:t>
    </dgm:pt>
    <dgm:pt modelId="{0CA452A6-A1FA-445D-8EDC-F88168BAEAEE}" type="sibTrans" cxnId="{49EEBF94-221B-4B83-9402-086C71985D70}">
      <dgm:prSet/>
      <dgm:spPr/>
      <dgm:t>
        <a:bodyPr/>
        <a:lstStyle/>
        <a:p>
          <a:endParaRPr lang="ru-UA"/>
        </a:p>
      </dgm:t>
    </dgm:pt>
    <dgm:pt modelId="{A6431E3B-9A91-4CA4-9AD4-EE626AF60E56}">
      <dgm:prSet custT="1"/>
      <dgm:spPr/>
      <dgm:t>
        <a:bodyPr/>
        <a:lstStyle/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«Декларація про екологічно-орієнтоване зростання» </a:t>
          </a:r>
        </a:p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(2009 р., 34 країни)</a:t>
          </a:r>
        </a:p>
        <a:p>
          <a:r>
            <a:rPr lang="uk-UA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Передбачені можливості посилення стимулів до здійснення екологічних інвестицій, особливо у тих галузях, у яких плата за викиди газів, що змінюють клімат, швидше за все, буде недостатньою для мотивації до дій. </a:t>
          </a:r>
        </a:p>
      </dgm:t>
    </dgm:pt>
    <dgm:pt modelId="{69AF18EB-C495-4020-9739-0D671F223269}" type="parTrans" cxnId="{92D5ADEA-5552-4B3A-8AC6-D28D619F7C3D}">
      <dgm:prSet/>
      <dgm:spPr/>
      <dgm:t>
        <a:bodyPr/>
        <a:lstStyle/>
        <a:p>
          <a:endParaRPr lang="ru-UA"/>
        </a:p>
      </dgm:t>
    </dgm:pt>
    <dgm:pt modelId="{4E615B90-3A9A-44A2-B045-FC0BBFB136E4}" type="sibTrans" cxnId="{92D5ADEA-5552-4B3A-8AC6-D28D619F7C3D}">
      <dgm:prSet/>
      <dgm:spPr/>
      <dgm:t>
        <a:bodyPr/>
        <a:lstStyle/>
        <a:p>
          <a:endParaRPr lang="ru-UA"/>
        </a:p>
      </dgm:t>
    </dgm:pt>
    <dgm:pt modelId="{6E34F361-0FB7-49BD-8A21-8C47CF0DDCE3}" type="pres">
      <dgm:prSet presAssocID="{17367804-C824-41E0-8D0B-C28C8CEB6315}" presName="Name0" presStyleCnt="0">
        <dgm:presLayoutVars>
          <dgm:chMax/>
          <dgm:chPref/>
          <dgm:dir/>
        </dgm:presLayoutVars>
      </dgm:prSet>
      <dgm:spPr/>
    </dgm:pt>
    <dgm:pt modelId="{5E417CB7-0DBD-4539-875C-EE87E551A5E0}" type="pres">
      <dgm:prSet presAssocID="{B19767D6-3C69-49B7-A5E6-0693C3DBD7A4}" presName="composite" presStyleCnt="0">
        <dgm:presLayoutVars>
          <dgm:chMax/>
          <dgm:chPref/>
        </dgm:presLayoutVars>
      </dgm:prSet>
      <dgm:spPr/>
    </dgm:pt>
    <dgm:pt modelId="{456BFF13-B192-43C6-9159-5D07558FE594}" type="pres">
      <dgm:prSet presAssocID="{B19767D6-3C69-49B7-A5E6-0693C3DBD7A4}" presName="Image" presStyleLbl="bgImgPlace1" presStyleIdx="0" presStyleCnt="3" custLinFactNeighborX="-68401" custLinFactNeighborY="-69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1458D88-3FA0-440D-9709-BB5644DC2425}" type="pres">
      <dgm:prSet presAssocID="{B19767D6-3C69-49B7-A5E6-0693C3DBD7A4}" presName="ParentText" presStyleLbl="revTx" presStyleIdx="0" presStyleCnt="3" custScaleX="118184" custLinFactNeighborX="-38167" custLinFactNeighborY="-3697">
        <dgm:presLayoutVars>
          <dgm:chMax val="0"/>
          <dgm:chPref val="0"/>
          <dgm:bulletEnabled val="1"/>
        </dgm:presLayoutVars>
      </dgm:prSet>
      <dgm:spPr/>
    </dgm:pt>
    <dgm:pt modelId="{D394AB4D-7DE3-4C91-9B07-9B649388F74E}" type="pres">
      <dgm:prSet presAssocID="{B19767D6-3C69-49B7-A5E6-0693C3DBD7A4}" presName="tlFrame" presStyleLbl="node1" presStyleIdx="0" presStyleCnt="12" custLinFactX="-98315" custLinFactNeighborX="-100000" custLinFactNeighborY="-36665"/>
      <dgm:spPr/>
    </dgm:pt>
    <dgm:pt modelId="{8B85140B-D492-4F0C-BB59-76DD7594D8FF}" type="pres">
      <dgm:prSet presAssocID="{B19767D6-3C69-49B7-A5E6-0693C3DBD7A4}" presName="trFrame" presStyleLbl="node1" presStyleIdx="1" presStyleCnt="12" custLinFactX="-42624" custLinFactNeighborX="-100000" custLinFactNeighborY="-27160"/>
      <dgm:spPr/>
    </dgm:pt>
    <dgm:pt modelId="{5DB9916D-8E5A-43B2-87D1-A7F0F37A0B01}" type="pres">
      <dgm:prSet presAssocID="{B19767D6-3C69-49B7-A5E6-0693C3DBD7A4}" presName="blFrame" presStyleLbl="node1" presStyleIdx="2" presStyleCnt="12" custLinFactX="-94240" custLinFactNeighborX="-100000" custLinFactNeighborY="-2716"/>
      <dgm:spPr/>
    </dgm:pt>
    <dgm:pt modelId="{603F9854-484C-4EAE-BA19-2165D52C1FFD}" type="pres">
      <dgm:prSet presAssocID="{B19767D6-3C69-49B7-A5E6-0693C3DBD7A4}" presName="brFrame" presStyleLbl="node1" presStyleIdx="3" presStyleCnt="12" custLinFactX="-35832" custLinFactNeighborX="-100000" custLinFactNeighborY="-4074"/>
      <dgm:spPr/>
    </dgm:pt>
    <dgm:pt modelId="{76EF37E3-F9E0-4FB1-ADC8-4CA856892A99}" type="pres">
      <dgm:prSet presAssocID="{E8EABB7E-A321-4E40-824C-38A49DBF17B9}" presName="sibTrans" presStyleCnt="0"/>
      <dgm:spPr/>
    </dgm:pt>
    <dgm:pt modelId="{8F0A316B-A3CD-49E3-8C65-9B9D2084F535}" type="pres">
      <dgm:prSet presAssocID="{7E3488BF-4333-4C46-90DC-312850D844C0}" presName="composite" presStyleCnt="0">
        <dgm:presLayoutVars>
          <dgm:chMax/>
          <dgm:chPref/>
        </dgm:presLayoutVars>
      </dgm:prSet>
      <dgm:spPr/>
    </dgm:pt>
    <dgm:pt modelId="{05599173-F623-4FC6-83A7-8B84A802D8C6}" type="pres">
      <dgm:prSet presAssocID="{7E3488BF-4333-4C46-90DC-312850D844C0}" presName="Image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D034901-5482-4912-B9F1-141060544944}" type="pres">
      <dgm:prSet presAssocID="{7E3488BF-4333-4C46-90DC-312850D844C0}" presName="ParentText" presStyleLbl="revTx" presStyleIdx="1" presStyleCnt="3" custScaleX="140145" custLinFactNeighborX="14027" custLinFactNeighborY="1585">
        <dgm:presLayoutVars>
          <dgm:chMax val="0"/>
          <dgm:chPref val="0"/>
          <dgm:bulletEnabled val="1"/>
        </dgm:presLayoutVars>
      </dgm:prSet>
      <dgm:spPr/>
    </dgm:pt>
    <dgm:pt modelId="{9D2BBB4A-6B3B-4DB8-9A64-C12E8991944A}" type="pres">
      <dgm:prSet presAssocID="{7E3488BF-4333-4C46-90DC-312850D844C0}" presName="tlFrame" presStyleLbl="node1" presStyleIdx="4" presStyleCnt="12"/>
      <dgm:spPr/>
    </dgm:pt>
    <dgm:pt modelId="{916164D3-5991-4787-AF35-0AFF8D61257B}" type="pres">
      <dgm:prSet presAssocID="{7E3488BF-4333-4C46-90DC-312850D844C0}" presName="trFrame" presStyleLbl="node1" presStyleIdx="5" presStyleCnt="12" custLinFactX="29040" custLinFactNeighborX="100000" custLinFactNeighborY="1358"/>
      <dgm:spPr/>
    </dgm:pt>
    <dgm:pt modelId="{9423A73D-6063-40AC-B14C-95A80A1DAF20}" type="pres">
      <dgm:prSet presAssocID="{7E3488BF-4333-4C46-90DC-312850D844C0}" presName="blFrame" presStyleLbl="node1" presStyleIdx="6" presStyleCnt="12" custLinFactNeighborX="-10867" custLinFactNeighborY="35307"/>
      <dgm:spPr/>
    </dgm:pt>
    <dgm:pt modelId="{2AF2B3BF-092B-4B15-B584-838CE982A6D3}" type="pres">
      <dgm:prSet presAssocID="{7E3488BF-4333-4C46-90DC-312850D844C0}" presName="brFrame" presStyleLbl="node1" presStyleIdx="7" presStyleCnt="12" custLinFactX="45340" custLinFactNeighborX="100000" custLinFactNeighborY="21727"/>
      <dgm:spPr/>
    </dgm:pt>
    <dgm:pt modelId="{EF040F93-B5E0-4449-BD01-D88781615F27}" type="pres">
      <dgm:prSet presAssocID="{0CA452A6-A1FA-445D-8EDC-F88168BAEAEE}" presName="sibTrans" presStyleCnt="0"/>
      <dgm:spPr/>
    </dgm:pt>
    <dgm:pt modelId="{0898CEC4-5340-4C06-A640-EE30F46016EF}" type="pres">
      <dgm:prSet presAssocID="{A6431E3B-9A91-4CA4-9AD4-EE626AF60E56}" presName="composite" presStyleCnt="0">
        <dgm:presLayoutVars>
          <dgm:chMax/>
          <dgm:chPref/>
        </dgm:presLayoutVars>
      </dgm:prSet>
      <dgm:spPr/>
    </dgm:pt>
    <dgm:pt modelId="{C02CE067-AF72-4732-A9E3-31FBC7B8FFE4}" type="pres">
      <dgm:prSet presAssocID="{A6431E3B-9A91-4CA4-9AD4-EE626AF60E56}" presName="Image" presStyleLbl="bgImgPlace1" presStyleIdx="2" presStyleCnt="3" custLinFactNeighborX="-70249" custLinFactNeighborY="-31196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9597F147-E76E-42BC-9BD9-51F7CB6E66F1}" type="pres">
      <dgm:prSet presAssocID="{A6431E3B-9A91-4CA4-9AD4-EE626AF60E56}" presName="ParentText" presStyleLbl="revTx" presStyleIdx="2" presStyleCnt="3" custScaleX="147049" custLinFactNeighborX="-10765" custLinFactNeighborY="-45420">
        <dgm:presLayoutVars>
          <dgm:chMax val="0"/>
          <dgm:chPref val="0"/>
          <dgm:bulletEnabled val="1"/>
        </dgm:presLayoutVars>
      </dgm:prSet>
      <dgm:spPr/>
    </dgm:pt>
    <dgm:pt modelId="{B954B852-A8EB-4F68-8CCC-DFD8EAA3DD7F}" type="pres">
      <dgm:prSet presAssocID="{A6431E3B-9A91-4CA4-9AD4-EE626AF60E56}" presName="tlFrame" presStyleLbl="node1" presStyleIdx="8" presStyleCnt="12" custLinFactX="-26324" custLinFactY="-100000" custLinFactNeighborX="-100000" custLinFactNeighborY="-118633"/>
      <dgm:spPr/>
    </dgm:pt>
    <dgm:pt modelId="{31757A9F-AC17-4514-8CBC-15E787AE0F31}" type="pres">
      <dgm:prSet presAssocID="{A6431E3B-9A91-4CA4-9AD4-EE626AF60E56}" presName="trFrame" presStyleLbl="node1" presStyleIdx="9" presStyleCnt="12" custLinFactY="-100000" custLinFactNeighborX="22173" custLinFactNeighborY="-101048"/>
      <dgm:spPr/>
    </dgm:pt>
    <dgm:pt modelId="{BA4208B4-EA07-4034-9A8E-C5398998C1FA}" type="pres">
      <dgm:prSet presAssocID="{A6431E3B-9A91-4CA4-9AD4-EE626AF60E56}" presName="blFrame" presStyleLbl="node1" presStyleIdx="10" presStyleCnt="12" custLinFactX="-19532" custLinFactNeighborX="-100000" custLinFactNeighborY="-20369"/>
      <dgm:spPr/>
    </dgm:pt>
    <dgm:pt modelId="{2B55C0EF-33C3-47C8-8666-4F48950C6321}" type="pres">
      <dgm:prSet presAssocID="{A6431E3B-9A91-4CA4-9AD4-EE626AF60E56}" presName="brFrame" presStyleLbl="node1" presStyleIdx="11" presStyleCnt="12" custLinFactNeighborX="59766" custLinFactNeighborY="-13580"/>
      <dgm:spPr/>
    </dgm:pt>
  </dgm:ptLst>
  <dgm:cxnLst>
    <dgm:cxn modelId="{98A11F0B-28F5-4A21-A9DB-6FB13E9F8B02}" type="presOf" srcId="{17367804-C824-41E0-8D0B-C28C8CEB6315}" destId="{6E34F361-0FB7-49BD-8A21-8C47CF0DDCE3}" srcOrd="0" destOrd="0" presId="urn:microsoft.com/office/officeart/2009/3/layout/FramedTextPicture"/>
    <dgm:cxn modelId="{46FD316B-F578-4FF6-AC0E-484206942CE0}" type="presOf" srcId="{A6431E3B-9A91-4CA4-9AD4-EE626AF60E56}" destId="{9597F147-E76E-42BC-9BD9-51F7CB6E66F1}" srcOrd="0" destOrd="0" presId="urn:microsoft.com/office/officeart/2009/3/layout/FramedTextPicture"/>
    <dgm:cxn modelId="{49EEBF94-221B-4B83-9402-086C71985D70}" srcId="{17367804-C824-41E0-8D0B-C28C8CEB6315}" destId="{7E3488BF-4333-4C46-90DC-312850D844C0}" srcOrd="1" destOrd="0" parTransId="{97553F4C-36CC-4E8C-9146-757FB2F853AE}" sibTransId="{0CA452A6-A1FA-445D-8EDC-F88168BAEAEE}"/>
    <dgm:cxn modelId="{88411698-3A57-4577-BD10-63CE8BD06ECD}" type="presOf" srcId="{B19767D6-3C69-49B7-A5E6-0693C3DBD7A4}" destId="{41458D88-3FA0-440D-9709-BB5644DC2425}" srcOrd="0" destOrd="0" presId="urn:microsoft.com/office/officeart/2009/3/layout/FramedTextPicture"/>
    <dgm:cxn modelId="{16C9959E-8E83-4DE6-9781-2DE45F3EE1D2}" type="presOf" srcId="{7E3488BF-4333-4C46-90DC-312850D844C0}" destId="{8D034901-5482-4912-B9F1-141060544944}" srcOrd="0" destOrd="0" presId="urn:microsoft.com/office/officeart/2009/3/layout/FramedTextPicture"/>
    <dgm:cxn modelId="{7102FCA2-BEE1-48C6-8DE8-2C7637DBC6BC}" srcId="{17367804-C824-41E0-8D0B-C28C8CEB6315}" destId="{B19767D6-3C69-49B7-A5E6-0693C3DBD7A4}" srcOrd="0" destOrd="0" parTransId="{146EB9BE-6829-46DD-A09F-6C1ACD84181B}" sibTransId="{E8EABB7E-A321-4E40-824C-38A49DBF17B9}"/>
    <dgm:cxn modelId="{92D5ADEA-5552-4B3A-8AC6-D28D619F7C3D}" srcId="{17367804-C824-41E0-8D0B-C28C8CEB6315}" destId="{A6431E3B-9A91-4CA4-9AD4-EE626AF60E56}" srcOrd="2" destOrd="0" parTransId="{69AF18EB-C495-4020-9739-0D671F223269}" sibTransId="{4E615B90-3A9A-44A2-B045-FC0BBFB136E4}"/>
    <dgm:cxn modelId="{EE7F907B-18DA-4802-B7BD-9E5F77029F46}" type="presParOf" srcId="{6E34F361-0FB7-49BD-8A21-8C47CF0DDCE3}" destId="{5E417CB7-0DBD-4539-875C-EE87E551A5E0}" srcOrd="0" destOrd="0" presId="urn:microsoft.com/office/officeart/2009/3/layout/FramedTextPicture"/>
    <dgm:cxn modelId="{F7A466CC-518A-4A13-BB1A-FB7C9A12F578}" type="presParOf" srcId="{5E417CB7-0DBD-4539-875C-EE87E551A5E0}" destId="{456BFF13-B192-43C6-9159-5D07558FE594}" srcOrd="0" destOrd="0" presId="urn:microsoft.com/office/officeart/2009/3/layout/FramedTextPicture"/>
    <dgm:cxn modelId="{7915CB1A-2C6D-4B40-8391-0B5F0E7DF189}" type="presParOf" srcId="{5E417CB7-0DBD-4539-875C-EE87E551A5E0}" destId="{41458D88-3FA0-440D-9709-BB5644DC2425}" srcOrd="1" destOrd="0" presId="urn:microsoft.com/office/officeart/2009/3/layout/FramedTextPicture"/>
    <dgm:cxn modelId="{D7A25F5D-52EE-4610-B907-6151BBDCFE95}" type="presParOf" srcId="{5E417CB7-0DBD-4539-875C-EE87E551A5E0}" destId="{D394AB4D-7DE3-4C91-9B07-9B649388F74E}" srcOrd="2" destOrd="0" presId="urn:microsoft.com/office/officeart/2009/3/layout/FramedTextPicture"/>
    <dgm:cxn modelId="{13761E9B-4603-407A-BA91-BF6E7B4E7C9F}" type="presParOf" srcId="{5E417CB7-0DBD-4539-875C-EE87E551A5E0}" destId="{8B85140B-D492-4F0C-BB59-76DD7594D8FF}" srcOrd="3" destOrd="0" presId="urn:microsoft.com/office/officeart/2009/3/layout/FramedTextPicture"/>
    <dgm:cxn modelId="{6D007A6E-FEB9-4115-8A2C-A2A2239CBF14}" type="presParOf" srcId="{5E417CB7-0DBD-4539-875C-EE87E551A5E0}" destId="{5DB9916D-8E5A-43B2-87D1-A7F0F37A0B01}" srcOrd="4" destOrd="0" presId="urn:microsoft.com/office/officeart/2009/3/layout/FramedTextPicture"/>
    <dgm:cxn modelId="{8AA65246-968E-49E0-919B-161C0FBBE824}" type="presParOf" srcId="{5E417CB7-0DBD-4539-875C-EE87E551A5E0}" destId="{603F9854-484C-4EAE-BA19-2165D52C1FFD}" srcOrd="5" destOrd="0" presId="urn:microsoft.com/office/officeart/2009/3/layout/FramedTextPicture"/>
    <dgm:cxn modelId="{D4D3DD09-9B00-49CB-8F13-3B05D3A599BC}" type="presParOf" srcId="{6E34F361-0FB7-49BD-8A21-8C47CF0DDCE3}" destId="{76EF37E3-F9E0-4FB1-ADC8-4CA856892A99}" srcOrd="1" destOrd="0" presId="urn:microsoft.com/office/officeart/2009/3/layout/FramedTextPicture"/>
    <dgm:cxn modelId="{5FC9B220-1AF3-4406-A14B-A0D982CDB4C2}" type="presParOf" srcId="{6E34F361-0FB7-49BD-8A21-8C47CF0DDCE3}" destId="{8F0A316B-A3CD-49E3-8C65-9B9D2084F535}" srcOrd="2" destOrd="0" presId="urn:microsoft.com/office/officeart/2009/3/layout/FramedTextPicture"/>
    <dgm:cxn modelId="{010408E7-D0F5-48F4-A567-39A5D3E51C8B}" type="presParOf" srcId="{8F0A316B-A3CD-49E3-8C65-9B9D2084F535}" destId="{05599173-F623-4FC6-83A7-8B84A802D8C6}" srcOrd="0" destOrd="0" presId="urn:microsoft.com/office/officeart/2009/3/layout/FramedTextPicture"/>
    <dgm:cxn modelId="{23D79B57-D751-4EAC-A655-F1D703E0DA55}" type="presParOf" srcId="{8F0A316B-A3CD-49E3-8C65-9B9D2084F535}" destId="{8D034901-5482-4912-B9F1-141060544944}" srcOrd="1" destOrd="0" presId="urn:microsoft.com/office/officeart/2009/3/layout/FramedTextPicture"/>
    <dgm:cxn modelId="{42AFEC29-2916-4FA7-B573-E026A17A6F11}" type="presParOf" srcId="{8F0A316B-A3CD-49E3-8C65-9B9D2084F535}" destId="{9D2BBB4A-6B3B-4DB8-9A64-C12E8991944A}" srcOrd="2" destOrd="0" presId="urn:microsoft.com/office/officeart/2009/3/layout/FramedTextPicture"/>
    <dgm:cxn modelId="{577C6937-638D-4097-B82B-B816C8AB45CB}" type="presParOf" srcId="{8F0A316B-A3CD-49E3-8C65-9B9D2084F535}" destId="{916164D3-5991-4787-AF35-0AFF8D61257B}" srcOrd="3" destOrd="0" presId="urn:microsoft.com/office/officeart/2009/3/layout/FramedTextPicture"/>
    <dgm:cxn modelId="{B9F8B36C-3CBB-4B98-AF98-0A0383E386D0}" type="presParOf" srcId="{8F0A316B-A3CD-49E3-8C65-9B9D2084F535}" destId="{9423A73D-6063-40AC-B14C-95A80A1DAF20}" srcOrd="4" destOrd="0" presId="urn:microsoft.com/office/officeart/2009/3/layout/FramedTextPicture"/>
    <dgm:cxn modelId="{474AD049-B883-4BB6-852F-9C279D588B00}" type="presParOf" srcId="{8F0A316B-A3CD-49E3-8C65-9B9D2084F535}" destId="{2AF2B3BF-092B-4B15-B584-838CE982A6D3}" srcOrd="5" destOrd="0" presId="urn:microsoft.com/office/officeart/2009/3/layout/FramedTextPicture"/>
    <dgm:cxn modelId="{FBAEEDB3-D56A-48BB-BF3C-5B59FF2F302A}" type="presParOf" srcId="{6E34F361-0FB7-49BD-8A21-8C47CF0DDCE3}" destId="{EF040F93-B5E0-4449-BD01-D88781615F27}" srcOrd="3" destOrd="0" presId="urn:microsoft.com/office/officeart/2009/3/layout/FramedTextPicture"/>
    <dgm:cxn modelId="{AD5C0C76-2A45-4683-820F-161D6241C35A}" type="presParOf" srcId="{6E34F361-0FB7-49BD-8A21-8C47CF0DDCE3}" destId="{0898CEC4-5340-4C06-A640-EE30F46016EF}" srcOrd="4" destOrd="0" presId="urn:microsoft.com/office/officeart/2009/3/layout/FramedTextPicture"/>
    <dgm:cxn modelId="{82755B10-4D70-449D-B691-EE858816A73D}" type="presParOf" srcId="{0898CEC4-5340-4C06-A640-EE30F46016EF}" destId="{C02CE067-AF72-4732-A9E3-31FBC7B8FFE4}" srcOrd="0" destOrd="0" presId="urn:microsoft.com/office/officeart/2009/3/layout/FramedTextPicture"/>
    <dgm:cxn modelId="{9F214C4F-7F18-49A9-9A27-9C5319B9BE1C}" type="presParOf" srcId="{0898CEC4-5340-4C06-A640-EE30F46016EF}" destId="{9597F147-E76E-42BC-9BD9-51F7CB6E66F1}" srcOrd="1" destOrd="0" presId="urn:microsoft.com/office/officeart/2009/3/layout/FramedTextPicture"/>
    <dgm:cxn modelId="{EDAE035D-D4F1-4E1F-8687-5CFF2106748C}" type="presParOf" srcId="{0898CEC4-5340-4C06-A640-EE30F46016EF}" destId="{B954B852-A8EB-4F68-8CCC-DFD8EAA3DD7F}" srcOrd="2" destOrd="0" presId="urn:microsoft.com/office/officeart/2009/3/layout/FramedTextPicture"/>
    <dgm:cxn modelId="{DB25D368-F46B-4EF7-AAB7-D4DFFF077D1D}" type="presParOf" srcId="{0898CEC4-5340-4C06-A640-EE30F46016EF}" destId="{31757A9F-AC17-4514-8CBC-15E787AE0F31}" srcOrd="3" destOrd="0" presId="urn:microsoft.com/office/officeart/2009/3/layout/FramedTextPicture"/>
    <dgm:cxn modelId="{6263A980-F82D-4E95-B4AA-92E056E23740}" type="presParOf" srcId="{0898CEC4-5340-4C06-A640-EE30F46016EF}" destId="{BA4208B4-EA07-4034-9A8E-C5398998C1FA}" srcOrd="4" destOrd="0" presId="urn:microsoft.com/office/officeart/2009/3/layout/FramedTextPicture"/>
    <dgm:cxn modelId="{6B4CDEC8-55A5-4D12-B5EA-2D24F9AE964D}" type="presParOf" srcId="{0898CEC4-5340-4C06-A640-EE30F46016EF}" destId="{2B55C0EF-33C3-47C8-8666-4F48950C6321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0B174-388E-4F9A-93FE-EDCA770261C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5BE5621-1C4F-4722-9794-3FEF37227ADC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риси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1BAEF-06E4-495B-A3C6-C582083E44EA}" type="parTrans" cxnId="{9AB9A3DD-4075-4CFD-849F-54291EC6F72A}">
      <dgm:prSet/>
      <dgm:spPr/>
      <dgm:t>
        <a:bodyPr/>
        <a:lstStyle/>
        <a:p>
          <a:endParaRPr lang="ru-UA"/>
        </a:p>
      </dgm:t>
    </dgm:pt>
    <dgm:pt modelId="{B9FEF47F-B330-40F1-9843-89D74A4DB079}" type="sibTrans" cxnId="{9AB9A3DD-4075-4CFD-849F-54291EC6F72A}">
      <dgm:prSet/>
      <dgm:spPr/>
      <dgm:t>
        <a:bodyPr/>
        <a:lstStyle/>
        <a:p>
          <a:endParaRPr lang="ru-UA"/>
        </a:p>
      </dgm:t>
    </dgm:pt>
    <dgm:pt modelId="{FC53204A-08BB-47CD-A509-CF5BA3900F0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» рост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ED3E7-D1CB-4807-995A-57A99DD9AF59}" type="parTrans" cxnId="{AF3B6541-B3D6-4D62-B4C5-C05ADA118495}">
      <dgm:prSet/>
      <dgm:spPr/>
      <dgm:t>
        <a:bodyPr/>
        <a:lstStyle/>
        <a:p>
          <a:endParaRPr lang="ru-UA"/>
        </a:p>
      </dgm:t>
    </dgm:pt>
    <dgm:pt modelId="{DCF915A7-ABEE-4863-AA43-49D8C649A1F5}" type="sibTrans" cxnId="{AF3B6541-B3D6-4D62-B4C5-C05ADA118495}">
      <dgm:prSet/>
      <dgm:spPr/>
      <dgm:t>
        <a:bodyPr/>
        <a:lstStyle/>
        <a:p>
          <a:endParaRPr lang="ru-UA"/>
        </a:p>
      </dgm:t>
    </dgm:pt>
    <dgm:pt modelId="{9394FDE4-F037-43B3-A3B9-522C70DBBD34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F4405-AAE1-4BD4-9E8B-CF832B3A2341}" type="parTrans" cxnId="{D36C6659-EC30-4B3C-BC48-871FAB350BF1}">
      <dgm:prSet/>
      <dgm:spPr/>
      <dgm:t>
        <a:bodyPr/>
        <a:lstStyle/>
        <a:p>
          <a:endParaRPr lang="ru-UA"/>
        </a:p>
      </dgm:t>
    </dgm:pt>
    <dgm:pt modelId="{71039A1D-FC31-40DF-BCDB-320EBDF7F8BF}" type="sibTrans" cxnId="{D36C6659-EC30-4B3C-BC48-871FAB350BF1}">
      <dgm:prSet/>
      <dgm:spPr/>
      <dgm:t>
        <a:bodyPr/>
        <a:lstStyle/>
        <a:p>
          <a:endParaRPr lang="ru-UA"/>
        </a:p>
      </dgm:t>
    </dgm:pt>
    <dgm:pt modelId="{E489ED12-04AB-4658-895A-FF736B4FEF7F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9776D-6882-4797-99B8-9D37E9F5656A}" type="parTrans" cxnId="{BE6D0A16-C16B-4D51-ADE8-5FE8C3E8E3B4}">
      <dgm:prSet/>
      <dgm:spPr/>
      <dgm:t>
        <a:bodyPr/>
        <a:lstStyle/>
        <a:p>
          <a:endParaRPr lang="ru-UA"/>
        </a:p>
      </dgm:t>
    </dgm:pt>
    <dgm:pt modelId="{0187899E-09B0-4AC1-B99C-88A2F7EF4028}" type="sibTrans" cxnId="{BE6D0A16-C16B-4D51-ADE8-5FE8C3E8E3B4}">
      <dgm:prSet/>
      <dgm:spPr/>
      <dgm:t>
        <a:bodyPr/>
        <a:lstStyle/>
        <a:p>
          <a:endParaRPr lang="ru-UA"/>
        </a:p>
      </dgm:t>
    </dgm:pt>
    <dgm:pt modelId="{2EFA0CEC-DD21-4D2A-A15B-47FF785F31AC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773FD-76C7-4841-8FB1-A273E3B1B35F}" type="parTrans" cxnId="{1F102F98-8AC2-48F1-8598-DA0D9205E34B}">
      <dgm:prSet/>
      <dgm:spPr/>
      <dgm:t>
        <a:bodyPr/>
        <a:lstStyle/>
        <a:p>
          <a:endParaRPr lang="ru-UA"/>
        </a:p>
      </dgm:t>
    </dgm:pt>
    <dgm:pt modelId="{38C9A80F-C5ED-463F-9F13-92C5AF12D5B2}" type="sibTrans" cxnId="{1F102F98-8AC2-48F1-8598-DA0D9205E34B}">
      <dgm:prSet/>
      <dgm:spPr/>
      <dgm:t>
        <a:bodyPr/>
        <a:lstStyle/>
        <a:p>
          <a:endParaRPr lang="ru-UA"/>
        </a:p>
      </dgm:t>
    </dgm:pt>
    <dgm:pt modelId="{19890209-6349-4642-84EA-AC8A8931D6DE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Ефект "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декаплінгу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":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Модель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від'єднатися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E7026-2096-4753-B214-87998800F1F5}" type="parTrans" cxnId="{CAE927B4-1B27-4512-A206-F2BCB1E60629}">
      <dgm:prSet/>
      <dgm:spPr/>
      <dgm:t>
        <a:bodyPr/>
        <a:lstStyle/>
        <a:p>
          <a:endParaRPr lang="ru-UA"/>
        </a:p>
      </dgm:t>
    </dgm:pt>
    <dgm:pt modelId="{EF16FDB1-465F-4465-80FF-672DA83B0007}" type="sibTrans" cxnId="{CAE927B4-1B27-4512-A206-F2BCB1E60629}">
      <dgm:prSet/>
      <dgm:spPr/>
      <dgm:t>
        <a:bodyPr/>
        <a:lstStyle/>
        <a:p>
          <a:endParaRPr lang="ru-UA"/>
        </a:p>
      </dgm:t>
    </dgm:pt>
    <dgm:pt modelId="{27C4C3E0-63A9-4910-83CF-90707C84886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Інновації та технології: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ключовим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фактором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"зеленого"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06190-109E-48FB-B530-F76B3EAECB5D}" type="parTrans" cxnId="{FD1A4DD6-8F3A-481D-B021-0B690EE7643F}">
      <dgm:prSet/>
      <dgm:spPr/>
      <dgm:t>
        <a:bodyPr/>
        <a:lstStyle/>
        <a:p>
          <a:endParaRPr lang="ru-UA"/>
        </a:p>
      </dgm:t>
    </dgm:pt>
    <dgm:pt modelId="{2956B8EF-FE40-44BE-B9E8-7C7A38213F0B}" type="sibTrans" cxnId="{FD1A4DD6-8F3A-481D-B021-0B690EE7643F}">
      <dgm:prSet/>
      <dgm:spPr/>
      <dgm:t>
        <a:bodyPr/>
        <a:lstStyle/>
        <a:p>
          <a:endParaRPr lang="ru-UA"/>
        </a:p>
      </dgm:t>
    </dgm:pt>
    <dgm:pt modelId="{CD8D060C-219F-4F0D-94F8-176221D3F510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Державна політика: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 боку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вигляді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стимулюючих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регуляторних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рамок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просування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A2B8B-3D0E-49EA-8E84-C02D8AD35BD4}" type="parTrans" cxnId="{D12FA7AF-8DCF-462E-A25F-0AD08F76ACC9}">
      <dgm:prSet/>
      <dgm:spPr/>
      <dgm:t>
        <a:bodyPr/>
        <a:lstStyle/>
        <a:p>
          <a:endParaRPr lang="ru-UA"/>
        </a:p>
      </dgm:t>
    </dgm:pt>
    <dgm:pt modelId="{3054F8FE-557A-4A83-96E6-6AD158671E8B}" type="sibTrans" cxnId="{D12FA7AF-8DCF-462E-A25F-0AD08F76ACC9}">
      <dgm:prSet/>
      <dgm:spPr/>
      <dgm:t>
        <a:bodyPr/>
        <a:lstStyle/>
        <a:p>
          <a:endParaRPr lang="ru-UA"/>
        </a:p>
      </dgm:t>
    </dgm:pt>
    <dgm:pt modelId="{E3BDE23F-8371-4228-8B08-01B85DA29277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Зміна поведінки: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"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споживчих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звичок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71D89-676F-434A-8742-F4B435F207D1}" type="parTrans" cxnId="{EDAF7BFA-15EF-4C0E-8569-E4FC4EA5EE8C}">
      <dgm:prSet/>
      <dgm:spPr/>
      <dgm:t>
        <a:bodyPr/>
        <a:lstStyle/>
        <a:p>
          <a:endParaRPr lang="ru-UA"/>
        </a:p>
      </dgm:t>
    </dgm:pt>
    <dgm:pt modelId="{B5A9F1F7-FF81-4E60-950B-C44D0C956257}" type="sibTrans" cxnId="{EDAF7BFA-15EF-4C0E-8569-E4FC4EA5EE8C}">
      <dgm:prSet/>
      <dgm:spPr/>
      <dgm:t>
        <a:bodyPr/>
        <a:lstStyle/>
        <a:p>
          <a:endParaRPr lang="ru-UA"/>
        </a:p>
      </dgm:t>
    </dgm:pt>
    <dgm:pt modelId="{48C8ECA1-FD0C-4BE3-8192-0A5697976EA1}" type="pres">
      <dgm:prSet presAssocID="{8150B174-388E-4F9A-93FE-EDCA770261CB}" presName="layout" presStyleCnt="0">
        <dgm:presLayoutVars>
          <dgm:chMax/>
          <dgm:chPref/>
          <dgm:dir/>
          <dgm:resizeHandles/>
        </dgm:presLayoutVars>
      </dgm:prSet>
      <dgm:spPr/>
    </dgm:pt>
    <dgm:pt modelId="{4E08F888-7C22-4B4E-88FC-ECAB823FB7A4}" type="pres">
      <dgm:prSet presAssocID="{65BE5621-1C4F-4722-9794-3FEF37227ADC}" presName="root" presStyleCnt="0">
        <dgm:presLayoutVars>
          <dgm:chMax/>
          <dgm:chPref/>
        </dgm:presLayoutVars>
      </dgm:prSet>
      <dgm:spPr/>
    </dgm:pt>
    <dgm:pt modelId="{FD6C6A1B-C9C9-4A17-8CE8-417499EB2C7F}" type="pres">
      <dgm:prSet presAssocID="{65BE5621-1C4F-4722-9794-3FEF37227ADC}" presName="rootComposite" presStyleCnt="0">
        <dgm:presLayoutVars/>
      </dgm:prSet>
      <dgm:spPr/>
    </dgm:pt>
    <dgm:pt modelId="{EBDE29CB-BAE2-4D9A-91F7-AAA70023BF95}" type="pres">
      <dgm:prSet presAssocID="{65BE5621-1C4F-4722-9794-3FEF37227ADC}" presName="ParentAccent" presStyleLbl="alignNode1" presStyleIdx="0" presStyleCnt="2"/>
      <dgm:spPr/>
    </dgm:pt>
    <dgm:pt modelId="{B83DB742-97B3-47A8-A62C-5EAC329DFE10}" type="pres">
      <dgm:prSet presAssocID="{65BE5621-1C4F-4722-9794-3FEF37227ADC}" presName="ParentSmallAccent" presStyleLbl="fgAcc1" presStyleIdx="0" presStyleCnt="2"/>
      <dgm:spPr/>
    </dgm:pt>
    <dgm:pt modelId="{04DF201C-5BC0-41F3-BECD-260069F6BACA}" type="pres">
      <dgm:prSet presAssocID="{65BE5621-1C4F-4722-9794-3FEF37227ADC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2961ABED-EF0F-453A-8807-239D1B3FFE1F}" type="pres">
      <dgm:prSet presAssocID="{65BE5621-1C4F-4722-9794-3FEF37227ADC}" presName="childShape" presStyleCnt="0">
        <dgm:presLayoutVars>
          <dgm:chMax val="0"/>
          <dgm:chPref val="0"/>
        </dgm:presLayoutVars>
      </dgm:prSet>
      <dgm:spPr/>
    </dgm:pt>
    <dgm:pt modelId="{143BBACF-C5E8-43DB-AF47-9F0BDFF9A435}" type="pres">
      <dgm:prSet presAssocID="{FC53204A-08BB-47CD-A509-CF5BA3900F06}" presName="childComposite" presStyleCnt="0">
        <dgm:presLayoutVars>
          <dgm:chMax val="0"/>
          <dgm:chPref val="0"/>
        </dgm:presLayoutVars>
      </dgm:prSet>
      <dgm:spPr/>
    </dgm:pt>
    <dgm:pt modelId="{2D12176A-0A61-4820-81E9-589E69DA4D9B}" type="pres">
      <dgm:prSet presAssocID="{FC53204A-08BB-47CD-A509-CF5BA3900F06}" presName="ChildAccent" presStyleLbl="solidFgAcc1" presStyleIdx="0" presStyleCnt="7"/>
      <dgm:spPr/>
    </dgm:pt>
    <dgm:pt modelId="{A791840D-9300-41B9-8EB5-4E35C3160A09}" type="pres">
      <dgm:prSet presAssocID="{FC53204A-08BB-47CD-A509-CF5BA3900F06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37F2D82A-83FC-48D2-9F08-9A6962C1E683}" type="pres">
      <dgm:prSet presAssocID="{9394FDE4-F037-43B3-A3B9-522C70DBBD34}" presName="childComposite" presStyleCnt="0">
        <dgm:presLayoutVars>
          <dgm:chMax val="0"/>
          <dgm:chPref val="0"/>
        </dgm:presLayoutVars>
      </dgm:prSet>
      <dgm:spPr/>
    </dgm:pt>
    <dgm:pt modelId="{7D1C9FF8-0A34-408F-A433-B9A466262D09}" type="pres">
      <dgm:prSet presAssocID="{9394FDE4-F037-43B3-A3B9-522C70DBBD34}" presName="ChildAccent" presStyleLbl="solidFgAcc1" presStyleIdx="1" presStyleCnt="7"/>
      <dgm:spPr/>
    </dgm:pt>
    <dgm:pt modelId="{43A34E15-AC6C-4ACE-A761-C4F3CCB990FA}" type="pres">
      <dgm:prSet presAssocID="{9394FDE4-F037-43B3-A3B9-522C70DBBD34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27865B6D-FF2C-466A-A2DE-5F6BB14A64C9}" type="pres">
      <dgm:prSet presAssocID="{E489ED12-04AB-4658-895A-FF736B4FEF7F}" presName="childComposite" presStyleCnt="0">
        <dgm:presLayoutVars>
          <dgm:chMax val="0"/>
          <dgm:chPref val="0"/>
        </dgm:presLayoutVars>
      </dgm:prSet>
      <dgm:spPr/>
    </dgm:pt>
    <dgm:pt modelId="{2D8E0079-17C1-4918-AB9F-A85BFBFBBC70}" type="pres">
      <dgm:prSet presAssocID="{E489ED12-04AB-4658-895A-FF736B4FEF7F}" presName="ChildAccent" presStyleLbl="solidFgAcc1" presStyleIdx="2" presStyleCnt="7"/>
      <dgm:spPr/>
    </dgm:pt>
    <dgm:pt modelId="{2FF60BBE-07AC-414A-9AA6-368AF12EEF42}" type="pres">
      <dgm:prSet presAssocID="{E489ED12-04AB-4658-895A-FF736B4FEF7F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FEC82848-16D0-4575-8331-89B7D27F8940}" type="pres">
      <dgm:prSet presAssocID="{2EFA0CEC-DD21-4D2A-A15B-47FF785F31AC}" presName="root" presStyleCnt="0">
        <dgm:presLayoutVars>
          <dgm:chMax/>
          <dgm:chPref/>
        </dgm:presLayoutVars>
      </dgm:prSet>
      <dgm:spPr/>
    </dgm:pt>
    <dgm:pt modelId="{225DA351-54AF-4BA6-BBF4-842A54796C3C}" type="pres">
      <dgm:prSet presAssocID="{2EFA0CEC-DD21-4D2A-A15B-47FF785F31AC}" presName="rootComposite" presStyleCnt="0">
        <dgm:presLayoutVars/>
      </dgm:prSet>
      <dgm:spPr/>
    </dgm:pt>
    <dgm:pt modelId="{16C6FFF4-7C14-4DF7-9BE0-5EDD6F737B1E}" type="pres">
      <dgm:prSet presAssocID="{2EFA0CEC-DD21-4D2A-A15B-47FF785F31AC}" presName="ParentAccent" presStyleLbl="alignNode1" presStyleIdx="1" presStyleCnt="2"/>
      <dgm:spPr/>
    </dgm:pt>
    <dgm:pt modelId="{2F333026-DBE7-483D-A52F-D0650EA9BD37}" type="pres">
      <dgm:prSet presAssocID="{2EFA0CEC-DD21-4D2A-A15B-47FF785F31AC}" presName="ParentSmallAccent" presStyleLbl="fgAcc1" presStyleIdx="1" presStyleCnt="2"/>
      <dgm:spPr/>
    </dgm:pt>
    <dgm:pt modelId="{C7421B3D-FD67-42A9-BBCB-D11162D94BAF}" type="pres">
      <dgm:prSet presAssocID="{2EFA0CEC-DD21-4D2A-A15B-47FF785F31AC}" presName="Parent" presStyleLbl="revTx" presStyleIdx="4" presStyleCnt="9">
        <dgm:presLayoutVars>
          <dgm:chMax/>
          <dgm:chPref val="4"/>
          <dgm:bulletEnabled val="1"/>
        </dgm:presLayoutVars>
      </dgm:prSet>
      <dgm:spPr/>
    </dgm:pt>
    <dgm:pt modelId="{A537A25C-828C-4055-B259-7C5828797B20}" type="pres">
      <dgm:prSet presAssocID="{2EFA0CEC-DD21-4D2A-A15B-47FF785F31AC}" presName="childShape" presStyleCnt="0">
        <dgm:presLayoutVars>
          <dgm:chMax val="0"/>
          <dgm:chPref val="0"/>
        </dgm:presLayoutVars>
      </dgm:prSet>
      <dgm:spPr/>
    </dgm:pt>
    <dgm:pt modelId="{CCECD24A-25DE-4740-9E35-8C3EFB05B3F3}" type="pres">
      <dgm:prSet presAssocID="{19890209-6349-4642-84EA-AC8A8931D6DE}" presName="childComposite" presStyleCnt="0">
        <dgm:presLayoutVars>
          <dgm:chMax val="0"/>
          <dgm:chPref val="0"/>
        </dgm:presLayoutVars>
      </dgm:prSet>
      <dgm:spPr/>
    </dgm:pt>
    <dgm:pt modelId="{79037A15-FF9E-4F75-82DE-802E0662B3E1}" type="pres">
      <dgm:prSet presAssocID="{19890209-6349-4642-84EA-AC8A8931D6DE}" presName="ChildAccent" presStyleLbl="solidFgAcc1" presStyleIdx="3" presStyleCnt="7"/>
      <dgm:spPr/>
    </dgm:pt>
    <dgm:pt modelId="{65C13633-F183-4F5A-8F5A-C70D36926AC5}" type="pres">
      <dgm:prSet presAssocID="{19890209-6349-4642-84EA-AC8A8931D6DE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D4FB36E0-6EFF-4A3F-A539-DC27F0865F86}" type="pres">
      <dgm:prSet presAssocID="{27C4C3E0-63A9-4910-83CF-90707C848866}" presName="childComposite" presStyleCnt="0">
        <dgm:presLayoutVars>
          <dgm:chMax val="0"/>
          <dgm:chPref val="0"/>
        </dgm:presLayoutVars>
      </dgm:prSet>
      <dgm:spPr/>
    </dgm:pt>
    <dgm:pt modelId="{599B35B7-C8FE-4399-9800-B2B13A1D0906}" type="pres">
      <dgm:prSet presAssocID="{27C4C3E0-63A9-4910-83CF-90707C848866}" presName="ChildAccent" presStyleLbl="solidFgAcc1" presStyleIdx="4" presStyleCnt="7"/>
      <dgm:spPr/>
    </dgm:pt>
    <dgm:pt modelId="{88974520-5BD0-4882-AE90-BB4DB0C79298}" type="pres">
      <dgm:prSet presAssocID="{27C4C3E0-63A9-4910-83CF-90707C848866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97397213-0026-4656-BC83-0616C62D2563}" type="pres">
      <dgm:prSet presAssocID="{CD8D060C-219F-4F0D-94F8-176221D3F510}" presName="childComposite" presStyleCnt="0">
        <dgm:presLayoutVars>
          <dgm:chMax val="0"/>
          <dgm:chPref val="0"/>
        </dgm:presLayoutVars>
      </dgm:prSet>
      <dgm:spPr/>
    </dgm:pt>
    <dgm:pt modelId="{C3B8AB6F-0589-47AE-BD55-C2A094D6F5DB}" type="pres">
      <dgm:prSet presAssocID="{CD8D060C-219F-4F0D-94F8-176221D3F510}" presName="ChildAccent" presStyleLbl="solidFgAcc1" presStyleIdx="5" presStyleCnt="7"/>
      <dgm:spPr/>
    </dgm:pt>
    <dgm:pt modelId="{65667CA6-E440-42A2-97CA-1B78730CFFAA}" type="pres">
      <dgm:prSet presAssocID="{CD8D060C-219F-4F0D-94F8-176221D3F510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631D2A34-1B14-48C9-B624-B70A99B16F3B}" type="pres">
      <dgm:prSet presAssocID="{E3BDE23F-8371-4228-8B08-01B85DA29277}" presName="childComposite" presStyleCnt="0">
        <dgm:presLayoutVars>
          <dgm:chMax val="0"/>
          <dgm:chPref val="0"/>
        </dgm:presLayoutVars>
      </dgm:prSet>
      <dgm:spPr/>
    </dgm:pt>
    <dgm:pt modelId="{68D60C7F-B20B-4504-8EDF-A2BEE9D4DE4F}" type="pres">
      <dgm:prSet presAssocID="{E3BDE23F-8371-4228-8B08-01B85DA29277}" presName="ChildAccent" presStyleLbl="solidFgAcc1" presStyleIdx="6" presStyleCnt="7"/>
      <dgm:spPr/>
    </dgm:pt>
    <dgm:pt modelId="{6EDD46D4-627A-41E9-97B2-B7447271EE88}" type="pres">
      <dgm:prSet presAssocID="{E3BDE23F-8371-4228-8B08-01B85DA29277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BE6D0A16-C16B-4D51-ADE8-5FE8C3E8E3B4}" srcId="{65BE5621-1C4F-4722-9794-3FEF37227ADC}" destId="{E489ED12-04AB-4658-895A-FF736B4FEF7F}" srcOrd="2" destOrd="0" parTransId="{2749776D-6882-4797-99B8-9D37E9F5656A}" sibTransId="{0187899E-09B0-4AC1-B99C-88A2F7EF4028}"/>
    <dgm:cxn modelId="{AF3B6541-B3D6-4D62-B4C5-C05ADA118495}" srcId="{65BE5621-1C4F-4722-9794-3FEF37227ADC}" destId="{FC53204A-08BB-47CD-A509-CF5BA3900F06}" srcOrd="0" destOrd="0" parTransId="{982ED3E7-D1CB-4807-995A-57A99DD9AF59}" sibTransId="{DCF915A7-ABEE-4863-AA43-49D8C649A1F5}"/>
    <dgm:cxn modelId="{41ED9545-F98F-48F1-BE28-046C09A655E7}" type="presOf" srcId="{9394FDE4-F037-43B3-A3B9-522C70DBBD34}" destId="{43A34E15-AC6C-4ACE-A761-C4F3CCB990FA}" srcOrd="0" destOrd="0" presId="urn:microsoft.com/office/officeart/2008/layout/SquareAccentList"/>
    <dgm:cxn modelId="{D36C6659-EC30-4B3C-BC48-871FAB350BF1}" srcId="{65BE5621-1C4F-4722-9794-3FEF37227ADC}" destId="{9394FDE4-F037-43B3-A3B9-522C70DBBD34}" srcOrd="1" destOrd="0" parTransId="{C1CF4405-AAE1-4BD4-9E8B-CF832B3A2341}" sibTransId="{71039A1D-FC31-40DF-BCDB-320EBDF7F8BF}"/>
    <dgm:cxn modelId="{9E0E3282-31EF-4E67-8509-2468F500B1AA}" type="presOf" srcId="{E489ED12-04AB-4658-895A-FF736B4FEF7F}" destId="{2FF60BBE-07AC-414A-9AA6-368AF12EEF42}" srcOrd="0" destOrd="0" presId="urn:microsoft.com/office/officeart/2008/layout/SquareAccentList"/>
    <dgm:cxn modelId="{FEB85188-62AC-4E9D-B44E-A1B0EC61234F}" type="presOf" srcId="{8150B174-388E-4F9A-93FE-EDCA770261CB}" destId="{48C8ECA1-FD0C-4BE3-8192-0A5697976EA1}" srcOrd="0" destOrd="0" presId="urn:microsoft.com/office/officeart/2008/layout/SquareAccentList"/>
    <dgm:cxn modelId="{1F102F98-8AC2-48F1-8598-DA0D9205E34B}" srcId="{8150B174-388E-4F9A-93FE-EDCA770261CB}" destId="{2EFA0CEC-DD21-4D2A-A15B-47FF785F31AC}" srcOrd="1" destOrd="0" parTransId="{800773FD-76C7-4841-8FB1-A273E3B1B35F}" sibTransId="{38C9A80F-C5ED-463F-9F13-92C5AF12D5B2}"/>
    <dgm:cxn modelId="{2154BB9C-33E2-43B3-B052-B6A37D68E697}" type="presOf" srcId="{27C4C3E0-63A9-4910-83CF-90707C848866}" destId="{88974520-5BD0-4882-AE90-BB4DB0C79298}" srcOrd="0" destOrd="0" presId="urn:microsoft.com/office/officeart/2008/layout/SquareAccentList"/>
    <dgm:cxn modelId="{F17206A8-9217-458A-9505-393092728699}" type="presOf" srcId="{CD8D060C-219F-4F0D-94F8-176221D3F510}" destId="{65667CA6-E440-42A2-97CA-1B78730CFFAA}" srcOrd="0" destOrd="0" presId="urn:microsoft.com/office/officeart/2008/layout/SquareAccentList"/>
    <dgm:cxn modelId="{E33B6EAD-B124-4863-94BC-C112A543A486}" type="presOf" srcId="{19890209-6349-4642-84EA-AC8A8931D6DE}" destId="{65C13633-F183-4F5A-8F5A-C70D36926AC5}" srcOrd="0" destOrd="0" presId="urn:microsoft.com/office/officeart/2008/layout/SquareAccentList"/>
    <dgm:cxn modelId="{D12FA7AF-8DCF-462E-A25F-0AD08F76ACC9}" srcId="{2EFA0CEC-DD21-4D2A-A15B-47FF785F31AC}" destId="{CD8D060C-219F-4F0D-94F8-176221D3F510}" srcOrd="2" destOrd="0" parTransId="{289A2B8B-3D0E-49EA-8E84-C02D8AD35BD4}" sibTransId="{3054F8FE-557A-4A83-96E6-6AD158671E8B}"/>
    <dgm:cxn modelId="{CAE927B4-1B27-4512-A206-F2BCB1E60629}" srcId="{2EFA0CEC-DD21-4D2A-A15B-47FF785F31AC}" destId="{19890209-6349-4642-84EA-AC8A8931D6DE}" srcOrd="0" destOrd="0" parTransId="{86DE7026-2096-4753-B214-87998800F1F5}" sibTransId="{EF16FDB1-465F-4465-80FF-672DA83B0007}"/>
    <dgm:cxn modelId="{FD1A4DD6-8F3A-481D-B021-0B690EE7643F}" srcId="{2EFA0CEC-DD21-4D2A-A15B-47FF785F31AC}" destId="{27C4C3E0-63A9-4910-83CF-90707C848866}" srcOrd="1" destOrd="0" parTransId="{36906190-109E-48FB-B530-F76B3EAECB5D}" sibTransId="{2956B8EF-FE40-44BE-B9E8-7C7A38213F0B}"/>
    <dgm:cxn modelId="{05A6E0DB-685F-4ECA-852F-3FB887FACD65}" type="presOf" srcId="{2EFA0CEC-DD21-4D2A-A15B-47FF785F31AC}" destId="{C7421B3D-FD67-42A9-BBCB-D11162D94BAF}" srcOrd="0" destOrd="0" presId="urn:microsoft.com/office/officeart/2008/layout/SquareAccentList"/>
    <dgm:cxn modelId="{9AB9A3DD-4075-4CFD-849F-54291EC6F72A}" srcId="{8150B174-388E-4F9A-93FE-EDCA770261CB}" destId="{65BE5621-1C4F-4722-9794-3FEF37227ADC}" srcOrd="0" destOrd="0" parTransId="{39D1BAEF-06E4-495B-A3C6-C582083E44EA}" sibTransId="{B9FEF47F-B330-40F1-9843-89D74A4DB079}"/>
    <dgm:cxn modelId="{990230F9-17C9-4853-9367-BE2A00E0EE4E}" type="presOf" srcId="{65BE5621-1C4F-4722-9794-3FEF37227ADC}" destId="{04DF201C-5BC0-41F3-BECD-260069F6BACA}" srcOrd="0" destOrd="0" presId="urn:microsoft.com/office/officeart/2008/layout/SquareAccentList"/>
    <dgm:cxn modelId="{EDAF7BFA-15EF-4C0E-8569-E4FC4EA5EE8C}" srcId="{2EFA0CEC-DD21-4D2A-A15B-47FF785F31AC}" destId="{E3BDE23F-8371-4228-8B08-01B85DA29277}" srcOrd="3" destOrd="0" parTransId="{4B371D89-676F-434A-8742-F4B435F207D1}" sibTransId="{B5A9F1F7-FF81-4E60-950B-C44D0C956257}"/>
    <dgm:cxn modelId="{3E812AFC-748E-423C-AE4A-80DC3189172D}" type="presOf" srcId="{E3BDE23F-8371-4228-8B08-01B85DA29277}" destId="{6EDD46D4-627A-41E9-97B2-B7447271EE88}" srcOrd="0" destOrd="0" presId="urn:microsoft.com/office/officeart/2008/layout/SquareAccentList"/>
    <dgm:cxn modelId="{F4BACFFC-89D3-44B5-8EC1-F0E173D3E652}" type="presOf" srcId="{FC53204A-08BB-47CD-A509-CF5BA3900F06}" destId="{A791840D-9300-41B9-8EB5-4E35C3160A09}" srcOrd="0" destOrd="0" presId="urn:microsoft.com/office/officeart/2008/layout/SquareAccentList"/>
    <dgm:cxn modelId="{D2AB32B6-4843-4FFA-94E4-BFD66C3ED019}" type="presParOf" srcId="{48C8ECA1-FD0C-4BE3-8192-0A5697976EA1}" destId="{4E08F888-7C22-4B4E-88FC-ECAB823FB7A4}" srcOrd="0" destOrd="0" presId="urn:microsoft.com/office/officeart/2008/layout/SquareAccentList"/>
    <dgm:cxn modelId="{C23DDA82-3BE9-4EC2-83E0-73B5ADA2D0C1}" type="presParOf" srcId="{4E08F888-7C22-4B4E-88FC-ECAB823FB7A4}" destId="{FD6C6A1B-C9C9-4A17-8CE8-417499EB2C7F}" srcOrd="0" destOrd="0" presId="urn:microsoft.com/office/officeart/2008/layout/SquareAccentList"/>
    <dgm:cxn modelId="{71D1D39C-EF23-455A-B359-1EB847EFFE9B}" type="presParOf" srcId="{FD6C6A1B-C9C9-4A17-8CE8-417499EB2C7F}" destId="{EBDE29CB-BAE2-4D9A-91F7-AAA70023BF95}" srcOrd="0" destOrd="0" presId="urn:microsoft.com/office/officeart/2008/layout/SquareAccentList"/>
    <dgm:cxn modelId="{5A23678E-ABF8-4F9C-AD55-B5915BDD008F}" type="presParOf" srcId="{FD6C6A1B-C9C9-4A17-8CE8-417499EB2C7F}" destId="{B83DB742-97B3-47A8-A62C-5EAC329DFE10}" srcOrd="1" destOrd="0" presId="urn:microsoft.com/office/officeart/2008/layout/SquareAccentList"/>
    <dgm:cxn modelId="{03E2F918-B486-4860-A4F2-5CF75072E2AE}" type="presParOf" srcId="{FD6C6A1B-C9C9-4A17-8CE8-417499EB2C7F}" destId="{04DF201C-5BC0-41F3-BECD-260069F6BACA}" srcOrd="2" destOrd="0" presId="urn:microsoft.com/office/officeart/2008/layout/SquareAccentList"/>
    <dgm:cxn modelId="{03C2224A-CFB0-4425-A83A-519F4E7A7EC6}" type="presParOf" srcId="{4E08F888-7C22-4B4E-88FC-ECAB823FB7A4}" destId="{2961ABED-EF0F-453A-8807-239D1B3FFE1F}" srcOrd="1" destOrd="0" presId="urn:microsoft.com/office/officeart/2008/layout/SquareAccentList"/>
    <dgm:cxn modelId="{7776814F-2EAF-4AB1-B725-5B284B2A29CA}" type="presParOf" srcId="{2961ABED-EF0F-453A-8807-239D1B3FFE1F}" destId="{143BBACF-C5E8-43DB-AF47-9F0BDFF9A435}" srcOrd="0" destOrd="0" presId="urn:microsoft.com/office/officeart/2008/layout/SquareAccentList"/>
    <dgm:cxn modelId="{52ABBD1C-326E-4BB7-986C-5E5BFD138707}" type="presParOf" srcId="{143BBACF-C5E8-43DB-AF47-9F0BDFF9A435}" destId="{2D12176A-0A61-4820-81E9-589E69DA4D9B}" srcOrd="0" destOrd="0" presId="urn:microsoft.com/office/officeart/2008/layout/SquareAccentList"/>
    <dgm:cxn modelId="{48CF1358-ACBE-4B39-B0C9-927084F6D4A9}" type="presParOf" srcId="{143BBACF-C5E8-43DB-AF47-9F0BDFF9A435}" destId="{A791840D-9300-41B9-8EB5-4E35C3160A09}" srcOrd="1" destOrd="0" presId="urn:microsoft.com/office/officeart/2008/layout/SquareAccentList"/>
    <dgm:cxn modelId="{CD13CAA2-13E2-4998-B95B-9208A00CEFD3}" type="presParOf" srcId="{2961ABED-EF0F-453A-8807-239D1B3FFE1F}" destId="{37F2D82A-83FC-48D2-9F08-9A6962C1E683}" srcOrd="1" destOrd="0" presId="urn:microsoft.com/office/officeart/2008/layout/SquareAccentList"/>
    <dgm:cxn modelId="{BF2A6479-72D0-4E17-8FDA-E0FB5BF9F42B}" type="presParOf" srcId="{37F2D82A-83FC-48D2-9F08-9A6962C1E683}" destId="{7D1C9FF8-0A34-408F-A433-B9A466262D09}" srcOrd="0" destOrd="0" presId="urn:microsoft.com/office/officeart/2008/layout/SquareAccentList"/>
    <dgm:cxn modelId="{4A2D8800-30C0-455E-BE86-932E4797B51C}" type="presParOf" srcId="{37F2D82A-83FC-48D2-9F08-9A6962C1E683}" destId="{43A34E15-AC6C-4ACE-A761-C4F3CCB990FA}" srcOrd="1" destOrd="0" presId="urn:microsoft.com/office/officeart/2008/layout/SquareAccentList"/>
    <dgm:cxn modelId="{FEBD0E50-1EC8-47A8-B03D-00A0F7A15153}" type="presParOf" srcId="{2961ABED-EF0F-453A-8807-239D1B3FFE1F}" destId="{27865B6D-FF2C-466A-A2DE-5F6BB14A64C9}" srcOrd="2" destOrd="0" presId="urn:microsoft.com/office/officeart/2008/layout/SquareAccentList"/>
    <dgm:cxn modelId="{14F2EEB5-59CA-4DEA-96ED-210790DD2F80}" type="presParOf" srcId="{27865B6D-FF2C-466A-A2DE-5F6BB14A64C9}" destId="{2D8E0079-17C1-4918-AB9F-A85BFBFBBC70}" srcOrd="0" destOrd="0" presId="urn:microsoft.com/office/officeart/2008/layout/SquareAccentList"/>
    <dgm:cxn modelId="{8B0FBA14-AB42-4EBE-9A6E-C6634238A6AD}" type="presParOf" srcId="{27865B6D-FF2C-466A-A2DE-5F6BB14A64C9}" destId="{2FF60BBE-07AC-414A-9AA6-368AF12EEF42}" srcOrd="1" destOrd="0" presId="urn:microsoft.com/office/officeart/2008/layout/SquareAccentList"/>
    <dgm:cxn modelId="{791D9137-D216-4B4C-9FD3-856C2989034F}" type="presParOf" srcId="{48C8ECA1-FD0C-4BE3-8192-0A5697976EA1}" destId="{FEC82848-16D0-4575-8331-89B7D27F8940}" srcOrd="1" destOrd="0" presId="urn:microsoft.com/office/officeart/2008/layout/SquareAccentList"/>
    <dgm:cxn modelId="{9D35DAA1-3910-43D1-A61C-880120234FB1}" type="presParOf" srcId="{FEC82848-16D0-4575-8331-89B7D27F8940}" destId="{225DA351-54AF-4BA6-BBF4-842A54796C3C}" srcOrd="0" destOrd="0" presId="urn:microsoft.com/office/officeart/2008/layout/SquareAccentList"/>
    <dgm:cxn modelId="{8507663B-21E3-4589-9D95-5FE658FD793B}" type="presParOf" srcId="{225DA351-54AF-4BA6-BBF4-842A54796C3C}" destId="{16C6FFF4-7C14-4DF7-9BE0-5EDD6F737B1E}" srcOrd="0" destOrd="0" presId="urn:microsoft.com/office/officeart/2008/layout/SquareAccentList"/>
    <dgm:cxn modelId="{C926ACF4-B61E-4108-9A41-301FC918D845}" type="presParOf" srcId="{225DA351-54AF-4BA6-BBF4-842A54796C3C}" destId="{2F333026-DBE7-483D-A52F-D0650EA9BD37}" srcOrd="1" destOrd="0" presId="urn:microsoft.com/office/officeart/2008/layout/SquareAccentList"/>
    <dgm:cxn modelId="{73C7DC8A-3AF2-4125-99B5-04E58898F0B1}" type="presParOf" srcId="{225DA351-54AF-4BA6-BBF4-842A54796C3C}" destId="{C7421B3D-FD67-42A9-BBCB-D11162D94BAF}" srcOrd="2" destOrd="0" presId="urn:microsoft.com/office/officeart/2008/layout/SquareAccentList"/>
    <dgm:cxn modelId="{0AD42B9D-3CDB-4F59-BD2E-D25415E57756}" type="presParOf" srcId="{FEC82848-16D0-4575-8331-89B7D27F8940}" destId="{A537A25C-828C-4055-B259-7C5828797B20}" srcOrd="1" destOrd="0" presId="urn:microsoft.com/office/officeart/2008/layout/SquareAccentList"/>
    <dgm:cxn modelId="{E0AE34A7-182F-422A-97EA-808B1FDDA0DB}" type="presParOf" srcId="{A537A25C-828C-4055-B259-7C5828797B20}" destId="{CCECD24A-25DE-4740-9E35-8C3EFB05B3F3}" srcOrd="0" destOrd="0" presId="urn:microsoft.com/office/officeart/2008/layout/SquareAccentList"/>
    <dgm:cxn modelId="{1A3BC01B-D522-4FC7-9F08-1C86E23D58CF}" type="presParOf" srcId="{CCECD24A-25DE-4740-9E35-8C3EFB05B3F3}" destId="{79037A15-FF9E-4F75-82DE-802E0662B3E1}" srcOrd="0" destOrd="0" presId="urn:microsoft.com/office/officeart/2008/layout/SquareAccentList"/>
    <dgm:cxn modelId="{FC0595FD-99DA-4F45-A0B0-DC2CB87AFC3B}" type="presParOf" srcId="{CCECD24A-25DE-4740-9E35-8C3EFB05B3F3}" destId="{65C13633-F183-4F5A-8F5A-C70D36926AC5}" srcOrd="1" destOrd="0" presId="urn:microsoft.com/office/officeart/2008/layout/SquareAccentList"/>
    <dgm:cxn modelId="{8D88AB18-89FE-46AB-BA3C-577A913A3925}" type="presParOf" srcId="{A537A25C-828C-4055-B259-7C5828797B20}" destId="{D4FB36E0-6EFF-4A3F-A539-DC27F0865F86}" srcOrd="1" destOrd="0" presId="urn:microsoft.com/office/officeart/2008/layout/SquareAccentList"/>
    <dgm:cxn modelId="{54AF7F4F-9BFC-4175-979B-A696EE9A881F}" type="presParOf" srcId="{D4FB36E0-6EFF-4A3F-A539-DC27F0865F86}" destId="{599B35B7-C8FE-4399-9800-B2B13A1D0906}" srcOrd="0" destOrd="0" presId="urn:microsoft.com/office/officeart/2008/layout/SquareAccentList"/>
    <dgm:cxn modelId="{CE700CCD-FFFD-4A60-9588-84E31DED06CA}" type="presParOf" srcId="{D4FB36E0-6EFF-4A3F-A539-DC27F0865F86}" destId="{88974520-5BD0-4882-AE90-BB4DB0C79298}" srcOrd="1" destOrd="0" presId="urn:microsoft.com/office/officeart/2008/layout/SquareAccentList"/>
    <dgm:cxn modelId="{2BE6B6DC-C6B3-4D0A-94FF-3D8516EE8FEC}" type="presParOf" srcId="{A537A25C-828C-4055-B259-7C5828797B20}" destId="{97397213-0026-4656-BC83-0616C62D2563}" srcOrd="2" destOrd="0" presId="urn:microsoft.com/office/officeart/2008/layout/SquareAccentList"/>
    <dgm:cxn modelId="{2BE2E0A5-A215-4106-BBCF-48DD78B0673D}" type="presParOf" srcId="{97397213-0026-4656-BC83-0616C62D2563}" destId="{C3B8AB6F-0589-47AE-BD55-C2A094D6F5DB}" srcOrd="0" destOrd="0" presId="urn:microsoft.com/office/officeart/2008/layout/SquareAccentList"/>
    <dgm:cxn modelId="{3AB99BDA-9E16-41C6-9EA7-E09D25B7287E}" type="presParOf" srcId="{97397213-0026-4656-BC83-0616C62D2563}" destId="{65667CA6-E440-42A2-97CA-1B78730CFFAA}" srcOrd="1" destOrd="0" presId="urn:microsoft.com/office/officeart/2008/layout/SquareAccentList"/>
    <dgm:cxn modelId="{F7D1ADC6-F852-4812-B230-6468897D9BFF}" type="presParOf" srcId="{A537A25C-828C-4055-B259-7C5828797B20}" destId="{631D2A34-1B14-48C9-B624-B70A99B16F3B}" srcOrd="3" destOrd="0" presId="urn:microsoft.com/office/officeart/2008/layout/SquareAccentList"/>
    <dgm:cxn modelId="{E957458E-76B4-43EF-89BA-B65EF4862A23}" type="presParOf" srcId="{631D2A34-1B14-48C9-B624-B70A99B16F3B}" destId="{68D60C7F-B20B-4504-8EDF-A2BEE9D4DE4F}" srcOrd="0" destOrd="0" presId="urn:microsoft.com/office/officeart/2008/layout/SquareAccentList"/>
    <dgm:cxn modelId="{05D6D581-6E31-49D2-8875-C9B06F2893A7}" type="presParOf" srcId="{631D2A34-1B14-48C9-B624-B70A99B16F3B}" destId="{6EDD46D4-627A-41E9-97B2-B7447271EE8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31D93-3F4B-4801-B1B8-2A23A725171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DA37755-8AEF-4741-B35F-E9CBD1D0D0B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як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якому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безперебійне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залежить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CB441-DBB0-4302-B08D-540A0FF8C0BC}" type="parTrans" cxnId="{DF0AD562-8D25-4330-9F72-D0FBDD738764}">
      <dgm:prSet/>
      <dgm:spPr/>
      <dgm:t>
        <a:bodyPr/>
        <a:lstStyle/>
        <a:p>
          <a:endParaRPr lang="ru-UA"/>
        </a:p>
      </dgm:t>
    </dgm:pt>
    <dgm:pt modelId="{9AFE2D90-AE69-489A-8883-081D3B4A9E82}" type="sibTrans" cxnId="{DF0AD562-8D25-4330-9F72-D0FBDD738764}">
      <dgm:prSet/>
      <dgm:spPr/>
      <dgm:t>
        <a:bodyPr/>
        <a:lstStyle/>
        <a:p>
          <a:endParaRPr lang="ru-UA"/>
        </a:p>
      </dgm:t>
    </dgm:pt>
    <dgm:pt modelId="{CD66EC4A-B82E-46DE-B23D-837A612BE27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«зелене» зростання має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каталізувати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інвестиції та інновації  як основу сталого зростання та призведуть до виникнення нових економічних можливостей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6871C-D24F-4832-8B9F-3FE97E5C0D66}" type="parTrans" cxnId="{FFC104B8-DCAF-4DC7-95FF-3AA823BA8989}">
      <dgm:prSet/>
      <dgm:spPr/>
      <dgm:t>
        <a:bodyPr/>
        <a:lstStyle/>
        <a:p>
          <a:endParaRPr lang="ru-UA"/>
        </a:p>
      </dgm:t>
    </dgm:pt>
    <dgm:pt modelId="{7797160B-8737-4B9F-A8D0-AF891D37E8B7}" type="sibTrans" cxnId="{FFC104B8-DCAF-4DC7-95FF-3AA823BA8989}">
      <dgm:prSet/>
      <dgm:spPr/>
      <dgm:t>
        <a:bodyPr/>
        <a:lstStyle/>
        <a:p>
          <a:endParaRPr lang="ru-UA"/>
        </a:p>
      </dgm:t>
    </dgm:pt>
    <dgm:pt modelId="{49172549-494B-46BC-9EBE-DF3F52747C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Розробка показників «зеленого» зростання та методології їх розрахунку ОЕСР здійснювала у співпраці з міжнародними організаціями системи ООН та ЄС, зокрема з Програмою ООН </a:t>
          </a:r>
          <a:r>
            <a:rPr lang="uk-UA" sz="1600">
              <a:latin typeface="Times New Roman" panose="02020603050405020304" pitchFamily="18" charset="0"/>
              <a:cs typeface="Times New Roman" panose="02020603050405020304" pitchFamily="18" charset="0"/>
            </a:rPr>
            <a:t>з довкілля (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ЮНЕП), Світовим банком та Глобальним інститутом зеленого зростання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23031-0A03-4BBD-A9DC-5C3357ABDD39}" type="parTrans" cxnId="{CC606B07-A75C-4FAA-B073-7A168C804B13}">
      <dgm:prSet/>
      <dgm:spPr/>
      <dgm:t>
        <a:bodyPr/>
        <a:lstStyle/>
        <a:p>
          <a:endParaRPr lang="ru-UA"/>
        </a:p>
      </dgm:t>
    </dgm:pt>
    <dgm:pt modelId="{85D86925-2264-4ABE-ACB5-91CDFDE4985C}" type="sibTrans" cxnId="{CC606B07-A75C-4FAA-B073-7A168C804B13}">
      <dgm:prSet/>
      <dgm:spPr/>
      <dgm:t>
        <a:bodyPr/>
        <a:lstStyle/>
        <a:p>
          <a:endParaRPr lang="ru-UA"/>
        </a:p>
      </dgm:t>
    </dgm:pt>
    <dgm:pt modelId="{CBFD2409-58C0-45B8-9700-34ABD504FA55}" type="pres">
      <dgm:prSet presAssocID="{F7931D93-3F4B-4801-B1B8-2A23A7251715}" presName="Name0" presStyleCnt="0">
        <dgm:presLayoutVars>
          <dgm:dir/>
          <dgm:resizeHandles val="exact"/>
        </dgm:presLayoutVars>
      </dgm:prSet>
      <dgm:spPr/>
    </dgm:pt>
    <dgm:pt modelId="{D66701CA-8D41-4800-97ED-293E6EC486A7}" type="pres">
      <dgm:prSet presAssocID="{F7931D93-3F4B-4801-B1B8-2A23A7251715}" presName="fgShape" presStyleLbl="fgShp" presStyleIdx="0" presStyleCnt="1"/>
      <dgm:spPr/>
    </dgm:pt>
    <dgm:pt modelId="{5577B7AC-F513-4190-BCAA-F250EAD5F6AF}" type="pres">
      <dgm:prSet presAssocID="{F7931D93-3F4B-4801-B1B8-2A23A7251715}" presName="linComp" presStyleCnt="0"/>
      <dgm:spPr/>
    </dgm:pt>
    <dgm:pt modelId="{DBB532DF-1106-4632-9A3F-527C5F9756C7}" type="pres">
      <dgm:prSet presAssocID="{ADA37755-8AEF-4741-B35F-E9CBD1D0D0B0}" presName="compNode" presStyleCnt="0"/>
      <dgm:spPr/>
    </dgm:pt>
    <dgm:pt modelId="{EDBDA4CD-EBD4-4F94-8DE2-505F33F25DC6}" type="pres">
      <dgm:prSet presAssocID="{ADA37755-8AEF-4741-B35F-E9CBD1D0D0B0}" presName="bkgdShape" presStyleLbl="node1" presStyleIdx="0" presStyleCnt="3"/>
      <dgm:spPr/>
    </dgm:pt>
    <dgm:pt modelId="{6653109F-3FFC-4546-B237-C5C2C73E476F}" type="pres">
      <dgm:prSet presAssocID="{ADA37755-8AEF-4741-B35F-E9CBD1D0D0B0}" presName="nodeTx" presStyleLbl="node1" presStyleIdx="0" presStyleCnt="3">
        <dgm:presLayoutVars>
          <dgm:bulletEnabled val="1"/>
        </dgm:presLayoutVars>
      </dgm:prSet>
      <dgm:spPr/>
    </dgm:pt>
    <dgm:pt modelId="{163707F5-FCD0-4E57-B533-F0297C88D999}" type="pres">
      <dgm:prSet presAssocID="{ADA37755-8AEF-4741-B35F-E9CBD1D0D0B0}" presName="invisiNode" presStyleLbl="node1" presStyleIdx="0" presStyleCnt="3"/>
      <dgm:spPr/>
    </dgm:pt>
    <dgm:pt modelId="{B6CB5E9D-91A3-4FCF-8FF8-206B6702C1C7}" type="pres">
      <dgm:prSet presAssocID="{ADA37755-8AEF-4741-B35F-E9CBD1D0D0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</dgm:spPr>
    </dgm:pt>
    <dgm:pt modelId="{0749F224-3C77-4352-B8F3-88D6F8BEF01F}" type="pres">
      <dgm:prSet presAssocID="{9AFE2D90-AE69-489A-8883-081D3B4A9E82}" presName="sibTrans" presStyleLbl="sibTrans2D1" presStyleIdx="0" presStyleCnt="0"/>
      <dgm:spPr/>
    </dgm:pt>
    <dgm:pt modelId="{62194A2C-3852-423B-B64A-41E80D968A4A}" type="pres">
      <dgm:prSet presAssocID="{CD66EC4A-B82E-46DE-B23D-837A612BE270}" presName="compNode" presStyleCnt="0"/>
      <dgm:spPr/>
    </dgm:pt>
    <dgm:pt modelId="{3A6D7F5C-7D30-4886-9199-B11485B4099A}" type="pres">
      <dgm:prSet presAssocID="{CD66EC4A-B82E-46DE-B23D-837A612BE270}" presName="bkgdShape" presStyleLbl="node1" presStyleIdx="1" presStyleCnt="3"/>
      <dgm:spPr/>
    </dgm:pt>
    <dgm:pt modelId="{001F431F-2277-4EA7-BC53-80790BF90160}" type="pres">
      <dgm:prSet presAssocID="{CD66EC4A-B82E-46DE-B23D-837A612BE270}" presName="nodeTx" presStyleLbl="node1" presStyleIdx="1" presStyleCnt="3">
        <dgm:presLayoutVars>
          <dgm:bulletEnabled val="1"/>
        </dgm:presLayoutVars>
      </dgm:prSet>
      <dgm:spPr/>
    </dgm:pt>
    <dgm:pt modelId="{5173BA30-517B-4154-BBCD-48A58AA258E1}" type="pres">
      <dgm:prSet presAssocID="{CD66EC4A-B82E-46DE-B23D-837A612BE270}" presName="invisiNode" presStyleLbl="node1" presStyleIdx="1" presStyleCnt="3"/>
      <dgm:spPr/>
    </dgm:pt>
    <dgm:pt modelId="{FE287287-4D34-4EB0-8D3B-C0A175B158BB}" type="pres">
      <dgm:prSet presAssocID="{CD66EC4A-B82E-46DE-B23D-837A612BE270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1000" b="-21000"/>
          </a:stretch>
        </a:blipFill>
      </dgm:spPr>
    </dgm:pt>
    <dgm:pt modelId="{E42BEF4B-AC7C-4B9D-9D18-052C2F03024C}" type="pres">
      <dgm:prSet presAssocID="{7797160B-8737-4B9F-A8D0-AF891D37E8B7}" presName="sibTrans" presStyleLbl="sibTrans2D1" presStyleIdx="0" presStyleCnt="0"/>
      <dgm:spPr/>
    </dgm:pt>
    <dgm:pt modelId="{72AE4F9E-12AC-49F8-9E64-D7C84999C592}" type="pres">
      <dgm:prSet presAssocID="{49172549-494B-46BC-9EBE-DF3F52747C7B}" presName="compNode" presStyleCnt="0"/>
      <dgm:spPr/>
    </dgm:pt>
    <dgm:pt modelId="{E12FF94B-C23A-4656-B485-8B1F2BC7DB45}" type="pres">
      <dgm:prSet presAssocID="{49172549-494B-46BC-9EBE-DF3F52747C7B}" presName="bkgdShape" presStyleLbl="node1" presStyleIdx="2" presStyleCnt="3"/>
      <dgm:spPr/>
    </dgm:pt>
    <dgm:pt modelId="{8BCDB4B8-15CE-410A-94AA-79B8C996754A}" type="pres">
      <dgm:prSet presAssocID="{49172549-494B-46BC-9EBE-DF3F52747C7B}" presName="nodeTx" presStyleLbl="node1" presStyleIdx="2" presStyleCnt="3">
        <dgm:presLayoutVars>
          <dgm:bulletEnabled val="1"/>
        </dgm:presLayoutVars>
      </dgm:prSet>
      <dgm:spPr/>
    </dgm:pt>
    <dgm:pt modelId="{889C4967-1708-4328-A440-7977F7643BE6}" type="pres">
      <dgm:prSet presAssocID="{49172549-494B-46BC-9EBE-DF3F52747C7B}" presName="invisiNode" presStyleLbl="node1" presStyleIdx="2" presStyleCnt="3"/>
      <dgm:spPr/>
    </dgm:pt>
    <dgm:pt modelId="{2094F995-1EC7-4148-81C4-7FFEF481DA9E}" type="pres">
      <dgm:prSet presAssocID="{49172549-494B-46BC-9EBE-DF3F52747C7B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CC606B07-A75C-4FAA-B073-7A168C804B13}" srcId="{F7931D93-3F4B-4801-B1B8-2A23A7251715}" destId="{49172549-494B-46BC-9EBE-DF3F52747C7B}" srcOrd="2" destOrd="0" parTransId="{B4323031-0A03-4BBD-A9DC-5C3357ABDD39}" sibTransId="{85D86925-2264-4ABE-ACB5-91CDFDE4985C}"/>
    <dgm:cxn modelId="{A025101D-9295-4D04-B531-48783E39AD9B}" type="presOf" srcId="{CD66EC4A-B82E-46DE-B23D-837A612BE270}" destId="{3A6D7F5C-7D30-4886-9199-B11485B4099A}" srcOrd="0" destOrd="0" presId="urn:microsoft.com/office/officeart/2005/8/layout/hList7"/>
    <dgm:cxn modelId="{D1E8D521-CBE5-442E-A198-49C296BDD432}" type="presOf" srcId="{49172549-494B-46BC-9EBE-DF3F52747C7B}" destId="{8BCDB4B8-15CE-410A-94AA-79B8C996754A}" srcOrd="1" destOrd="0" presId="urn:microsoft.com/office/officeart/2005/8/layout/hList7"/>
    <dgm:cxn modelId="{DA67D83D-4D36-484F-8850-170E4377CC78}" type="presOf" srcId="{F7931D93-3F4B-4801-B1B8-2A23A7251715}" destId="{CBFD2409-58C0-45B8-9700-34ABD504FA55}" srcOrd="0" destOrd="0" presId="urn:microsoft.com/office/officeart/2005/8/layout/hList7"/>
    <dgm:cxn modelId="{1F868F62-5BD8-4099-89DC-6BD6BD8D7742}" type="presOf" srcId="{9AFE2D90-AE69-489A-8883-081D3B4A9E82}" destId="{0749F224-3C77-4352-B8F3-88D6F8BEF01F}" srcOrd="0" destOrd="0" presId="urn:microsoft.com/office/officeart/2005/8/layout/hList7"/>
    <dgm:cxn modelId="{DF0AD562-8D25-4330-9F72-D0FBDD738764}" srcId="{F7931D93-3F4B-4801-B1B8-2A23A7251715}" destId="{ADA37755-8AEF-4741-B35F-E9CBD1D0D0B0}" srcOrd="0" destOrd="0" parTransId="{0DFCB441-DBB0-4302-B08D-540A0FF8C0BC}" sibTransId="{9AFE2D90-AE69-489A-8883-081D3B4A9E82}"/>
    <dgm:cxn modelId="{07624A47-AC4E-42DC-97FF-528EEF1A54B4}" type="presOf" srcId="{ADA37755-8AEF-4741-B35F-E9CBD1D0D0B0}" destId="{EDBDA4CD-EBD4-4F94-8DE2-505F33F25DC6}" srcOrd="0" destOrd="0" presId="urn:microsoft.com/office/officeart/2005/8/layout/hList7"/>
    <dgm:cxn modelId="{23ADFB93-31D6-4FF9-A13F-CC2312C321E4}" type="presOf" srcId="{CD66EC4A-B82E-46DE-B23D-837A612BE270}" destId="{001F431F-2277-4EA7-BC53-80790BF90160}" srcOrd="1" destOrd="0" presId="urn:microsoft.com/office/officeart/2005/8/layout/hList7"/>
    <dgm:cxn modelId="{D95FEE99-E08F-41F0-B8DF-6E67AAE00A78}" type="presOf" srcId="{ADA37755-8AEF-4741-B35F-E9CBD1D0D0B0}" destId="{6653109F-3FFC-4546-B237-C5C2C73E476F}" srcOrd="1" destOrd="0" presId="urn:microsoft.com/office/officeart/2005/8/layout/hList7"/>
    <dgm:cxn modelId="{FFC104B8-DCAF-4DC7-95FF-3AA823BA8989}" srcId="{F7931D93-3F4B-4801-B1B8-2A23A7251715}" destId="{CD66EC4A-B82E-46DE-B23D-837A612BE270}" srcOrd="1" destOrd="0" parTransId="{E996871C-D24F-4832-8B9F-3FE97E5C0D66}" sibTransId="{7797160B-8737-4B9F-A8D0-AF891D37E8B7}"/>
    <dgm:cxn modelId="{995C1FBF-A217-43A0-9C65-8A5C0AB99EC2}" type="presOf" srcId="{49172549-494B-46BC-9EBE-DF3F52747C7B}" destId="{E12FF94B-C23A-4656-B485-8B1F2BC7DB45}" srcOrd="0" destOrd="0" presId="urn:microsoft.com/office/officeart/2005/8/layout/hList7"/>
    <dgm:cxn modelId="{0C888CC7-F315-47A7-8EDA-2D100039602B}" type="presOf" srcId="{7797160B-8737-4B9F-A8D0-AF891D37E8B7}" destId="{E42BEF4B-AC7C-4B9D-9D18-052C2F03024C}" srcOrd="0" destOrd="0" presId="urn:microsoft.com/office/officeart/2005/8/layout/hList7"/>
    <dgm:cxn modelId="{5813A541-C426-4E06-AFEA-110D69724CD1}" type="presParOf" srcId="{CBFD2409-58C0-45B8-9700-34ABD504FA55}" destId="{D66701CA-8D41-4800-97ED-293E6EC486A7}" srcOrd="0" destOrd="0" presId="urn:microsoft.com/office/officeart/2005/8/layout/hList7"/>
    <dgm:cxn modelId="{4AC12979-2863-43BF-8683-A996B43F78A4}" type="presParOf" srcId="{CBFD2409-58C0-45B8-9700-34ABD504FA55}" destId="{5577B7AC-F513-4190-BCAA-F250EAD5F6AF}" srcOrd="1" destOrd="0" presId="urn:microsoft.com/office/officeart/2005/8/layout/hList7"/>
    <dgm:cxn modelId="{A7049087-1662-4E5E-A359-445C580D1CB4}" type="presParOf" srcId="{5577B7AC-F513-4190-BCAA-F250EAD5F6AF}" destId="{DBB532DF-1106-4632-9A3F-527C5F9756C7}" srcOrd="0" destOrd="0" presId="urn:microsoft.com/office/officeart/2005/8/layout/hList7"/>
    <dgm:cxn modelId="{57BB6236-4E91-4FC5-97F9-A36ACB1AAE69}" type="presParOf" srcId="{DBB532DF-1106-4632-9A3F-527C5F9756C7}" destId="{EDBDA4CD-EBD4-4F94-8DE2-505F33F25DC6}" srcOrd="0" destOrd="0" presId="urn:microsoft.com/office/officeart/2005/8/layout/hList7"/>
    <dgm:cxn modelId="{A6C47494-FF0F-4122-B77F-43F2C05A41E2}" type="presParOf" srcId="{DBB532DF-1106-4632-9A3F-527C5F9756C7}" destId="{6653109F-3FFC-4546-B237-C5C2C73E476F}" srcOrd="1" destOrd="0" presId="urn:microsoft.com/office/officeart/2005/8/layout/hList7"/>
    <dgm:cxn modelId="{A01388C3-0B09-400A-AD00-58702ADE140E}" type="presParOf" srcId="{DBB532DF-1106-4632-9A3F-527C5F9756C7}" destId="{163707F5-FCD0-4E57-B533-F0297C88D999}" srcOrd="2" destOrd="0" presId="urn:microsoft.com/office/officeart/2005/8/layout/hList7"/>
    <dgm:cxn modelId="{461A6AA6-736E-4285-88C1-C74462921D6E}" type="presParOf" srcId="{DBB532DF-1106-4632-9A3F-527C5F9756C7}" destId="{B6CB5E9D-91A3-4FCF-8FF8-206B6702C1C7}" srcOrd="3" destOrd="0" presId="urn:microsoft.com/office/officeart/2005/8/layout/hList7"/>
    <dgm:cxn modelId="{47C9D4BF-9D11-4715-8B0B-C7991CF89DCB}" type="presParOf" srcId="{5577B7AC-F513-4190-BCAA-F250EAD5F6AF}" destId="{0749F224-3C77-4352-B8F3-88D6F8BEF01F}" srcOrd="1" destOrd="0" presId="urn:microsoft.com/office/officeart/2005/8/layout/hList7"/>
    <dgm:cxn modelId="{2A08B881-18CA-439A-9E37-C4473F06E294}" type="presParOf" srcId="{5577B7AC-F513-4190-BCAA-F250EAD5F6AF}" destId="{62194A2C-3852-423B-B64A-41E80D968A4A}" srcOrd="2" destOrd="0" presId="urn:microsoft.com/office/officeart/2005/8/layout/hList7"/>
    <dgm:cxn modelId="{A6088546-C739-4B0C-A89D-6A5E61D5D678}" type="presParOf" srcId="{62194A2C-3852-423B-B64A-41E80D968A4A}" destId="{3A6D7F5C-7D30-4886-9199-B11485B4099A}" srcOrd="0" destOrd="0" presId="urn:microsoft.com/office/officeart/2005/8/layout/hList7"/>
    <dgm:cxn modelId="{9ADE5DC4-3BBB-4F50-A066-63E0FE0A4B86}" type="presParOf" srcId="{62194A2C-3852-423B-B64A-41E80D968A4A}" destId="{001F431F-2277-4EA7-BC53-80790BF90160}" srcOrd="1" destOrd="0" presId="urn:microsoft.com/office/officeart/2005/8/layout/hList7"/>
    <dgm:cxn modelId="{A25D1EEF-9A2B-4072-930D-5D3ED7DE2CB3}" type="presParOf" srcId="{62194A2C-3852-423B-B64A-41E80D968A4A}" destId="{5173BA30-517B-4154-BBCD-48A58AA258E1}" srcOrd="2" destOrd="0" presId="urn:microsoft.com/office/officeart/2005/8/layout/hList7"/>
    <dgm:cxn modelId="{119D8D81-E298-497E-8457-3F9D50DB71F5}" type="presParOf" srcId="{62194A2C-3852-423B-B64A-41E80D968A4A}" destId="{FE287287-4D34-4EB0-8D3B-C0A175B158BB}" srcOrd="3" destOrd="0" presId="urn:microsoft.com/office/officeart/2005/8/layout/hList7"/>
    <dgm:cxn modelId="{EA95FA88-D6B5-4E42-92A5-0EDBC90EDA78}" type="presParOf" srcId="{5577B7AC-F513-4190-BCAA-F250EAD5F6AF}" destId="{E42BEF4B-AC7C-4B9D-9D18-052C2F03024C}" srcOrd="3" destOrd="0" presId="urn:microsoft.com/office/officeart/2005/8/layout/hList7"/>
    <dgm:cxn modelId="{2701D55D-2081-408F-A15E-5F3B74239021}" type="presParOf" srcId="{5577B7AC-F513-4190-BCAA-F250EAD5F6AF}" destId="{72AE4F9E-12AC-49F8-9E64-D7C84999C592}" srcOrd="4" destOrd="0" presId="urn:microsoft.com/office/officeart/2005/8/layout/hList7"/>
    <dgm:cxn modelId="{593903CC-0D88-4C6B-B264-4564A8DEEF25}" type="presParOf" srcId="{72AE4F9E-12AC-49F8-9E64-D7C84999C592}" destId="{E12FF94B-C23A-4656-B485-8B1F2BC7DB45}" srcOrd="0" destOrd="0" presId="urn:microsoft.com/office/officeart/2005/8/layout/hList7"/>
    <dgm:cxn modelId="{A9500F57-AD7C-4CCE-83DD-487804925C0A}" type="presParOf" srcId="{72AE4F9E-12AC-49F8-9E64-D7C84999C592}" destId="{8BCDB4B8-15CE-410A-94AA-79B8C996754A}" srcOrd="1" destOrd="0" presId="urn:microsoft.com/office/officeart/2005/8/layout/hList7"/>
    <dgm:cxn modelId="{1EECAA63-68C2-41E3-BE2F-0CFF71C12521}" type="presParOf" srcId="{72AE4F9E-12AC-49F8-9E64-D7C84999C592}" destId="{889C4967-1708-4328-A440-7977F7643BE6}" srcOrd="2" destOrd="0" presId="urn:microsoft.com/office/officeart/2005/8/layout/hList7"/>
    <dgm:cxn modelId="{2C068E45-142D-4E14-BBB3-C6EEE81AC401}" type="presParOf" srcId="{72AE4F9E-12AC-49F8-9E64-D7C84999C592}" destId="{2094F995-1EC7-4148-81C4-7FFEF481DA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4F5AE1-488B-472B-B907-205D0820F06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9B399D7-7014-4ABF-9804-CBA0D465080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простору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неможливо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нескінченно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розширювати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сферу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92FDF-4FDE-4AF3-8B04-C43505F08C84}" type="parTrans" cxnId="{CE660AC1-25C9-4982-9A5F-1E27A7F68425}">
      <dgm:prSet/>
      <dgm:spPr/>
      <dgm:t>
        <a:bodyPr/>
        <a:lstStyle/>
        <a:p>
          <a:endParaRPr lang="ru-UA"/>
        </a:p>
      </dgm:t>
    </dgm:pt>
    <dgm:pt modelId="{30B688E7-52FC-4416-AC79-D4E723BA6D22}" type="sibTrans" cxnId="{CE660AC1-25C9-4982-9A5F-1E27A7F68425}">
      <dgm:prSet/>
      <dgm:spPr/>
      <dgm:t>
        <a:bodyPr/>
        <a:lstStyle/>
        <a:p>
          <a:endParaRPr lang="ru-UA"/>
        </a:p>
      </dgm:t>
    </dgm:pt>
    <dgm:pt modelId="{EA06A5A0-E96B-414A-B942-2D6FAF697A6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отже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рано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пізно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вичерпає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EAE70-E137-45F2-A7D9-F900BD84B143}" type="parTrans" cxnId="{B9D24E64-71D5-4525-8C2E-2D711825E13B}">
      <dgm:prSet/>
      <dgm:spPr/>
      <dgm:t>
        <a:bodyPr/>
        <a:lstStyle/>
        <a:p>
          <a:endParaRPr lang="ru-UA"/>
        </a:p>
      </dgm:t>
    </dgm:pt>
    <dgm:pt modelId="{2D9C3280-DD4B-4F1B-AD48-65DEFE38EE42}" type="sibTrans" cxnId="{B9D24E64-71D5-4525-8C2E-2D711825E13B}">
      <dgm:prSet/>
      <dgm:spPr/>
      <dgm:t>
        <a:bodyPr/>
        <a:lstStyle/>
        <a:p>
          <a:endParaRPr lang="ru-UA"/>
        </a:p>
      </dgm:t>
    </dgm:pt>
    <dgm:pt modelId="{E6365F2B-F92A-4CA5-9D77-7CD2CF1791C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тісно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взаємопов'язані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собою.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1BF85-30B3-4524-A8FB-58E0B256FD65}" type="parTrans" cxnId="{74F2F3A9-1505-40DC-A9A8-1E1D1908ABE3}">
      <dgm:prSet/>
      <dgm:spPr/>
      <dgm:t>
        <a:bodyPr/>
        <a:lstStyle/>
        <a:p>
          <a:endParaRPr lang="ru-UA"/>
        </a:p>
      </dgm:t>
    </dgm:pt>
    <dgm:pt modelId="{E0E2E2D5-2F4C-47E5-AE5A-2B13CFA13BDA}" type="sibTrans" cxnId="{74F2F3A9-1505-40DC-A9A8-1E1D1908ABE3}">
      <dgm:prSet/>
      <dgm:spPr/>
      <dgm:t>
        <a:bodyPr/>
        <a:lstStyle/>
        <a:p>
          <a:endParaRPr lang="ru-UA"/>
        </a:p>
      </dgm:t>
    </dgm:pt>
    <dgm:pt modelId="{90618936-7585-4BE7-B8B1-BE108365AD7E}" type="pres">
      <dgm:prSet presAssocID="{384F5AE1-488B-472B-B907-205D0820F066}" presName="diagram" presStyleCnt="0">
        <dgm:presLayoutVars>
          <dgm:dir/>
          <dgm:animLvl val="lvl"/>
          <dgm:resizeHandles val="exact"/>
        </dgm:presLayoutVars>
      </dgm:prSet>
      <dgm:spPr/>
    </dgm:pt>
    <dgm:pt modelId="{DD7C5A1A-F086-4600-B415-0FC20B51588C}" type="pres">
      <dgm:prSet presAssocID="{F9B399D7-7014-4ABF-9804-CBA0D4650806}" presName="compNode" presStyleCnt="0"/>
      <dgm:spPr/>
    </dgm:pt>
    <dgm:pt modelId="{145D0ED3-8AA1-4A6C-A9BF-2870A1DBBFDD}" type="pres">
      <dgm:prSet presAssocID="{F9B399D7-7014-4ABF-9804-CBA0D4650806}" presName="childRect" presStyleLbl="bgAcc1" presStyleIdx="0" presStyleCnt="3" custLinFactNeighborX="243" custLinFactNeighborY="-97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12B6D801-3E2F-498E-99B3-54EF518DBA89}" type="pres">
      <dgm:prSet presAssocID="{F9B399D7-7014-4ABF-9804-CBA0D465080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7EFD88-1405-4816-A565-F018D77C3018}" type="pres">
      <dgm:prSet presAssocID="{F9B399D7-7014-4ABF-9804-CBA0D4650806}" presName="parentRect" presStyleLbl="alignNode1" presStyleIdx="0" presStyleCnt="3"/>
      <dgm:spPr/>
    </dgm:pt>
    <dgm:pt modelId="{3EC36A5E-5809-47BE-BD78-868686B2F031}" type="pres">
      <dgm:prSet presAssocID="{F9B399D7-7014-4ABF-9804-CBA0D4650806}" presName="adorn" presStyleLbl="fgAccFollowNode1" presStyleIdx="0" presStyleCnt="3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09A8DC75-3768-44EC-B1A8-B59A5BC29A84}" type="pres">
      <dgm:prSet presAssocID="{30B688E7-52FC-4416-AC79-D4E723BA6D22}" presName="sibTrans" presStyleLbl="sibTrans2D1" presStyleIdx="0" presStyleCnt="0"/>
      <dgm:spPr/>
    </dgm:pt>
    <dgm:pt modelId="{49145630-3D05-41D9-805A-5D7419158E7C}" type="pres">
      <dgm:prSet presAssocID="{EA06A5A0-E96B-414A-B942-2D6FAF697A60}" presName="compNode" presStyleCnt="0"/>
      <dgm:spPr/>
    </dgm:pt>
    <dgm:pt modelId="{CA7F2210-25E1-4F7F-8203-6762FCB8EF36}" type="pres">
      <dgm:prSet presAssocID="{EA06A5A0-E96B-414A-B942-2D6FAF697A60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  <dgm:pt modelId="{D978D01A-078D-4FFA-8AC3-679A805E32EB}" type="pres">
      <dgm:prSet presAssocID="{EA06A5A0-E96B-414A-B942-2D6FAF697A6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E71FC82-7517-4EBC-B601-787DD32FC74F}" type="pres">
      <dgm:prSet presAssocID="{EA06A5A0-E96B-414A-B942-2D6FAF697A60}" presName="parentRect" presStyleLbl="alignNode1" presStyleIdx="1" presStyleCnt="3"/>
      <dgm:spPr/>
    </dgm:pt>
    <dgm:pt modelId="{EB1A85A8-6D78-4890-BBE9-0E861F14C2AB}" type="pres">
      <dgm:prSet presAssocID="{EA06A5A0-E96B-414A-B942-2D6FAF697A60}" presName="adorn" presStyleLbl="fgAccFollow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12F9A827-D0A3-432C-93CC-F1DEE986450D}" type="pres">
      <dgm:prSet presAssocID="{2D9C3280-DD4B-4F1B-AD48-65DEFE38EE42}" presName="sibTrans" presStyleLbl="sibTrans2D1" presStyleIdx="0" presStyleCnt="0"/>
      <dgm:spPr/>
    </dgm:pt>
    <dgm:pt modelId="{267F50B8-BB72-4943-92EB-FB802C53186F}" type="pres">
      <dgm:prSet presAssocID="{E6365F2B-F92A-4CA5-9D77-7CD2CF1791CE}" presName="compNode" presStyleCnt="0"/>
      <dgm:spPr/>
    </dgm:pt>
    <dgm:pt modelId="{BFA0701D-E65B-45AE-9B66-13CF06B1DC4F}" type="pres">
      <dgm:prSet presAssocID="{E6365F2B-F92A-4CA5-9D77-7CD2CF1791CE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rcRect/>
          <a:stretch>
            <a:fillRect l="-16000" r="-16000"/>
          </a:stretch>
        </a:blipFill>
      </dgm:spPr>
    </dgm:pt>
    <dgm:pt modelId="{3356CAC4-9C3F-42C8-855C-2C2A083C9570}" type="pres">
      <dgm:prSet presAssocID="{E6365F2B-F92A-4CA5-9D77-7CD2CF1791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4FEEFD3-BCAC-4ED2-A768-882137FC8DC8}" type="pres">
      <dgm:prSet presAssocID="{E6365F2B-F92A-4CA5-9D77-7CD2CF1791CE}" presName="parentRect" presStyleLbl="alignNode1" presStyleIdx="2" presStyleCnt="3"/>
      <dgm:spPr/>
    </dgm:pt>
    <dgm:pt modelId="{66B2EA83-487D-4B05-B393-836D00BD9B62}" type="pres">
      <dgm:prSet presAssocID="{E6365F2B-F92A-4CA5-9D77-7CD2CF1791CE}" presName="adorn" presStyleLbl="fgAccFollowNode1" presStyleIdx="2" presStyleCnt="3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</dgm:ptLst>
  <dgm:cxnLst>
    <dgm:cxn modelId="{ED1F5033-073C-4013-ABF6-374E410CBC32}" type="presOf" srcId="{EA06A5A0-E96B-414A-B942-2D6FAF697A60}" destId="{D978D01A-078D-4FFA-8AC3-679A805E32EB}" srcOrd="0" destOrd="0" presId="urn:microsoft.com/office/officeart/2005/8/layout/bList2"/>
    <dgm:cxn modelId="{B9D24E64-71D5-4525-8C2E-2D711825E13B}" srcId="{384F5AE1-488B-472B-B907-205D0820F066}" destId="{EA06A5A0-E96B-414A-B942-2D6FAF697A60}" srcOrd="1" destOrd="0" parTransId="{586EAE70-E137-45F2-A7D9-F900BD84B143}" sibTransId="{2D9C3280-DD4B-4F1B-AD48-65DEFE38EE42}"/>
    <dgm:cxn modelId="{60CBFC66-E7C0-40AD-AEE8-55639A6315DE}" type="presOf" srcId="{30B688E7-52FC-4416-AC79-D4E723BA6D22}" destId="{09A8DC75-3768-44EC-B1A8-B59A5BC29A84}" srcOrd="0" destOrd="0" presId="urn:microsoft.com/office/officeart/2005/8/layout/bList2"/>
    <dgm:cxn modelId="{60525C78-CB05-4B21-93B8-665D7EEEB103}" type="presOf" srcId="{E6365F2B-F92A-4CA5-9D77-7CD2CF1791CE}" destId="{74FEEFD3-BCAC-4ED2-A768-882137FC8DC8}" srcOrd="1" destOrd="0" presId="urn:microsoft.com/office/officeart/2005/8/layout/bList2"/>
    <dgm:cxn modelId="{74F2F3A9-1505-40DC-A9A8-1E1D1908ABE3}" srcId="{384F5AE1-488B-472B-B907-205D0820F066}" destId="{E6365F2B-F92A-4CA5-9D77-7CD2CF1791CE}" srcOrd="2" destOrd="0" parTransId="{5321BF85-30B3-4524-A8FB-58E0B256FD65}" sibTransId="{E0E2E2D5-2F4C-47E5-AE5A-2B13CFA13BDA}"/>
    <dgm:cxn modelId="{E94E91BB-64A7-4E32-9A4E-38DF8646C49A}" type="presOf" srcId="{F9B399D7-7014-4ABF-9804-CBA0D4650806}" destId="{12B6D801-3E2F-498E-99B3-54EF518DBA89}" srcOrd="0" destOrd="0" presId="urn:microsoft.com/office/officeart/2005/8/layout/bList2"/>
    <dgm:cxn modelId="{A15217BD-8A51-404C-A5E9-B9087A76CC5A}" type="presOf" srcId="{E6365F2B-F92A-4CA5-9D77-7CD2CF1791CE}" destId="{3356CAC4-9C3F-42C8-855C-2C2A083C9570}" srcOrd="0" destOrd="0" presId="urn:microsoft.com/office/officeart/2005/8/layout/bList2"/>
    <dgm:cxn modelId="{CE660AC1-25C9-4982-9A5F-1E27A7F68425}" srcId="{384F5AE1-488B-472B-B907-205D0820F066}" destId="{F9B399D7-7014-4ABF-9804-CBA0D4650806}" srcOrd="0" destOrd="0" parTransId="{11492FDF-4FDE-4AF3-8B04-C43505F08C84}" sibTransId="{30B688E7-52FC-4416-AC79-D4E723BA6D22}"/>
    <dgm:cxn modelId="{9FE2FACC-F3E6-4313-AD0B-128237F9D3B2}" type="presOf" srcId="{F9B399D7-7014-4ABF-9804-CBA0D4650806}" destId="{F97EFD88-1405-4816-A565-F018D77C3018}" srcOrd="1" destOrd="0" presId="urn:microsoft.com/office/officeart/2005/8/layout/bList2"/>
    <dgm:cxn modelId="{D37093DA-2D44-4749-B084-677C6CC143C6}" type="presOf" srcId="{2D9C3280-DD4B-4F1B-AD48-65DEFE38EE42}" destId="{12F9A827-D0A3-432C-93CC-F1DEE986450D}" srcOrd="0" destOrd="0" presId="urn:microsoft.com/office/officeart/2005/8/layout/bList2"/>
    <dgm:cxn modelId="{66CF62DF-EE6F-4E9B-96B4-B39A2704D402}" type="presOf" srcId="{EA06A5A0-E96B-414A-B942-2D6FAF697A60}" destId="{BE71FC82-7517-4EBC-B601-787DD32FC74F}" srcOrd="1" destOrd="0" presId="urn:microsoft.com/office/officeart/2005/8/layout/bList2"/>
    <dgm:cxn modelId="{79A55DF2-3427-4DAE-BC50-C8CBDB6FB2BC}" type="presOf" srcId="{384F5AE1-488B-472B-B907-205D0820F066}" destId="{90618936-7585-4BE7-B8B1-BE108365AD7E}" srcOrd="0" destOrd="0" presId="urn:microsoft.com/office/officeart/2005/8/layout/bList2"/>
    <dgm:cxn modelId="{80E6E9B5-72F0-41A5-8B66-CB0D11BE2C87}" type="presParOf" srcId="{90618936-7585-4BE7-B8B1-BE108365AD7E}" destId="{DD7C5A1A-F086-4600-B415-0FC20B51588C}" srcOrd="0" destOrd="0" presId="urn:microsoft.com/office/officeart/2005/8/layout/bList2"/>
    <dgm:cxn modelId="{0A6E4B82-D4BE-4021-8298-402F07BBAC74}" type="presParOf" srcId="{DD7C5A1A-F086-4600-B415-0FC20B51588C}" destId="{145D0ED3-8AA1-4A6C-A9BF-2870A1DBBFDD}" srcOrd="0" destOrd="0" presId="urn:microsoft.com/office/officeart/2005/8/layout/bList2"/>
    <dgm:cxn modelId="{9E753346-2361-4ACC-BA80-97A55354DCDB}" type="presParOf" srcId="{DD7C5A1A-F086-4600-B415-0FC20B51588C}" destId="{12B6D801-3E2F-498E-99B3-54EF518DBA89}" srcOrd="1" destOrd="0" presId="urn:microsoft.com/office/officeart/2005/8/layout/bList2"/>
    <dgm:cxn modelId="{0A2FB49A-DA59-42FA-B7CA-156D79E77163}" type="presParOf" srcId="{DD7C5A1A-F086-4600-B415-0FC20B51588C}" destId="{F97EFD88-1405-4816-A565-F018D77C3018}" srcOrd="2" destOrd="0" presId="urn:microsoft.com/office/officeart/2005/8/layout/bList2"/>
    <dgm:cxn modelId="{94AB8CED-EB0E-4840-BC3F-AA68D63A5FAA}" type="presParOf" srcId="{DD7C5A1A-F086-4600-B415-0FC20B51588C}" destId="{3EC36A5E-5809-47BE-BD78-868686B2F031}" srcOrd="3" destOrd="0" presId="urn:microsoft.com/office/officeart/2005/8/layout/bList2"/>
    <dgm:cxn modelId="{0C3BD906-4733-4C0A-90AA-A853BE9EBDC4}" type="presParOf" srcId="{90618936-7585-4BE7-B8B1-BE108365AD7E}" destId="{09A8DC75-3768-44EC-B1A8-B59A5BC29A84}" srcOrd="1" destOrd="0" presId="urn:microsoft.com/office/officeart/2005/8/layout/bList2"/>
    <dgm:cxn modelId="{CFED9F5B-ACD8-40AA-A1D3-6AF9BF96327D}" type="presParOf" srcId="{90618936-7585-4BE7-B8B1-BE108365AD7E}" destId="{49145630-3D05-41D9-805A-5D7419158E7C}" srcOrd="2" destOrd="0" presId="urn:microsoft.com/office/officeart/2005/8/layout/bList2"/>
    <dgm:cxn modelId="{2D9C3120-601F-447E-8892-C32BF78E0BBC}" type="presParOf" srcId="{49145630-3D05-41D9-805A-5D7419158E7C}" destId="{CA7F2210-25E1-4F7F-8203-6762FCB8EF36}" srcOrd="0" destOrd="0" presId="urn:microsoft.com/office/officeart/2005/8/layout/bList2"/>
    <dgm:cxn modelId="{746154B6-62D5-49A8-8657-990B61414CC3}" type="presParOf" srcId="{49145630-3D05-41D9-805A-5D7419158E7C}" destId="{D978D01A-078D-4FFA-8AC3-679A805E32EB}" srcOrd="1" destOrd="0" presId="urn:microsoft.com/office/officeart/2005/8/layout/bList2"/>
    <dgm:cxn modelId="{F3C00EDC-CB0C-462B-BBED-E1DDDDDFF92A}" type="presParOf" srcId="{49145630-3D05-41D9-805A-5D7419158E7C}" destId="{BE71FC82-7517-4EBC-B601-787DD32FC74F}" srcOrd="2" destOrd="0" presId="urn:microsoft.com/office/officeart/2005/8/layout/bList2"/>
    <dgm:cxn modelId="{46E231FA-2876-4F6F-A7B6-34F562CD76D2}" type="presParOf" srcId="{49145630-3D05-41D9-805A-5D7419158E7C}" destId="{EB1A85A8-6D78-4890-BBE9-0E861F14C2AB}" srcOrd="3" destOrd="0" presId="urn:microsoft.com/office/officeart/2005/8/layout/bList2"/>
    <dgm:cxn modelId="{9FF2A13A-2AE3-4408-BEA1-AAE3366B4287}" type="presParOf" srcId="{90618936-7585-4BE7-B8B1-BE108365AD7E}" destId="{12F9A827-D0A3-432C-93CC-F1DEE986450D}" srcOrd="3" destOrd="0" presId="urn:microsoft.com/office/officeart/2005/8/layout/bList2"/>
    <dgm:cxn modelId="{9754AA69-2B08-467B-8FBA-28CA41F2ADE6}" type="presParOf" srcId="{90618936-7585-4BE7-B8B1-BE108365AD7E}" destId="{267F50B8-BB72-4943-92EB-FB802C53186F}" srcOrd="4" destOrd="0" presId="urn:microsoft.com/office/officeart/2005/8/layout/bList2"/>
    <dgm:cxn modelId="{B201294B-42BE-4CAB-97A8-78C233924BB6}" type="presParOf" srcId="{267F50B8-BB72-4943-92EB-FB802C53186F}" destId="{BFA0701D-E65B-45AE-9B66-13CF06B1DC4F}" srcOrd="0" destOrd="0" presId="urn:microsoft.com/office/officeart/2005/8/layout/bList2"/>
    <dgm:cxn modelId="{BD4B44FD-22BC-4DF0-8196-3920A75687EA}" type="presParOf" srcId="{267F50B8-BB72-4943-92EB-FB802C53186F}" destId="{3356CAC4-9C3F-42C8-855C-2C2A083C9570}" srcOrd="1" destOrd="0" presId="urn:microsoft.com/office/officeart/2005/8/layout/bList2"/>
    <dgm:cxn modelId="{FEAC98F7-BC6D-4E1A-A985-075E5EA99B52}" type="presParOf" srcId="{267F50B8-BB72-4943-92EB-FB802C53186F}" destId="{74FEEFD3-BCAC-4ED2-A768-882137FC8DC8}" srcOrd="2" destOrd="0" presId="urn:microsoft.com/office/officeart/2005/8/layout/bList2"/>
    <dgm:cxn modelId="{37B61DA4-88F6-4B61-87D8-0309A584E3C3}" type="presParOf" srcId="{267F50B8-BB72-4943-92EB-FB802C53186F}" destId="{66B2EA83-487D-4B05-B393-836D00BD9B6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7EDCCA-D345-4899-9F08-82F819FA63D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2CB9D77-CFEA-4BC8-B027-638297F41F78}">
      <dgm:prSet phldrT="[Текст]"/>
      <dgm:spPr/>
      <dgm:t>
        <a:bodyPr/>
        <a:lstStyle/>
        <a:p>
          <a:pPr>
            <a:buNone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Відновлювана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енергетика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Заміна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вугілля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нафти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) на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сонячну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вітрову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гідро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-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поновлюваних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DCACC-6267-44D4-A4BE-669EFC26EF62}" type="parTrans" cxnId="{3B749744-FFD1-43A0-833E-1A3910A5D749}">
      <dgm:prSet/>
      <dgm:spPr/>
      <dgm:t>
        <a:bodyPr/>
        <a:lstStyle/>
        <a:p>
          <a:endParaRPr lang="ru-UA"/>
        </a:p>
      </dgm:t>
    </dgm:pt>
    <dgm:pt modelId="{F73B1BAA-FCBC-4C5E-82C2-DD41B25921BE}" type="sibTrans" cxnId="{3B749744-FFD1-43A0-833E-1A3910A5D749}">
      <dgm:prSet/>
      <dgm:spPr/>
      <dgm:t>
        <a:bodyPr/>
        <a:lstStyle/>
        <a:p>
          <a:endParaRPr lang="ru-UA"/>
        </a:p>
      </dgm:t>
    </dgm:pt>
    <dgm:pt modelId="{24493402-6F84-4B34-B171-B526D9E8EFFA}">
      <dgm:prSet phldrT="[Текст]"/>
      <dgm:spPr/>
      <dgm:t>
        <a:bodyPr/>
        <a:lstStyle/>
        <a:p>
          <a:pPr>
            <a:buNone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Енергоефективність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енергоспоживання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секторах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транспорт,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промисловість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існуючих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6A760-F369-44DF-A135-B4730C1421A8}" type="parTrans" cxnId="{2E28CB14-59D1-4BE5-8861-83DB5EFBDF25}">
      <dgm:prSet/>
      <dgm:spPr/>
      <dgm:t>
        <a:bodyPr/>
        <a:lstStyle/>
        <a:p>
          <a:endParaRPr lang="ru-UA"/>
        </a:p>
      </dgm:t>
    </dgm:pt>
    <dgm:pt modelId="{6080B1C6-D87D-4D9B-9C7F-E7EEFF29BF82}" type="sibTrans" cxnId="{2E28CB14-59D1-4BE5-8861-83DB5EFBDF25}">
      <dgm:prSet/>
      <dgm:spPr/>
      <dgm:t>
        <a:bodyPr/>
        <a:lstStyle/>
        <a:p>
          <a:endParaRPr lang="ru-UA"/>
        </a:p>
      </dgm:t>
    </dgm:pt>
    <dgm:pt modelId="{A7097011-66F4-472B-8834-3AFC1CE7505B}">
      <dgm:prSet phldrT="[Текст]"/>
      <dgm:spPr/>
      <dgm:t>
        <a:bodyPr/>
        <a:lstStyle/>
        <a:p>
          <a:pPr>
            <a:buNone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циркулярної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де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розглядаються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як ресурс для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а не як проблема</a:t>
          </a:r>
        </a:p>
      </dgm:t>
    </dgm:pt>
    <dgm:pt modelId="{8F3FE3A9-EFF2-47C0-A07C-F29EE2E0D3B3}" type="parTrans" cxnId="{9442EEF6-E99C-4102-A2B5-D2D757FE4EB9}">
      <dgm:prSet/>
      <dgm:spPr/>
      <dgm:t>
        <a:bodyPr/>
        <a:lstStyle/>
        <a:p>
          <a:endParaRPr lang="ru-UA"/>
        </a:p>
      </dgm:t>
    </dgm:pt>
    <dgm:pt modelId="{4D89D712-A545-4679-8814-7652A53129A8}" type="sibTrans" cxnId="{9442EEF6-E99C-4102-A2B5-D2D757FE4EB9}">
      <dgm:prSet/>
      <dgm:spPr/>
      <dgm:t>
        <a:bodyPr/>
        <a:lstStyle/>
        <a:p>
          <a:endParaRPr lang="ru-UA"/>
        </a:p>
      </dgm:t>
    </dgm:pt>
    <dgm:pt modelId="{0A30B008-CB44-4705-8C81-02E12470378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повторне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збору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сортування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повторного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8C468-8734-4C6B-B2E8-F9C6568DE614}" type="parTrans" cxnId="{FC719014-6903-4647-B005-B062CE29BC65}">
      <dgm:prSet/>
      <dgm:spPr/>
      <dgm:t>
        <a:bodyPr/>
        <a:lstStyle/>
        <a:p>
          <a:endParaRPr lang="ru-UA"/>
        </a:p>
      </dgm:t>
    </dgm:pt>
    <dgm:pt modelId="{66691AA8-0892-42D4-9606-0E466E2510B3}" type="sibTrans" cxnId="{FC719014-6903-4647-B005-B062CE29BC65}">
      <dgm:prSet/>
      <dgm:spPr/>
      <dgm:t>
        <a:bodyPr/>
        <a:lstStyle/>
        <a:p>
          <a:endParaRPr lang="ru-UA"/>
        </a:p>
      </dgm:t>
    </dgm:pt>
    <dgm:pt modelId="{A7584EE2-0E89-4E4F-B07C-24912F2D40D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зелених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фінансів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Спрямування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потоків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сприяють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переходу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енергоефективність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CFA60-13F5-4653-9387-8F7425D69E78}" type="parTrans" cxnId="{63C49BAF-3569-47C5-8508-B68FA3CB7737}">
      <dgm:prSet/>
      <dgm:spPr/>
      <dgm:t>
        <a:bodyPr/>
        <a:lstStyle/>
        <a:p>
          <a:endParaRPr lang="ru-UA"/>
        </a:p>
      </dgm:t>
    </dgm:pt>
    <dgm:pt modelId="{515290DD-AEA6-4AC9-B1AE-235E1976700D}" type="sibTrans" cxnId="{63C49BAF-3569-47C5-8508-B68FA3CB7737}">
      <dgm:prSet/>
      <dgm:spPr/>
      <dgm:t>
        <a:bodyPr/>
        <a:lstStyle/>
        <a:p>
          <a:endParaRPr lang="ru-UA"/>
        </a:p>
      </dgm:t>
    </dgm:pt>
    <dgm:pt modelId="{C47FF8EE-9B0D-4CEF-B00E-D195B1F14CB0}">
      <dgm:prSet/>
      <dgm:spPr/>
      <dgm:t>
        <a:bodyPr/>
        <a:lstStyle/>
        <a:p>
          <a:endParaRPr lang="ru-UA" dirty="0"/>
        </a:p>
      </dgm:t>
    </dgm:pt>
    <dgm:pt modelId="{FDFF835B-6C2A-46E3-8441-EE8F2985FC9D}" type="parTrans" cxnId="{77078948-3CC1-496C-98FC-C313BF8D73E0}">
      <dgm:prSet/>
      <dgm:spPr/>
      <dgm:t>
        <a:bodyPr/>
        <a:lstStyle/>
        <a:p>
          <a:endParaRPr lang="ru-UA"/>
        </a:p>
      </dgm:t>
    </dgm:pt>
    <dgm:pt modelId="{26B75932-E0B4-4347-B3A9-BEF55B620FFD}" type="sibTrans" cxnId="{77078948-3CC1-496C-98FC-C313BF8D73E0}">
      <dgm:prSet/>
      <dgm:spPr/>
      <dgm:t>
        <a:bodyPr/>
        <a:lstStyle/>
        <a:p>
          <a:endParaRPr lang="ru-UA"/>
        </a:p>
      </dgm:t>
    </dgm:pt>
    <dgm:pt modelId="{15FC6683-514B-49AE-AA67-B8C9E8CA0012}" type="pres">
      <dgm:prSet presAssocID="{B17EDCCA-D345-4899-9F08-82F819FA63D7}" presName="linear" presStyleCnt="0">
        <dgm:presLayoutVars>
          <dgm:dir/>
          <dgm:resizeHandles val="exact"/>
        </dgm:presLayoutVars>
      </dgm:prSet>
      <dgm:spPr/>
    </dgm:pt>
    <dgm:pt modelId="{DF50214E-A01C-48E2-B31A-87646E150CE9}" type="pres">
      <dgm:prSet presAssocID="{52CB9D77-CFEA-4BC8-B027-638297F41F78}" presName="comp" presStyleCnt="0"/>
      <dgm:spPr/>
    </dgm:pt>
    <dgm:pt modelId="{441FC4E9-90A1-4A66-A984-F67A5475E873}" type="pres">
      <dgm:prSet presAssocID="{52CB9D77-CFEA-4BC8-B027-638297F41F78}" presName="box" presStyleLbl="node1" presStyleIdx="0" presStyleCnt="5"/>
      <dgm:spPr/>
    </dgm:pt>
    <dgm:pt modelId="{F57A98F9-51A5-4A79-8ADB-0C545E8396D5}" type="pres">
      <dgm:prSet presAssocID="{52CB9D77-CFEA-4BC8-B027-638297F41F78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</dgm:spPr>
    </dgm:pt>
    <dgm:pt modelId="{F31142D0-3A13-4C42-ADDD-CBB11EEDBDEA}" type="pres">
      <dgm:prSet presAssocID="{52CB9D77-CFEA-4BC8-B027-638297F41F78}" presName="text" presStyleLbl="node1" presStyleIdx="0" presStyleCnt="5">
        <dgm:presLayoutVars>
          <dgm:bulletEnabled val="1"/>
        </dgm:presLayoutVars>
      </dgm:prSet>
      <dgm:spPr/>
    </dgm:pt>
    <dgm:pt modelId="{8C66E076-31C4-41E8-AA1A-CD38B5AA9823}" type="pres">
      <dgm:prSet presAssocID="{F73B1BAA-FCBC-4C5E-82C2-DD41B25921BE}" presName="spacer" presStyleCnt="0"/>
      <dgm:spPr/>
    </dgm:pt>
    <dgm:pt modelId="{6D8CE654-ECB3-4C5D-ADD4-C145B5E33623}" type="pres">
      <dgm:prSet presAssocID="{24493402-6F84-4B34-B171-B526D9E8EFFA}" presName="comp" presStyleCnt="0"/>
      <dgm:spPr/>
    </dgm:pt>
    <dgm:pt modelId="{1123A4CF-80F2-4360-8889-4547E0505449}" type="pres">
      <dgm:prSet presAssocID="{24493402-6F84-4B34-B171-B526D9E8EFFA}" presName="box" presStyleLbl="node1" presStyleIdx="1" presStyleCnt="5"/>
      <dgm:spPr/>
    </dgm:pt>
    <dgm:pt modelId="{4DBF0C5C-B996-4802-B64C-DE10003E9CDC}" type="pres">
      <dgm:prSet presAssocID="{24493402-6F84-4B34-B171-B526D9E8EFFA}" presName="img" presStyleLbl="fgImgPlace1" presStyleIdx="1" presStyleCnt="5" custLinFactNeighborX="946" custLinFactNeighborY="-1702"/>
      <dgm:spPr>
        <a:blipFill rotWithShape="1">
          <a:blip xmlns:r="http://schemas.openxmlformats.org/officeDocument/2006/relationships" r:embed="rId2"/>
          <a:srcRect/>
          <a:stretch>
            <a:fillRect t="-26000" b="-26000"/>
          </a:stretch>
        </a:blipFill>
      </dgm:spPr>
    </dgm:pt>
    <dgm:pt modelId="{42BD7D93-7135-48A9-AB6B-C2F23D4BA477}" type="pres">
      <dgm:prSet presAssocID="{24493402-6F84-4B34-B171-B526D9E8EFFA}" presName="text" presStyleLbl="node1" presStyleIdx="1" presStyleCnt="5">
        <dgm:presLayoutVars>
          <dgm:bulletEnabled val="1"/>
        </dgm:presLayoutVars>
      </dgm:prSet>
      <dgm:spPr/>
    </dgm:pt>
    <dgm:pt modelId="{BF4B1BB8-FEF7-48F4-8816-7ADF7F985D75}" type="pres">
      <dgm:prSet presAssocID="{6080B1C6-D87D-4D9B-9C7F-E7EEFF29BF82}" presName="spacer" presStyleCnt="0"/>
      <dgm:spPr/>
    </dgm:pt>
    <dgm:pt modelId="{C0DEED91-6A74-4F5F-AE70-5D36D0D47254}" type="pres">
      <dgm:prSet presAssocID="{A7097011-66F4-472B-8834-3AFC1CE7505B}" presName="comp" presStyleCnt="0"/>
      <dgm:spPr/>
    </dgm:pt>
    <dgm:pt modelId="{2E95B7EE-B99E-4E02-8059-4C21B4AC84E4}" type="pres">
      <dgm:prSet presAssocID="{A7097011-66F4-472B-8834-3AFC1CE7505B}" presName="box" presStyleLbl="node1" presStyleIdx="2" presStyleCnt="5"/>
      <dgm:spPr/>
    </dgm:pt>
    <dgm:pt modelId="{8C66D07A-926D-4294-B9E4-418DF79FCB27}" type="pres">
      <dgm:prSet presAssocID="{A7097011-66F4-472B-8834-3AFC1CE7505B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26000" b="-26000"/>
          </a:stretch>
        </a:blipFill>
      </dgm:spPr>
    </dgm:pt>
    <dgm:pt modelId="{86CDB4F0-BBA9-454B-AEA9-DB3CF14A142D}" type="pres">
      <dgm:prSet presAssocID="{A7097011-66F4-472B-8834-3AFC1CE7505B}" presName="text" presStyleLbl="node1" presStyleIdx="2" presStyleCnt="5">
        <dgm:presLayoutVars>
          <dgm:bulletEnabled val="1"/>
        </dgm:presLayoutVars>
      </dgm:prSet>
      <dgm:spPr/>
    </dgm:pt>
    <dgm:pt modelId="{30E3D275-79B7-4780-BC98-760F9321D03E}" type="pres">
      <dgm:prSet presAssocID="{4D89D712-A545-4679-8814-7652A53129A8}" presName="spacer" presStyleCnt="0"/>
      <dgm:spPr/>
    </dgm:pt>
    <dgm:pt modelId="{59E78E3D-E776-4B14-AFCB-038C16DA5FB5}" type="pres">
      <dgm:prSet presAssocID="{0A30B008-CB44-4705-8C81-02E124703781}" presName="comp" presStyleCnt="0"/>
      <dgm:spPr/>
    </dgm:pt>
    <dgm:pt modelId="{EDEC82F0-44C7-456B-8BB7-880464D70AD0}" type="pres">
      <dgm:prSet presAssocID="{0A30B008-CB44-4705-8C81-02E124703781}" presName="box" presStyleLbl="node1" presStyleIdx="3" presStyleCnt="5"/>
      <dgm:spPr/>
    </dgm:pt>
    <dgm:pt modelId="{39E2D9E0-3B1B-4DC7-AC28-696FF62CCDC0}" type="pres">
      <dgm:prSet presAssocID="{0A30B008-CB44-4705-8C81-02E124703781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</dgm:spPr>
    </dgm:pt>
    <dgm:pt modelId="{C30253EF-0C22-435F-8BB4-C1BFC3D29B66}" type="pres">
      <dgm:prSet presAssocID="{0A30B008-CB44-4705-8C81-02E124703781}" presName="text" presStyleLbl="node1" presStyleIdx="3" presStyleCnt="5">
        <dgm:presLayoutVars>
          <dgm:bulletEnabled val="1"/>
        </dgm:presLayoutVars>
      </dgm:prSet>
      <dgm:spPr/>
    </dgm:pt>
    <dgm:pt modelId="{89C41F1B-4AB1-46B5-9B96-8C73A615E919}" type="pres">
      <dgm:prSet presAssocID="{66691AA8-0892-42D4-9606-0E466E2510B3}" presName="spacer" presStyleCnt="0"/>
      <dgm:spPr/>
    </dgm:pt>
    <dgm:pt modelId="{D2F1166A-2F48-4981-BC61-3168F7098C70}" type="pres">
      <dgm:prSet presAssocID="{A7584EE2-0E89-4E4F-B07C-24912F2D40D4}" presName="comp" presStyleCnt="0"/>
      <dgm:spPr/>
    </dgm:pt>
    <dgm:pt modelId="{7FF429B9-41E0-431E-9F9E-5269F69F2C1F}" type="pres">
      <dgm:prSet presAssocID="{A7584EE2-0E89-4E4F-B07C-24912F2D40D4}" presName="box" presStyleLbl="node1" presStyleIdx="4" presStyleCnt="5"/>
      <dgm:spPr/>
    </dgm:pt>
    <dgm:pt modelId="{A1247512-DE37-4615-BB8D-6B51B1FBC64C}" type="pres">
      <dgm:prSet presAssocID="{A7584EE2-0E89-4E4F-B07C-24912F2D40D4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51000" b="-51000"/>
          </a:stretch>
        </a:blipFill>
      </dgm:spPr>
    </dgm:pt>
    <dgm:pt modelId="{65AB858D-5DED-48B7-93A0-86A2910F9E9A}" type="pres">
      <dgm:prSet presAssocID="{A7584EE2-0E89-4E4F-B07C-24912F2D40D4}" presName="text" presStyleLbl="node1" presStyleIdx="4" presStyleCnt="5">
        <dgm:presLayoutVars>
          <dgm:bulletEnabled val="1"/>
        </dgm:presLayoutVars>
      </dgm:prSet>
      <dgm:spPr/>
    </dgm:pt>
  </dgm:ptLst>
  <dgm:cxnLst>
    <dgm:cxn modelId="{FC719014-6903-4647-B005-B062CE29BC65}" srcId="{B17EDCCA-D345-4899-9F08-82F819FA63D7}" destId="{0A30B008-CB44-4705-8C81-02E124703781}" srcOrd="3" destOrd="0" parTransId="{5D78C468-8734-4C6B-B2E8-F9C6568DE614}" sibTransId="{66691AA8-0892-42D4-9606-0E466E2510B3}"/>
    <dgm:cxn modelId="{2E28CB14-59D1-4BE5-8861-83DB5EFBDF25}" srcId="{B17EDCCA-D345-4899-9F08-82F819FA63D7}" destId="{24493402-6F84-4B34-B171-B526D9E8EFFA}" srcOrd="1" destOrd="0" parTransId="{B946A760-F369-44DF-A135-B4730C1421A8}" sibTransId="{6080B1C6-D87D-4D9B-9C7F-E7EEFF29BF82}"/>
    <dgm:cxn modelId="{7DB33519-7D7D-4B30-AC94-3A7391275D27}" type="presOf" srcId="{A7584EE2-0E89-4E4F-B07C-24912F2D40D4}" destId="{7FF429B9-41E0-431E-9F9E-5269F69F2C1F}" srcOrd="0" destOrd="0" presId="urn:microsoft.com/office/officeart/2005/8/layout/vList4"/>
    <dgm:cxn modelId="{4A6B6938-CFBD-4A7C-8E1D-78D20958B4AD}" type="presOf" srcId="{A7584EE2-0E89-4E4F-B07C-24912F2D40D4}" destId="{65AB858D-5DED-48B7-93A0-86A2910F9E9A}" srcOrd="1" destOrd="0" presId="urn:microsoft.com/office/officeart/2005/8/layout/vList4"/>
    <dgm:cxn modelId="{3B749744-FFD1-43A0-833E-1A3910A5D749}" srcId="{B17EDCCA-D345-4899-9F08-82F819FA63D7}" destId="{52CB9D77-CFEA-4BC8-B027-638297F41F78}" srcOrd="0" destOrd="0" parTransId="{AAFDCACC-6267-44D4-A4BE-669EFC26EF62}" sibTransId="{F73B1BAA-FCBC-4C5E-82C2-DD41B25921BE}"/>
    <dgm:cxn modelId="{C8461265-0E2F-443D-ABD9-070142B1C430}" type="presOf" srcId="{24493402-6F84-4B34-B171-B526D9E8EFFA}" destId="{42BD7D93-7135-48A9-AB6B-C2F23D4BA477}" srcOrd="1" destOrd="0" presId="urn:microsoft.com/office/officeart/2005/8/layout/vList4"/>
    <dgm:cxn modelId="{77078948-3CC1-496C-98FC-C313BF8D73E0}" srcId="{A7584EE2-0E89-4E4F-B07C-24912F2D40D4}" destId="{C47FF8EE-9B0D-4CEF-B00E-D195B1F14CB0}" srcOrd="0" destOrd="0" parTransId="{FDFF835B-6C2A-46E3-8441-EE8F2985FC9D}" sibTransId="{26B75932-E0B4-4347-B3A9-BEF55B620FFD}"/>
    <dgm:cxn modelId="{9D303753-C05A-4957-B099-6BFA4C96608C}" type="presOf" srcId="{C47FF8EE-9B0D-4CEF-B00E-D195B1F14CB0}" destId="{65AB858D-5DED-48B7-93A0-86A2910F9E9A}" srcOrd="1" destOrd="1" presId="urn:microsoft.com/office/officeart/2005/8/layout/vList4"/>
    <dgm:cxn modelId="{24F8A355-AEE2-46A9-A1BB-C19C9406AAD2}" type="presOf" srcId="{24493402-6F84-4B34-B171-B526D9E8EFFA}" destId="{1123A4CF-80F2-4360-8889-4547E0505449}" srcOrd="0" destOrd="0" presId="urn:microsoft.com/office/officeart/2005/8/layout/vList4"/>
    <dgm:cxn modelId="{6DEADC76-54E2-44D7-AFD8-E18534FA276B}" type="presOf" srcId="{A7097011-66F4-472B-8834-3AFC1CE7505B}" destId="{86CDB4F0-BBA9-454B-AEA9-DB3CF14A142D}" srcOrd="1" destOrd="0" presId="urn:microsoft.com/office/officeart/2005/8/layout/vList4"/>
    <dgm:cxn modelId="{0BBA7578-C68F-4C07-953D-EB8816C01BD0}" type="presOf" srcId="{A7097011-66F4-472B-8834-3AFC1CE7505B}" destId="{2E95B7EE-B99E-4E02-8059-4C21B4AC84E4}" srcOrd="0" destOrd="0" presId="urn:microsoft.com/office/officeart/2005/8/layout/vList4"/>
    <dgm:cxn modelId="{FDEF1881-EC64-464E-B253-D69F7473F079}" type="presOf" srcId="{52CB9D77-CFEA-4BC8-B027-638297F41F78}" destId="{441FC4E9-90A1-4A66-A984-F67A5475E873}" srcOrd="0" destOrd="0" presId="urn:microsoft.com/office/officeart/2005/8/layout/vList4"/>
    <dgm:cxn modelId="{378BD489-9BB9-4088-849E-68913150D76B}" type="presOf" srcId="{52CB9D77-CFEA-4BC8-B027-638297F41F78}" destId="{F31142D0-3A13-4C42-ADDD-CBB11EEDBDEA}" srcOrd="1" destOrd="0" presId="urn:microsoft.com/office/officeart/2005/8/layout/vList4"/>
    <dgm:cxn modelId="{94D16AA7-534D-406D-954A-155754A494CA}" type="presOf" srcId="{C47FF8EE-9B0D-4CEF-B00E-D195B1F14CB0}" destId="{7FF429B9-41E0-431E-9F9E-5269F69F2C1F}" srcOrd="0" destOrd="1" presId="urn:microsoft.com/office/officeart/2005/8/layout/vList4"/>
    <dgm:cxn modelId="{63C49BAF-3569-47C5-8508-B68FA3CB7737}" srcId="{B17EDCCA-D345-4899-9F08-82F819FA63D7}" destId="{A7584EE2-0E89-4E4F-B07C-24912F2D40D4}" srcOrd="4" destOrd="0" parTransId="{8B3CFA60-13F5-4653-9387-8F7425D69E78}" sibTransId="{515290DD-AEA6-4AC9-B1AE-235E1976700D}"/>
    <dgm:cxn modelId="{73CAEBDB-0E0C-43B7-80B7-161F9291B4F2}" type="presOf" srcId="{B17EDCCA-D345-4899-9F08-82F819FA63D7}" destId="{15FC6683-514B-49AE-AA67-B8C9E8CA0012}" srcOrd="0" destOrd="0" presId="urn:microsoft.com/office/officeart/2005/8/layout/vList4"/>
    <dgm:cxn modelId="{26895EF5-3BDB-492C-8849-FD77399209BC}" type="presOf" srcId="{0A30B008-CB44-4705-8C81-02E124703781}" destId="{C30253EF-0C22-435F-8BB4-C1BFC3D29B66}" srcOrd="1" destOrd="0" presId="urn:microsoft.com/office/officeart/2005/8/layout/vList4"/>
    <dgm:cxn modelId="{9442EEF6-E99C-4102-A2B5-D2D757FE4EB9}" srcId="{B17EDCCA-D345-4899-9F08-82F819FA63D7}" destId="{A7097011-66F4-472B-8834-3AFC1CE7505B}" srcOrd="2" destOrd="0" parTransId="{8F3FE3A9-EFF2-47C0-A07C-F29EE2E0D3B3}" sibTransId="{4D89D712-A545-4679-8814-7652A53129A8}"/>
    <dgm:cxn modelId="{576234FD-2269-4304-B225-01FA3BD5F1FF}" type="presOf" srcId="{0A30B008-CB44-4705-8C81-02E124703781}" destId="{EDEC82F0-44C7-456B-8BB7-880464D70AD0}" srcOrd="0" destOrd="0" presId="urn:microsoft.com/office/officeart/2005/8/layout/vList4"/>
    <dgm:cxn modelId="{6BA54C27-4D9A-418F-996C-FE50F0C1C626}" type="presParOf" srcId="{15FC6683-514B-49AE-AA67-B8C9E8CA0012}" destId="{DF50214E-A01C-48E2-B31A-87646E150CE9}" srcOrd="0" destOrd="0" presId="urn:microsoft.com/office/officeart/2005/8/layout/vList4"/>
    <dgm:cxn modelId="{B9F9B726-C1E0-4D67-9CE7-CCB7EF83031A}" type="presParOf" srcId="{DF50214E-A01C-48E2-B31A-87646E150CE9}" destId="{441FC4E9-90A1-4A66-A984-F67A5475E873}" srcOrd="0" destOrd="0" presId="urn:microsoft.com/office/officeart/2005/8/layout/vList4"/>
    <dgm:cxn modelId="{3FC289D8-6030-447C-B25E-DEC1319530E7}" type="presParOf" srcId="{DF50214E-A01C-48E2-B31A-87646E150CE9}" destId="{F57A98F9-51A5-4A79-8ADB-0C545E8396D5}" srcOrd="1" destOrd="0" presId="urn:microsoft.com/office/officeart/2005/8/layout/vList4"/>
    <dgm:cxn modelId="{F75945CE-5ADB-4F70-8E58-FDE2AC678FC4}" type="presParOf" srcId="{DF50214E-A01C-48E2-B31A-87646E150CE9}" destId="{F31142D0-3A13-4C42-ADDD-CBB11EEDBDEA}" srcOrd="2" destOrd="0" presId="urn:microsoft.com/office/officeart/2005/8/layout/vList4"/>
    <dgm:cxn modelId="{71B8A5A0-1E9C-4FA0-A63A-870346FC44AD}" type="presParOf" srcId="{15FC6683-514B-49AE-AA67-B8C9E8CA0012}" destId="{8C66E076-31C4-41E8-AA1A-CD38B5AA9823}" srcOrd="1" destOrd="0" presId="urn:microsoft.com/office/officeart/2005/8/layout/vList4"/>
    <dgm:cxn modelId="{A61E9826-5FB0-467D-9442-E2FF3AAFAAE5}" type="presParOf" srcId="{15FC6683-514B-49AE-AA67-B8C9E8CA0012}" destId="{6D8CE654-ECB3-4C5D-ADD4-C145B5E33623}" srcOrd="2" destOrd="0" presId="urn:microsoft.com/office/officeart/2005/8/layout/vList4"/>
    <dgm:cxn modelId="{679BBE97-EC00-49A5-A0E6-5C8079FE1275}" type="presParOf" srcId="{6D8CE654-ECB3-4C5D-ADD4-C145B5E33623}" destId="{1123A4CF-80F2-4360-8889-4547E0505449}" srcOrd="0" destOrd="0" presId="urn:microsoft.com/office/officeart/2005/8/layout/vList4"/>
    <dgm:cxn modelId="{996A8B7A-4076-4B9B-B8E7-2193F44462CC}" type="presParOf" srcId="{6D8CE654-ECB3-4C5D-ADD4-C145B5E33623}" destId="{4DBF0C5C-B996-4802-B64C-DE10003E9CDC}" srcOrd="1" destOrd="0" presId="urn:microsoft.com/office/officeart/2005/8/layout/vList4"/>
    <dgm:cxn modelId="{6E5411B9-E7A1-4320-AE7A-B7C8B1C617D5}" type="presParOf" srcId="{6D8CE654-ECB3-4C5D-ADD4-C145B5E33623}" destId="{42BD7D93-7135-48A9-AB6B-C2F23D4BA477}" srcOrd="2" destOrd="0" presId="urn:microsoft.com/office/officeart/2005/8/layout/vList4"/>
    <dgm:cxn modelId="{8CAF0FDF-FA3B-4AAD-85EE-CA9BC994A59E}" type="presParOf" srcId="{15FC6683-514B-49AE-AA67-B8C9E8CA0012}" destId="{BF4B1BB8-FEF7-48F4-8816-7ADF7F985D75}" srcOrd="3" destOrd="0" presId="urn:microsoft.com/office/officeart/2005/8/layout/vList4"/>
    <dgm:cxn modelId="{D4AE63CB-9C3C-4248-A760-726FA8D3EA19}" type="presParOf" srcId="{15FC6683-514B-49AE-AA67-B8C9E8CA0012}" destId="{C0DEED91-6A74-4F5F-AE70-5D36D0D47254}" srcOrd="4" destOrd="0" presId="urn:microsoft.com/office/officeart/2005/8/layout/vList4"/>
    <dgm:cxn modelId="{254E7366-F8F4-46FE-82EA-BEAB6B179A8E}" type="presParOf" srcId="{C0DEED91-6A74-4F5F-AE70-5D36D0D47254}" destId="{2E95B7EE-B99E-4E02-8059-4C21B4AC84E4}" srcOrd="0" destOrd="0" presId="urn:microsoft.com/office/officeart/2005/8/layout/vList4"/>
    <dgm:cxn modelId="{865E6153-A05F-492C-903E-BA4A50951F46}" type="presParOf" srcId="{C0DEED91-6A74-4F5F-AE70-5D36D0D47254}" destId="{8C66D07A-926D-4294-B9E4-418DF79FCB27}" srcOrd="1" destOrd="0" presId="urn:microsoft.com/office/officeart/2005/8/layout/vList4"/>
    <dgm:cxn modelId="{66447E04-B846-430C-9F0A-E07DD480A39E}" type="presParOf" srcId="{C0DEED91-6A74-4F5F-AE70-5D36D0D47254}" destId="{86CDB4F0-BBA9-454B-AEA9-DB3CF14A142D}" srcOrd="2" destOrd="0" presId="urn:microsoft.com/office/officeart/2005/8/layout/vList4"/>
    <dgm:cxn modelId="{38B31BC3-0CAF-4529-9059-247DBAE84FEA}" type="presParOf" srcId="{15FC6683-514B-49AE-AA67-B8C9E8CA0012}" destId="{30E3D275-79B7-4780-BC98-760F9321D03E}" srcOrd="5" destOrd="0" presId="urn:microsoft.com/office/officeart/2005/8/layout/vList4"/>
    <dgm:cxn modelId="{09106A3A-32C0-4930-A5EC-17C5E52FE7A8}" type="presParOf" srcId="{15FC6683-514B-49AE-AA67-B8C9E8CA0012}" destId="{59E78E3D-E776-4B14-AFCB-038C16DA5FB5}" srcOrd="6" destOrd="0" presId="urn:microsoft.com/office/officeart/2005/8/layout/vList4"/>
    <dgm:cxn modelId="{6474EFDA-23B8-478B-BC7B-F77DFD408E32}" type="presParOf" srcId="{59E78E3D-E776-4B14-AFCB-038C16DA5FB5}" destId="{EDEC82F0-44C7-456B-8BB7-880464D70AD0}" srcOrd="0" destOrd="0" presId="urn:microsoft.com/office/officeart/2005/8/layout/vList4"/>
    <dgm:cxn modelId="{888FB49D-37CA-46C0-8A1E-9C2CADF7470A}" type="presParOf" srcId="{59E78E3D-E776-4B14-AFCB-038C16DA5FB5}" destId="{39E2D9E0-3B1B-4DC7-AC28-696FF62CCDC0}" srcOrd="1" destOrd="0" presId="urn:microsoft.com/office/officeart/2005/8/layout/vList4"/>
    <dgm:cxn modelId="{EF38052C-1FE7-496D-850D-548D785D141E}" type="presParOf" srcId="{59E78E3D-E776-4B14-AFCB-038C16DA5FB5}" destId="{C30253EF-0C22-435F-8BB4-C1BFC3D29B66}" srcOrd="2" destOrd="0" presId="urn:microsoft.com/office/officeart/2005/8/layout/vList4"/>
    <dgm:cxn modelId="{704BB21C-B204-47F1-B0E4-00CF77A9F8F8}" type="presParOf" srcId="{15FC6683-514B-49AE-AA67-B8C9E8CA0012}" destId="{89C41F1B-4AB1-46B5-9B96-8C73A615E919}" srcOrd="7" destOrd="0" presId="urn:microsoft.com/office/officeart/2005/8/layout/vList4"/>
    <dgm:cxn modelId="{86BDB92C-56B0-43C4-806F-3136E8511825}" type="presParOf" srcId="{15FC6683-514B-49AE-AA67-B8C9E8CA0012}" destId="{D2F1166A-2F48-4981-BC61-3168F7098C70}" srcOrd="8" destOrd="0" presId="urn:microsoft.com/office/officeart/2005/8/layout/vList4"/>
    <dgm:cxn modelId="{B7CD217D-6FA3-4C92-914B-E3ADD861A7A7}" type="presParOf" srcId="{D2F1166A-2F48-4981-BC61-3168F7098C70}" destId="{7FF429B9-41E0-431E-9F9E-5269F69F2C1F}" srcOrd="0" destOrd="0" presId="urn:microsoft.com/office/officeart/2005/8/layout/vList4"/>
    <dgm:cxn modelId="{561E439D-1735-4D0E-A55A-F10E56DCC626}" type="presParOf" srcId="{D2F1166A-2F48-4981-BC61-3168F7098C70}" destId="{A1247512-DE37-4615-BB8D-6B51B1FBC64C}" srcOrd="1" destOrd="0" presId="urn:microsoft.com/office/officeart/2005/8/layout/vList4"/>
    <dgm:cxn modelId="{9ADB0273-B003-45E9-BAA7-D7300B1749C4}" type="presParOf" srcId="{D2F1166A-2F48-4981-BC61-3168F7098C70}" destId="{65AB858D-5DED-48B7-93A0-86A2910F9E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7EDCCA-D345-4899-9F08-82F819FA63D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2CB9D77-CFEA-4BC8-B027-638297F41F78}">
      <dgm:prSet phldrT="[Текст]"/>
      <dgm:spPr/>
      <dgm:t>
        <a:bodyPr/>
        <a:lstStyle/>
        <a:p>
          <a:pPr>
            <a:buNone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транспорт: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електротранспорту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велосипедної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транспорту, а також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палива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DCACC-6267-44D4-A4BE-669EFC26EF62}" type="parTrans" cxnId="{3B749744-FFD1-43A0-833E-1A3910A5D749}">
      <dgm:prSet/>
      <dgm:spPr/>
      <dgm:t>
        <a:bodyPr/>
        <a:lstStyle/>
        <a:p>
          <a:endParaRPr lang="ru-UA"/>
        </a:p>
      </dgm:t>
    </dgm:pt>
    <dgm:pt modelId="{F73B1BAA-FCBC-4C5E-82C2-DD41B25921BE}" type="sibTrans" cxnId="{3B749744-FFD1-43A0-833E-1A3910A5D749}">
      <dgm:prSet/>
      <dgm:spPr/>
      <dgm:t>
        <a:bodyPr/>
        <a:lstStyle/>
        <a:p>
          <a:endParaRPr lang="ru-UA"/>
        </a:p>
      </dgm:t>
    </dgm:pt>
    <dgm:pt modelId="{24493402-6F84-4B34-B171-B526D9E8EFFA}">
      <dgm:prSet phldrT="[Текст]"/>
      <dgm:spPr/>
      <dgm:t>
        <a:bodyPr/>
        <a:lstStyle/>
        <a:p>
          <a:pPr>
            <a:buNone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Органічне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сільське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господарство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зменшують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хімічних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добрив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пестицидів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покращують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ґрунту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6A760-F369-44DF-A135-B4730C1421A8}" type="parTrans" cxnId="{2E28CB14-59D1-4BE5-8861-83DB5EFBDF25}">
      <dgm:prSet/>
      <dgm:spPr/>
      <dgm:t>
        <a:bodyPr/>
        <a:lstStyle/>
        <a:p>
          <a:endParaRPr lang="ru-UA"/>
        </a:p>
      </dgm:t>
    </dgm:pt>
    <dgm:pt modelId="{6080B1C6-D87D-4D9B-9C7F-E7EEFF29BF82}" type="sibTrans" cxnId="{2E28CB14-59D1-4BE5-8861-83DB5EFBDF25}">
      <dgm:prSet/>
      <dgm:spPr/>
      <dgm:t>
        <a:bodyPr/>
        <a:lstStyle/>
        <a:p>
          <a:endParaRPr lang="ru-UA"/>
        </a:p>
      </dgm:t>
    </dgm:pt>
    <dgm:pt modelId="{A7097011-66F4-472B-8834-3AFC1CE7505B}">
      <dgm:prSet phldrT="[Текст]"/>
      <dgm:spPr/>
      <dgm:t>
        <a:bodyPr/>
        <a:lstStyle/>
        <a:p>
          <a:pPr>
            <a:buNone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лісів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водно-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болотних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угідь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океанів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важливими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FE3A9-EFF2-47C0-A07C-F29EE2E0D3B3}" type="parTrans" cxnId="{9442EEF6-E99C-4102-A2B5-D2D757FE4EB9}">
      <dgm:prSet/>
      <dgm:spPr/>
      <dgm:t>
        <a:bodyPr/>
        <a:lstStyle/>
        <a:p>
          <a:endParaRPr lang="ru-UA"/>
        </a:p>
      </dgm:t>
    </dgm:pt>
    <dgm:pt modelId="{4D89D712-A545-4679-8814-7652A53129A8}" type="sibTrans" cxnId="{9442EEF6-E99C-4102-A2B5-D2D757FE4EB9}">
      <dgm:prSet/>
      <dgm:spPr/>
      <dgm:t>
        <a:bodyPr/>
        <a:lstStyle/>
        <a:p>
          <a:endParaRPr lang="ru-UA"/>
        </a:p>
      </dgm:t>
    </dgm:pt>
    <dgm:pt modelId="{0A30B008-CB44-4705-8C81-02E12470378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обізнаності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переходу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D78C468-8734-4C6B-B2E8-F9C6568DE614}" type="parTrans" cxnId="{FC719014-6903-4647-B005-B062CE29BC65}">
      <dgm:prSet/>
      <dgm:spPr/>
      <dgm:t>
        <a:bodyPr/>
        <a:lstStyle/>
        <a:p>
          <a:endParaRPr lang="ru-UA"/>
        </a:p>
      </dgm:t>
    </dgm:pt>
    <dgm:pt modelId="{66691AA8-0892-42D4-9606-0E466E2510B3}" type="sibTrans" cxnId="{FC719014-6903-4647-B005-B062CE29BC65}">
      <dgm:prSet/>
      <dgm:spPr/>
      <dgm:t>
        <a:bodyPr/>
        <a:lstStyle/>
        <a:p>
          <a:endParaRPr lang="ru-UA"/>
        </a:p>
      </dgm:t>
    </dgm:pt>
    <dgm:pt modelId="{E6A7CBBF-2E31-4ED7-B63B-D57ED8AE72E4}">
      <dgm:prSet/>
      <dgm:spPr/>
      <dgm:t>
        <a:bodyPr/>
        <a:lstStyle/>
        <a:p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77940-3516-4069-B613-125CF57E69A0}" type="parTrans" cxnId="{BB359463-0738-4FBE-8714-0079820CB29E}">
      <dgm:prSet/>
      <dgm:spPr/>
      <dgm:t>
        <a:bodyPr/>
        <a:lstStyle/>
        <a:p>
          <a:endParaRPr lang="ru-UA"/>
        </a:p>
      </dgm:t>
    </dgm:pt>
    <dgm:pt modelId="{BEF96F30-09EB-493A-BDD2-1125D3B25E8B}" type="sibTrans" cxnId="{BB359463-0738-4FBE-8714-0079820CB29E}">
      <dgm:prSet/>
      <dgm:spPr/>
      <dgm:t>
        <a:bodyPr/>
        <a:lstStyle/>
        <a:p>
          <a:endParaRPr lang="ru-UA"/>
        </a:p>
      </dgm:t>
    </dgm:pt>
    <dgm:pt modelId="{8A8BBB85-0C8B-44BF-B68F-5248C1AF8EC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зелених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UA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сприятиме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створенню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у секторах,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пов'язаних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відновлюваною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енергетикою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переробкою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екологічним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транспортом та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галузями</a:t>
          </a:r>
          <a:r>
            <a:rPr lang="ru-UA" dirty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</a:p>
      </dgm:t>
    </dgm:pt>
    <dgm:pt modelId="{7BC9A695-ABD4-42BF-A839-47AAC3A3AAEA}" type="parTrans" cxnId="{2C2568D0-9648-4694-BC91-FAA204464B55}">
      <dgm:prSet/>
      <dgm:spPr/>
      <dgm:t>
        <a:bodyPr/>
        <a:lstStyle/>
        <a:p>
          <a:endParaRPr lang="ru-UA"/>
        </a:p>
      </dgm:t>
    </dgm:pt>
    <dgm:pt modelId="{8788105A-16E8-46CD-84B4-9B2A40E16943}" type="sibTrans" cxnId="{2C2568D0-9648-4694-BC91-FAA204464B55}">
      <dgm:prSet/>
      <dgm:spPr/>
      <dgm:t>
        <a:bodyPr/>
        <a:lstStyle/>
        <a:p>
          <a:endParaRPr lang="ru-UA"/>
        </a:p>
      </dgm:t>
    </dgm:pt>
    <dgm:pt modelId="{444D4FCD-9D5B-4190-A811-99817BA2300D}">
      <dgm:prSet/>
      <dgm:spPr/>
      <dgm:t>
        <a:bodyPr/>
        <a:lstStyle/>
        <a:p>
          <a:endParaRPr lang="ru-UA" dirty="0"/>
        </a:p>
      </dgm:t>
    </dgm:pt>
    <dgm:pt modelId="{9EE130FA-3DAF-48E6-8487-54ADD4B2B5E2}" type="parTrans" cxnId="{6FCF93D3-94B6-46C8-8CBA-23F48266526F}">
      <dgm:prSet/>
      <dgm:spPr/>
      <dgm:t>
        <a:bodyPr/>
        <a:lstStyle/>
        <a:p>
          <a:endParaRPr lang="ru-UA"/>
        </a:p>
      </dgm:t>
    </dgm:pt>
    <dgm:pt modelId="{1D62820D-8CA3-46FF-A769-974A1938F7FA}" type="sibTrans" cxnId="{6FCF93D3-94B6-46C8-8CBA-23F48266526F}">
      <dgm:prSet/>
      <dgm:spPr/>
      <dgm:t>
        <a:bodyPr/>
        <a:lstStyle/>
        <a:p>
          <a:endParaRPr lang="ru-UA"/>
        </a:p>
      </dgm:t>
    </dgm:pt>
    <dgm:pt modelId="{AD1E7F7B-7310-4091-B914-00E1FF6FC488}" type="pres">
      <dgm:prSet presAssocID="{B17EDCCA-D345-4899-9F08-82F819FA63D7}" presName="linear" presStyleCnt="0">
        <dgm:presLayoutVars>
          <dgm:dir/>
          <dgm:resizeHandles val="exact"/>
        </dgm:presLayoutVars>
      </dgm:prSet>
      <dgm:spPr/>
    </dgm:pt>
    <dgm:pt modelId="{6CBB1DB5-0300-4D9A-92D6-F6E461AE7D69}" type="pres">
      <dgm:prSet presAssocID="{52CB9D77-CFEA-4BC8-B027-638297F41F78}" presName="comp" presStyleCnt="0"/>
      <dgm:spPr/>
    </dgm:pt>
    <dgm:pt modelId="{B3256194-37EC-4E2B-9F2B-A9CA5D0C5E9F}" type="pres">
      <dgm:prSet presAssocID="{52CB9D77-CFEA-4BC8-B027-638297F41F78}" presName="box" presStyleLbl="node1" presStyleIdx="0" presStyleCnt="5"/>
      <dgm:spPr/>
    </dgm:pt>
    <dgm:pt modelId="{3CA38E3D-C5D6-46E3-85F3-D823F863B7C5}" type="pres">
      <dgm:prSet presAssocID="{52CB9D77-CFEA-4BC8-B027-638297F41F78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58000" b="-58000"/>
          </a:stretch>
        </a:blipFill>
      </dgm:spPr>
    </dgm:pt>
    <dgm:pt modelId="{BDF76BAD-C25B-4D47-9632-42A282B82C8A}" type="pres">
      <dgm:prSet presAssocID="{52CB9D77-CFEA-4BC8-B027-638297F41F78}" presName="text" presStyleLbl="node1" presStyleIdx="0" presStyleCnt="5">
        <dgm:presLayoutVars>
          <dgm:bulletEnabled val="1"/>
        </dgm:presLayoutVars>
      </dgm:prSet>
      <dgm:spPr/>
    </dgm:pt>
    <dgm:pt modelId="{C0A497F6-B027-4A4A-ACE2-37F35E6A1208}" type="pres">
      <dgm:prSet presAssocID="{F73B1BAA-FCBC-4C5E-82C2-DD41B25921BE}" presName="spacer" presStyleCnt="0"/>
      <dgm:spPr/>
    </dgm:pt>
    <dgm:pt modelId="{6FFDA1C2-9F66-4537-A3B1-BED785BCCB69}" type="pres">
      <dgm:prSet presAssocID="{24493402-6F84-4B34-B171-B526D9E8EFFA}" presName="comp" presStyleCnt="0"/>
      <dgm:spPr/>
    </dgm:pt>
    <dgm:pt modelId="{A9959662-8405-4D6B-BBB1-9D8D8FDC53CD}" type="pres">
      <dgm:prSet presAssocID="{24493402-6F84-4B34-B171-B526D9E8EFFA}" presName="box" presStyleLbl="node1" presStyleIdx="1" presStyleCnt="5"/>
      <dgm:spPr/>
    </dgm:pt>
    <dgm:pt modelId="{48B3C7B4-575B-4C05-89BC-65E0F65F5BF6}" type="pres">
      <dgm:prSet presAssocID="{24493402-6F84-4B34-B171-B526D9E8EFFA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40000" b="-40000"/>
          </a:stretch>
        </a:blipFill>
      </dgm:spPr>
    </dgm:pt>
    <dgm:pt modelId="{0E1A7A1D-330E-4413-83ED-C5CFA3109137}" type="pres">
      <dgm:prSet presAssocID="{24493402-6F84-4B34-B171-B526D9E8EFFA}" presName="text" presStyleLbl="node1" presStyleIdx="1" presStyleCnt="5">
        <dgm:presLayoutVars>
          <dgm:bulletEnabled val="1"/>
        </dgm:presLayoutVars>
      </dgm:prSet>
      <dgm:spPr/>
    </dgm:pt>
    <dgm:pt modelId="{D5E00264-B8C4-40C7-94C5-209AD638E283}" type="pres">
      <dgm:prSet presAssocID="{6080B1C6-D87D-4D9B-9C7F-E7EEFF29BF82}" presName="spacer" presStyleCnt="0"/>
      <dgm:spPr/>
    </dgm:pt>
    <dgm:pt modelId="{4ACD2EF0-7059-4872-88A2-EE4ABCC87925}" type="pres">
      <dgm:prSet presAssocID="{A7097011-66F4-472B-8834-3AFC1CE7505B}" presName="comp" presStyleCnt="0"/>
      <dgm:spPr/>
    </dgm:pt>
    <dgm:pt modelId="{46611BAA-72A5-4F3D-9E32-11E8982C13D3}" type="pres">
      <dgm:prSet presAssocID="{A7097011-66F4-472B-8834-3AFC1CE7505B}" presName="box" presStyleLbl="node1" presStyleIdx="2" presStyleCnt="5"/>
      <dgm:spPr/>
    </dgm:pt>
    <dgm:pt modelId="{441855F6-FA55-4B58-ACB1-BD7A1BDE0EC0}" type="pres">
      <dgm:prSet presAssocID="{A7097011-66F4-472B-8834-3AFC1CE7505B}" presName="img" presStyleLbl="fgImgPlace1" presStyleIdx="2" presStyleCnt="5" custLinFactNeighborX="946"/>
      <dgm:spPr>
        <a:blipFill rotWithShape="1"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  <dgm:pt modelId="{96E8DCA0-F0F3-4F14-9417-968050FCE4DB}" type="pres">
      <dgm:prSet presAssocID="{A7097011-66F4-472B-8834-3AFC1CE7505B}" presName="text" presStyleLbl="node1" presStyleIdx="2" presStyleCnt="5">
        <dgm:presLayoutVars>
          <dgm:bulletEnabled val="1"/>
        </dgm:presLayoutVars>
      </dgm:prSet>
      <dgm:spPr/>
    </dgm:pt>
    <dgm:pt modelId="{0FA49D86-CEDC-44CF-9B07-49F64061ED35}" type="pres">
      <dgm:prSet presAssocID="{4D89D712-A545-4679-8814-7652A53129A8}" presName="spacer" presStyleCnt="0"/>
      <dgm:spPr/>
    </dgm:pt>
    <dgm:pt modelId="{A9FDD339-AF89-48C9-AEEA-E07766FEB34A}" type="pres">
      <dgm:prSet presAssocID="{0A30B008-CB44-4705-8C81-02E124703781}" presName="comp" presStyleCnt="0"/>
      <dgm:spPr/>
    </dgm:pt>
    <dgm:pt modelId="{B9695BE1-7969-4F59-AB41-1E7ECA0E4983}" type="pres">
      <dgm:prSet presAssocID="{0A30B008-CB44-4705-8C81-02E124703781}" presName="box" presStyleLbl="node1" presStyleIdx="3" presStyleCnt="5"/>
      <dgm:spPr/>
    </dgm:pt>
    <dgm:pt modelId="{708C0634-2249-4C63-818F-FE076CC7DAE3}" type="pres">
      <dgm:prSet presAssocID="{0A30B008-CB44-4705-8C81-02E124703781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58000" b="-58000"/>
          </a:stretch>
        </a:blipFill>
      </dgm:spPr>
    </dgm:pt>
    <dgm:pt modelId="{58C0724B-ACED-4EBA-9B9F-C0C1719D2E14}" type="pres">
      <dgm:prSet presAssocID="{0A30B008-CB44-4705-8C81-02E124703781}" presName="text" presStyleLbl="node1" presStyleIdx="3" presStyleCnt="5">
        <dgm:presLayoutVars>
          <dgm:bulletEnabled val="1"/>
        </dgm:presLayoutVars>
      </dgm:prSet>
      <dgm:spPr/>
    </dgm:pt>
    <dgm:pt modelId="{613F4B80-3D05-4B5E-9D05-609303062F94}" type="pres">
      <dgm:prSet presAssocID="{66691AA8-0892-42D4-9606-0E466E2510B3}" presName="spacer" presStyleCnt="0"/>
      <dgm:spPr/>
    </dgm:pt>
    <dgm:pt modelId="{844936DF-CB0E-4DE1-8298-F72BDD94B7E7}" type="pres">
      <dgm:prSet presAssocID="{8A8BBB85-0C8B-44BF-B68F-5248C1AF8EC4}" presName="comp" presStyleCnt="0"/>
      <dgm:spPr/>
    </dgm:pt>
    <dgm:pt modelId="{82C313A0-9F44-46E8-83E2-91C1E4E0CAF5}" type="pres">
      <dgm:prSet presAssocID="{8A8BBB85-0C8B-44BF-B68F-5248C1AF8EC4}" presName="box" presStyleLbl="node1" presStyleIdx="4" presStyleCnt="5"/>
      <dgm:spPr/>
    </dgm:pt>
    <dgm:pt modelId="{12148EF5-6BBB-4DD1-B9A3-7740AED9186C}" type="pres">
      <dgm:prSet presAssocID="{8A8BBB85-0C8B-44BF-B68F-5248C1AF8EC4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23000" b="-23000"/>
          </a:stretch>
        </a:blipFill>
      </dgm:spPr>
    </dgm:pt>
    <dgm:pt modelId="{0B11C7C6-3061-43B3-AB82-BED79A7CC8E8}" type="pres">
      <dgm:prSet presAssocID="{8A8BBB85-0C8B-44BF-B68F-5248C1AF8EC4}" presName="text" presStyleLbl="node1" presStyleIdx="4" presStyleCnt="5">
        <dgm:presLayoutVars>
          <dgm:bulletEnabled val="1"/>
        </dgm:presLayoutVars>
      </dgm:prSet>
      <dgm:spPr/>
    </dgm:pt>
  </dgm:ptLst>
  <dgm:cxnLst>
    <dgm:cxn modelId="{FC719014-6903-4647-B005-B062CE29BC65}" srcId="{B17EDCCA-D345-4899-9F08-82F819FA63D7}" destId="{0A30B008-CB44-4705-8C81-02E124703781}" srcOrd="3" destOrd="0" parTransId="{5D78C468-8734-4C6B-B2E8-F9C6568DE614}" sibTransId="{66691AA8-0892-42D4-9606-0E466E2510B3}"/>
    <dgm:cxn modelId="{2E28CB14-59D1-4BE5-8861-83DB5EFBDF25}" srcId="{B17EDCCA-D345-4899-9F08-82F819FA63D7}" destId="{24493402-6F84-4B34-B171-B526D9E8EFFA}" srcOrd="1" destOrd="0" parTransId="{B946A760-F369-44DF-A135-B4730C1421A8}" sibTransId="{6080B1C6-D87D-4D9B-9C7F-E7EEFF29BF82}"/>
    <dgm:cxn modelId="{F018E921-2C09-48E4-9967-59E501FEFBD0}" type="presOf" srcId="{444D4FCD-9D5B-4190-A811-99817BA2300D}" destId="{82C313A0-9F44-46E8-83E2-91C1E4E0CAF5}" srcOrd="0" destOrd="1" presId="urn:microsoft.com/office/officeart/2005/8/layout/vList4"/>
    <dgm:cxn modelId="{A749D82B-61A5-4250-9C06-AD5AA5543B48}" type="presOf" srcId="{52CB9D77-CFEA-4BC8-B027-638297F41F78}" destId="{BDF76BAD-C25B-4D47-9632-42A282B82C8A}" srcOrd="1" destOrd="0" presId="urn:microsoft.com/office/officeart/2005/8/layout/vList4"/>
    <dgm:cxn modelId="{71349138-D8FC-4375-BDEE-0F22F292325D}" type="presOf" srcId="{24493402-6F84-4B34-B171-B526D9E8EFFA}" destId="{0E1A7A1D-330E-4413-83ED-C5CFA3109137}" srcOrd="1" destOrd="0" presId="urn:microsoft.com/office/officeart/2005/8/layout/vList4"/>
    <dgm:cxn modelId="{20B6E93F-8B89-489B-937B-CCFC90AB5FEC}" type="presOf" srcId="{8A8BBB85-0C8B-44BF-B68F-5248C1AF8EC4}" destId="{0B11C7C6-3061-43B3-AB82-BED79A7CC8E8}" srcOrd="1" destOrd="0" presId="urn:microsoft.com/office/officeart/2005/8/layout/vList4"/>
    <dgm:cxn modelId="{BB359463-0738-4FBE-8714-0079820CB29E}" srcId="{0A30B008-CB44-4705-8C81-02E124703781}" destId="{E6A7CBBF-2E31-4ED7-B63B-D57ED8AE72E4}" srcOrd="0" destOrd="0" parTransId="{8CB77940-3516-4069-B613-125CF57E69A0}" sibTransId="{BEF96F30-09EB-493A-BDD2-1125D3B25E8B}"/>
    <dgm:cxn modelId="{3B749744-FFD1-43A0-833E-1A3910A5D749}" srcId="{B17EDCCA-D345-4899-9F08-82F819FA63D7}" destId="{52CB9D77-CFEA-4BC8-B027-638297F41F78}" srcOrd="0" destOrd="0" parTransId="{AAFDCACC-6267-44D4-A4BE-669EFC26EF62}" sibTransId="{F73B1BAA-FCBC-4C5E-82C2-DD41B25921BE}"/>
    <dgm:cxn modelId="{E2376872-C2DD-44C7-83C9-1734DD3728D5}" type="presOf" srcId="{E6A7CBBF-2E31-4ED7-B63B-D57ED8AE72E4}" destId="{58C0724B-ACED-4EBA-9B9F-C0C1719D2E14}" srcOrd="1" destOrd="1" presId="urn:microsoft.com/office/officeart/2005/8/layout/vList4"/>
    <dgm:cxn modelId="{B9B77E80-FED8-4706-AE15-9D915247B380}" type="presOf" srcId="{B17EDCCA-D345-4899-9F08-82F819FA63D7}" destId="{AD1E7F7B-7310-4091-B914-00E1FF6FC488}" srcOrd="0" destOrd="0" presId="urn:microsoft.com/office/officeart/2005/8/layout/vList4"/>
    <dgm:cxn modelId="{1B68E795-AEEC-4763-8293-7C4E44C7EA21}" type="presOf" srcId="{E6A7CBBF-2E31-4ED7-B63B-D57ED8AE72E4}" destId="{B9695BE1-7969-4F59-AB41-1E7ECA0E4983}" srcOrd="0" destOrd="1" presId="urn:microsoft.com/office/officeart/2005/8/layout/vList4"/>
    <dgm:cxn modelId="{404351AA-9AC1-411F-8F01-6CFA2ADD8793}" type="presOf" srcId="{A7097011-66F4-472B-8834-3AFC1CE7505B}" destId="{46611BAA-72A5-4F3D-9E32-11E8982C13D3}" srcOrd="0" destOrd="0" presId="urn:microsoft.com/office/officeart/2005/8/layout/vList4"/>
    <dgm:cxn modelId="{F091E8B5-D39C-4E29-804B-A4D863B5E8F9}" type="presOf" srcId="{0A30B008-CB44-4705-8C81-02E124703781}" destId="{B9695BE1-7969-4F59-AB41-1E7ECA0E4983}" srcOrd="0" destOrd="0" presId="urn:microsoft.com/office/officeart/2005/8/layout/vList4"/>
    <dgm:cxn modelId="{DB6FB6CB-3E75-4B29-8823-F666761206E3}" type="presOf" srcId="{8A8BBB85-0C8B-44BF-B68F-5248C1AF8EC4}" destId="{82C313A0-9F44-46E8-83E2-91C1E4E0CAF5}" srcOrd="0" destOrd="0" presId="urn:microsoft.com/office/officeart/2005/8/layout/vList4"/>
    <dgm:cxn modelId="{2C2568D0-9648-4694-BC91-FAA204464B55}" srcId="{B17EDCCA-D345-4899-9F08-82F819FA63D7}" destId="{8A8BBB85-0C8B-44BF-B68F-5248C1AF8EC4}" srcOrd="4" destOrd="0" parTransId="{7BC9A695-ABD4-42BF-A839-47AAC3A3AAEA}" sibTransId="{8788105A-16E8-46CD-84B4-9B2A40E16943}"/>
    <dgm:cxn modelId="{6FCF93D3-94B6-46C8-8CBA-23F48266526F}" srcId="{8A8BBB85-0C8B-44BF-B68F-5248C1AF8EC4}" destId="{444D4FCD-9D5B-4190-A811-99817BA2300D}" srcOrd="0" destOrd="0" parTransId="{9EE130FA-3DAF-48E6-8487-54ADD4B2B5E2}" sibTransId="{1D62820D-8CA3-46FF-A769-974A1938F7FA}"/>
    <dgm:cxn modelId="{8ACFB4DF-2844-4CF6-B057-8922E5F65AE7}" type="presOf" srcId="{444D4FCD-9D5B-4190-A811-99817BA2300D}" destId="{0B11C7C6-3061-43B3-AB82-BED79A7CC8E8}" srcOrd="1" destOrd="1" presId="urn:microsoft.com/office/officeart/2005/8/layout/vList4"/>
    <dgm:cxn modelId="{E8B5ABE8-9F5C-4A5E-9E48-37C5C305E3E9}" type="presOf" srcId="{24493402-6F84-4B34-B171-B526D9E8EFFA}" destId="{A9959662-8405-4D6B-BBB1-9D8D8FDC53CD}" srcOrd="0" destOrd="0" presId="urn:microsoft.com/office/officeart/2005/8/layout/vList4"/>
    <dgm:cxn modelId="{706FB2EA-3BC9-4427-A004-11E5AA9B49B7}" type="presOf" srcId="{0A30B008-CB44-4705-8C81-02E124703781}" destId="{58C0724B-ACED-4EBA-9B9F-C0C1719D2E14}" srcOrd="1" destOrd="0" presId="urn:microsoft.com/office/officeart/2005/8/layout/vList4"/>
    <dgm:cxn modelId="{D699A1EC-320D-4DA9-88E0-9978066AFDE4}" type="presOf" srcId="{52CB9D77-CFEA-4BC8-B027-638297F41F78}" destId="{B3256194-37EC-4E2B-9F2B-A9CA5D0C5E9F}" srcOrd="0" destOrd="0" presId="urn:microsoft.com/office/officeart/2005/8/layout/vList4"/>
    <dgm:cxn modelId="{DD2930F2-32B9-416A-B7B7-D21095BCFC15}" type="presOf" srcId="{A7097011-66F4-472B-8834-3AFC1CE7505B}" destId="{96E8DCA0-F0F3-4F14-9417-968050FCE4DB}" srcOrd="1" destOrd="0" presId="urn:microsoft.com/office/officeart/2005/8/layout/vList4"/>
    <dgm:cxn modelId="{9442EEF6-E99C-4102-A2B5-D2D757FE4EB9}" srcId="{B17EDCCA-D345-4899-9F08-82F819FA63D7}" destId="{A7097011-66F4-472B-8834-3AFC1CE7505B}" srcOrd="2" destOrd="0" parTransId="{8F3FE3A9-EFF2-47C0-A07C-F29EE2E0D3B3}" sibTransId="{4D89D712-A545-4679-8814-7652A53129A8}"/>
    <dgm:cxn modelId="{8D097F95-004D-457A-8D66-ABBA6C9DEDC5}" type="presParOf" srcId="{AD1E7F7B-7310-4091-B914-00E1FF6FC488}" destId="{6CBB1DB5-0300-4D9A-92D6-F6E461AE7D69}" srcOrd="0" destOrd="0" presId="urn:microsoft.com/office/officeart/2005/8/layout/vList4"/>
    <dgm:cxn modelId="{6692017B-D698-4548-86ED-75FC1534EAFA}" type="presParOf" srcId="{6CBB1DB5-0300-4D9A-92D6-F6E461AE7D69}" destId="{B3256194-37EC-4E2B-9F2B-A9CA5D0C5E9F}" srcOrd="0" destOrd="0" presId="urn:microsoft.com/office/officeart/2005/8/layout/vList4"/>
    <dgm:cxn modelId="{65780DDD-EF40-4C52-9A3D-4223EF50B2EA}" type="presParOf" srcId="{6CBB1DB5-0300-4D9A-92D6-F6E461AE7D69}" destId="{3CA38E3D-C5D6-46E3-85F3-D823F863B7C5}" srcOrd="1" destOrd="0" presId="urn:microsoft.com/office/officeart/2005/8/layout/vList4"/>
    <dgm:cxn modelId="{084C8D7D-96A8-4671-9621-4D5724EC8FD3}" type="presParOf" srcId="{6CBB1DB5-0300-4D9A-92D6-F6E461AE7D69}" destId="{BDF76BAD-C25B-4D47-9632-42A282B82C8A}" srcOrd="2" destOrd="0" presId="urn:microsoft.com/office/officeart/2005/8/layout/vList4"/>
    <dgm:cxn modelId="{0BA9DE1A-75B9-4439-ADBA-A78F49847AF3}" type="presParOf" srcId="{AD1E7F7B-7310-4091-B914-00E1FF6FC488}" destId="{C0A497F6-B027-4A4A-ACE2-37F35E6A1208}" srcOrd="1" destOrd="0" presId="urn:microsoft.com/office/officeart/2005/8/layout/vList4"/>
    <dgm:cxn modelId="{0D562BA8-08E2-4FCD-B143-44B8DF50CBFF}" type="presParOf" srcId="{AD1E7F7B-7310-4091-B914-00E1FF6FC488}" destId="{6FFDA1C2-9F66-4537-A3B1-BED785BCCB69}" srcOrd="2" destOrd="0" presId="urn:microsoft.com/office/officeart/2005/8/layout/vList4"/>
    <dgm:cxn modelId="{8FBEA9FD-8107-4C38-A881-A24A36D88AA3}" type="presParOf" srcId="{6FFDA1C2-9F66-4537-A3B1-BED785BCCB69}" destId="{A9959662-8405-4D6B-BBB1-9D8D8FDC53CD}" srcOrd="0" destOrd="0" presId="urn:microsoft.com/office/officeart/2005/8/layout/vList4"/>
    <dgm:cxn modelId="{EB45F833-C876-4225-BCBB-87DBE88E2DB8}" type="presParOf" srcId="{6FFDA1C2-9F66-4537-A3B1-BED785BCCB69}" destId="{48B3C7B4-575B-4C05-89BC-65E0F65F5BF6}" srcOrd="1" destOrd="0" presId="urn:microsoft.com/office/officeart/2005/8/layout/vList4"/>
    <dgm:cxn modelId="{E9BE6510-D9B8-4655-B723-835338F76BEE}" type="presParOf" srcId="{6FFDA1C2-9F66-4537-A3B1-BED785BCCB69}" destId="{0E1A7A1D-330E-4413-83ED-C5CFA3109137}" srcOrd="2" destOrd="0" presId="urn:microsoft.com/office/officeart/2005/8/layout/vList4"/>
    <dgm:cxn modelId="{41E7A3FF-7FA5-46DF-A0E0-96E9A656AC1D}" type="presParOf" srcId="{AD1E7F7B-7310-4091-B914-00E1FF6FC488}" destId="{D5E00264-B8C4-40C7-94C5-209AD638E283}" srcOrd="3" destOrd="0" presId="urn:microsoft.com/office/officeart/2005/8/layout/vList4"/>
    <dgm:cxn modelId="{0A7BA9E7-1EA4-4901-9391-28C59E0C84F9}" type="presParOf" srcId="{AD1E7F7B-7310-4091-B914-00E1FF6FC488}" destId="{4ACD2EF0-7059-4872-88A2-EE4ABCC87925}" srcOrd="4" destOrd="0" presId="urn:microsoft.com/office/officeart/2005/8/layout/vList4"/>
    <dgm:cxn modelId="{995E7F11-B904-47B9-8440-FC8064239B6C}" type="presParOf" srcId="{4ACD2EF0-7059-4872-88A2-EE4ABCC87925}" destId="{46611BAA-72A5-4F3D-9E32-11E8982C13D3}" srcOrd="0" destOrd="0" presId="urn:microsoft.com/office/officeart/2005/8/layout/vList4"/>
    <dgm:cxn modelId="{717E8E13-33FB-44B3-811B-9523985F3FC9}" type="presParOf" srcId="{4ACD2EF0-7059-4872-88A2-EE4ABCC87925}" destId="{441855F6-FA55-4B58-ACB1-BD7A1BDE0EC0}" srcOrd="1" destOrd="0" presId="urn:microsoft.com/office/officeart/2005/8/layout/vList4"/>
    <dgm:cxn modelId="{3E376D8A-4A29-4608-908F-8F8B9E642264}" type="presParOf" srcId="{4ACD2EF0-7059-4872-88A2-EE4ABCC87925}" destId="{96E8DCA0-F0F3-4F14-9417-968050FCE4DB}" srcOrd="2" destOrd="0" presId="urn:microsoft.com/office/officeart/2005/8/layout/vList4"/>
    <dgm:cxn modelId="{B593794C-3C1D-4CFE-9F9E-3F4BB5674DA9}" type="presParOf" srcId="{AD1E7F7B-7310-4091-B914-00E1FF6FC488}" destId="{0FA49D86-CEDC-44CF-9B07-49F64061ED35}" srcOrd="5" destOrd="0" presId="urn:microsoft.com/office/officeart/2005/8/layout/vList4"/>
    <dgm:cxn modelId="{9E2ACA1B-E0E1-4EEC-9881-A2B53BB96997}" type="presParOf" srcId="{AD1E7F7B-7310-4091-B914-00E1FF6FC488}" destId="{A9FDD339-AF89-48C9-AEEA-E07766FEB34A}" srcOrd="6" destOrd="0" presId="urn:microsoft.com/office/officeart/2005/8/layout/vList4"/>
    <dgm:cxn modelId="{043C1595-66BF-4E3F-A09E-12BDA2EF7D63}" type="presParOf" srcId="{A9FDD339-AF89-48C9-AEEA-E07766FEB34A}" destId="{B9695BE1-7969-4F59-AB41-1E7ECA0E4983}" srcOrd="0" destOrd="0" presId="urn:microsoft.com/office/officeart/2005/8/layout/vList4"/>
    <dgm:cxn modelId="{3D5945D4-AD0D-42C6-A51E-D8CCAD994FAC}" type="presParOf" srcId="{A9FDD339-AF89-48C9-AEEA-E07766FEB34A}" destId="{708C0634-2249-4C63-818F-FE076CC7DAE3}" srcOrd="1" destOrd="0" presId="urn:microsoft.com/office/officeart/2005/8/layout/vList4"/>
    <dgm:cxn modelId="{D73843BE-DDFE-436C-8169-67143C5ECBC6}" type="presParOf" srcId="{A9FDD339-AF89-48C9-AEEA-E07766FEB34A}" destId="{58C0724B-ACED-4EBA-9B9F-C0C1719D2E14}" srcOrd="2" destOrd="0" presId="urn:microsoft.com/office/officeart/2005/8/layout/vList4"/>
    <dgm:cxn modelId="{8E917C11-54EC-4AD6-A3B8-E0EF6A01D38B}" type="presParOf" srcId="{AD1E7F7B-7310-4091-B914-00E1FF6FC488}" destId="{613F4B80-3D05-4B5E-9D05-609303062F94}" srcOrd="7" destOrd="0" presId="urn:microsoft.com/office/officeart/2005/8/layout/vList4"/>
    <dgm:cxn modelId="{CFDC4F85-C4CA-4B35-BA26-99CD0DA2DE79}" type="presParOf" srcId="{AD1E7F7B-7310-4091-B914-00E1FF6FC488}" destId="{844936DF-CB0E-4DE1-8298-F72BDD94B7E7}" srcOrd="8" destOrd="0" presId="urn:microsoft.com/office/officeart/2005/8/layout/vList4"/>
    <dgm:cxn modelId="{86B1FC4D-B9C5-43D2-B9EA-FAC5C359437A}" type="presParOf" srcId="{844936DF-CB0E-4DE1-8298-F72BDD94B7E7}" destId="{82C313A0-9F44-46E8-83E2-91C1E4E0CAF5}" srcOrd="0" destOrd="0" presId="urn:microsoft.com/office/officeart/2005/8/layout/vList4"/>
    <dgm:cxn modelId="{FB55BB5C-3703-402D-AC0C-B26FB8343186}" type="presParOf" srcId="{844936DF-CB0E-4DE1-8298-F72BDD94B7E7}" destId="{12148EF5-6BBB-4DD1-B9A3-7740AED9186C}" srcOrd="1" destOrd="0" presId="urn:microsoft.com/office/officeart/2005/8/layout/vList4"/>
    <dgm:cxn modelId="{EAA9357D-439F-40CE-B610-E72FFE904738}" type="presParOf" srcId="{844936DF-CB0E-4DE1-8298-F72BDD94B7E7}" destId="{0B11C7C6-3061-43B3-AB82-BED79A7CC8E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33BC40-0525-47F5-81C8-258C8D2C6950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B97146D6-3D05-474D-B9B3-6432E40F5814}">
      <dgm:prSet phldrT="[Текст]" custT="1"/>
      <dgm:spPr/>
      <dgm:t>
        <a:bodyPr/>
        <a:lstStyle/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достатності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Експлуатація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обмежується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буде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нешкідливим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систем. </a:t>
          </a:r>
        </a:p>
        <a:p>
          <a:pPr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підтримують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стабільне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впроваджують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низьковуглецеві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ресурсозберігаючі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8B6AE-322D-4A12-B2A5-56BED3138D72}" type="parTrans" cxnId="{6D307A4C-9BE0-44E9-B2F6-191B90A1915B}">
      <dgm:prSet/>
      <dgm:spPr/>
      <dgm:t>
        <a:bodyPr/>
        <a:lstStyle/>
        <a:p>
          <a:endParaRPr lang="ru-UA"/>
        </a:p>
      </dgm:t>
    </dgm:pt>
    <dgm:pt modelId="{9193D49B-1573-4983-8BC5-FA220BBD67BD}" type="sibTrans" cxnId="{6D307A4C-9BE0-44E9-B2F6-191B90A1915B}">
      <dgm:prSet/>
      <dgm:spPr/>
      <dgm:t>
        <a:bodyPr/>
        <a:lstStyle/>
        <a:p>
          <a:endParaRPr lang="ru-UA"/>
        </a:p>
      </dgm:t>
    </dgm:pt>
    <dgm:pt modelId="{6D097D64-1802-46E4-832A-147306DE1EAF}">
      <dgm:prSet phldrT="[Текст]" custT="1"/>
      <dgm:spPr/>
      <dgm:t>
        <a:bodyPr/>
        <a:lstStyle/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приділяється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соціальному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потребують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перегляду,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ВВП (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валового продукту) –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враховує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чинник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13C68-7872-4B14-8EB5-0009CB4206F3}" type="parTrans" cxnId="{C133BF1F-0884-4351-94A0-EDA071234465}">
      <dgm:prSet/>
      <dgm:spPr/>
      <dgm:t>
        <a:bodyPr/>
        <a:lstStyle/>
        <a:p>
          <a:endParaRPr lang="ru-UA"/>
        </a:p>
      </dgm:t>
    </dgm:pt>
    <dgm:pt modelId="{A7A7A889-C7F8-4780-9897-3C7A2FD37E28}" type="sibTrans" cxnId="{C133BF1F-0884-4351-94A0-EDA071234465}">
      <dgm:prSet/>
      <dgm:spPr/>
      <dgm:t>
        <a:bodyPr/>
        <a:lstStyle/>
        <a:p>
          <a:endParaRPr lang="ru-UA"/>
        </a:p>
      </dgm:t>
    </dgm:pt>
    <dgm:pt modelId="{1454AC74-F9FB-458C-A778-5A0D253DAC26}">
      <dgm:prSet custT="1"/>
      <dgm:spPr/>
      <dgm:t>
        <a:bodyPr/>
        <a:lstStyle/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правильного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«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прозорою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»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підзвітною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за шкоду,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завдану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навколишньому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розподіляється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країнами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їхньому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дотримується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природоохоронних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поправками 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67531-E0D3-464C-A6EB-BD75906EC8B5}" type="parTrans" cxnId="{4818BD40-664D-44A8-985E-E30E9A827660}">
      <dgm:prSet/>
      <dgm:spPr/>
      <dgm:t>
        <a:bodyPr/>
        <a:lstStyle/>
        <a:p>
          <a:endParaRPr lang="ru-UA"/>
        </a:p>
      </dgm:t>
    </dgm:pt>
    <dgm:pt modelId="{D4B0366E-6FDB-4ABD-A084-B97C45BA5110}" type="sibTrans" cxnId="{4818BD40-664D-44A8-985E-E30E9A827660}">
      <dgm:prSet/>
      <dgm:spPr/>
      <dgm:t>
        <a:bodyPr/>
        <a:lstStyle/>
        <a:p>
          <a:endParaRPr lang="ru-UA"/>
        </a:p>
      </dgm:t>
    </dgm:pt>
    <dgm:pt modelId="{FB17892E-AA07-4B06-BE25-7B28521CDAB5}">
      <dgm:prSet custT="1"/>
      <dgm:spPr/>
      <dgm:t>
        <a:bodyPr/>
        <a:lstStyle/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інвестувати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різноманітності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Девіз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«Ми не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успадкували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Землю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наших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батьків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ми взяли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 борг у наших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3F790-0EE3-4A53-9832-B8DA76E048EF}" type="parTrans" cxnId="{2CE488F6-ABEF-40F5-B5AE-9BD466EC050F}">
      <dgm:prSet/>
      <dgm:spPr/>
      <dgm:t>
        <a:bodyPr/>
        <a:lstStyle/>
        <a:p>
          <a:endParaRPr lang="ru-UA"/>
        </a:p>
      </dgm:t>
    </dgm:pt>
    <dgm:pt modelId="{5135D46D-81A8-4717-B491-52F11BA250D1}" type="sibTrans" cxnId="{2CE488F6-ABEF-40F5-B5AE-9BD466EC050F}">
      <dgm:prSet/>
      <dgm:spPr/>
      <dgm:t>
        <a:bodyPr/>
        <a:lstStyle/>
        <a:p>
          <a:endParaRPr lang="ru-UA"/>
        </a:p>
      </dgm:t>
    </dgm:pt>
    <dgm:pt modelId="{FD0B3B50-539F-4B03-9679-07F99904E05D}">
      <dgm:prSet custT="1"/>
      <dgm:spPr/>
      <dgm:t>
        <a:bodyPr/>
        <a:lstStyle/>
        <a:p>
          <a:endParaRPr lang="ru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C5D88-0BCA-48E2-BA71-86CC5C62A283}" type="parTrans" cxnId="{33B822FD-9787-41C7-86C0-7DA94D18B1C3}">
      <dgm:prSet/>
      <dgm:spPr/>
      <dgm:t>
        <a:bodyPr/>
        <a:lstStyle/>
        <a:p>
          <a:endParaRPr lang="ru-UA"/>
        </a:p>
      </dgm:t>
    </dgm:pt>
    <dgm:pt modelId="{ABDA492C-4DC3-4CDA-B826-4DFC78F0C5C5}" type="sibTrans" cxnId="{33B822FD-9787-41C7-86C0-7DA94D18B1C3}">
      <dgm:prSet/>
      <dgm:spPr/>
      <dgm:t>
        <a:bodyPr/>
        <a:lstStyle/>
        <a:p>
          <a:endParaRPr lang="ru-UA"/>
        </a:p>
      </dgm:t>
    </dgm:pt>
    <dgm:pt modelId="{D29C7BDF-0209-48EC-8301-25C591F98ACE}">
      <dgm:prSet/>
      <dgm:spPr/>
      <dgm:t>
        <a:bodyPr/>
        <a:lstStyle/>
        <a:p>
          <a:endParaRPr lang="ru-UA" sz="900" dirty="0"/>
        </a:p>
      </dgm:t>
    </dgm:pt>
    <dgm:pt modelId="{BA1914A3-FBEE-41B9-A168-E469BE321393}" type="parTrans" cxnId="{9F61FC1D-0456-43CC-9E48-813F62041A0B}">
      <dgm:prSet/>
      <dgm:spPr/>
      <dgm:t>
        <a:bodyPr/>
        <a:lstStyle/>
        <a:p>
          <a:endParaRPr lang="ru-UA"/>
        </a:p>
      </dgm:t>
    </dgm:pt>
    <dgm:pt modelId="{FAF03689-7489-40ED-AE35-4770B79D1EFB}" type="sibTrans" cxnId="{9F61FC1D-0456-43CC-9E48-813F62041A0B}">
      <dgm:prSet/>
      <dgm:spPr/>
      <dgm:t>
        <a:bodyPr/>
        <a:lstStyle/>
        <a:p>
          <a:endParaRPr lang="ru-UA"/>
        </a:p>
      </dgm:t>
    </dgm:pt>
    <dgm:pt modelId="{237CAA18-0E92-44ED-B4CC-32DB355E70B1}" type="pres">
      <dgm:prSet presAssocID="{4733BC40-0525-47F5-81C8-258C8D2C6950}" presName="linear" presStyleCnt="0">
        <dgm:presLayoutVars>
          <dgm:dir/>
          <dgm:resizeHandles val="exact"/>
        </dgm:presLayoutVars>
      </dgm:prSet>
      <dgm:spPr/>
    </dgm:pt>
    <dgm:pt modelId="{ADBB22DE-D22D-4BB4-81F2-65A571525B47}" type="pres">
      <dgm:prSet presAssocID="{B97146D6-3D05-474D-B9B3-6432E40F5814}" presName="comp" presStyleCnt="0"/>
      <dgm:spPr/>
    </dgm:pt>
    <dgm:pt modelId="{5CA7B3F9-71E8-4652-845F-355E20D47695}" type="pres">
      <dgm:prSet presAssocID="{B97146D6-3D05-474D-B9B3-6432E40F5814}" presName="box" presStyleLbl="node1" presStyleIdx="0" presStyleCnt="4"/>
      <dgm:spPr/>
    </dgm:pt>
    <dgm:pt modelId="{7D8E2B32-B887-451D-B339-11A6B66A6503}" type="pres">
      <dgm:prSet presAssocID="{B97146D6-3D05-474D-B9B3-6432E40F5814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</dgm:spPr>
    </dgm:pt>
    <dgm:pt modelId="{06847C6C-39D2-4A11-A4AE-5D77C8563336}" type="pres">
      <dgm:prSet presAssocID="{B97146D6-3D05-474D-B9B3-6432E40F5814}" presName="text" presStyleLbl="node1" presStyleIdx="0" presStyleCnt="4">
        <dgm:presLayoutVars>
          <dgm:bulletEnabled val="1"/>
        </dgm:presLayoutVars>
      </dgm:prSet>
      <dgm:spPr/>
    </dgm:pt>
    <dgm:pt modelId="{361A8262-1223-4CA9-B59F-12D31C6D3D6A}" type="pres">
      <dgm:prSet presAssocID="{9193D49B-1573-4983-8BC5-FA220BBD67BD}" presName="spacer" presStyleCnt="0"/>
      <dgm:spPr/>
    </dgm:pt>
    <dgm:pt modelId="{6BEBE6F7-5F35-4CEF-AB2A-766059CB6E6D}" type="pres">
      <dgm:prSet presAssocID="{6D097D64-1802-46E4-832A-147306DE1EAF}" presName="comp" presStyleCnt="0"/>
      <dgm:spPr/>
    </dgm:pt>
    <dgm:pt modelId="{3C1DEB52-A908-4492-9A47-7DA8C6A73651}" type="pres">
      <dgm:prSet presAssocID="{6D097D64-1802-46E4-832A-147306DE1EAF}" presName="box" presStyleLbl="node1" presStyleIdx="1" presStyleCnt="4" custLinFactNeighborY="-2227"/>
      <dgm:spPr/>
    </dgm:pt>
    <dgm:pt modelId="{46258DA7-626C-4EE1-823E-53680E689159}" type="pres">
      <dgm:prSet presAssocID="{6D097D64-1802-46E4-832A-147306DE1EAF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22000" b="-22000"/>
          </a:stretch>
        </a:blipFill>
      </dgm:spPr>
    </dgm:pt>
    <dgm:pt modelId="{4FCFFDB8-DC63-4D92-85E8-B776DF8DD09F}" type="pres">
      <dgm:prSet presAssocID="{6D097D64-1802-46E4-832A-147306DE1EAF}" presName="text" presStyleLbl="node1" presStyleIdx="1" presStyleCnt="4">
        <dgm:presLayoutVars>
          <dgm:bulletEnabled val="1"/>
        </dgm:presLayoutVars>
      </dgm:prSet>
      <dgm:spPr/>
    </dgm:pt>
    <dgm:pt modelId="{578D71D7-DE01-48A2-85A3-BD9F23900077}" type="pres">
      <dgm:prSet presAssocID="{A7A7A889-C7F8-4780-9897-3C7A2FD37E28}" presName="spacer" presStyleCnt="0"/>
      <dgm:spPr/>
    </dgm:pt>
    <dgm:pt modelId="{42F89A9E-829F-4682-8E07-D3C0E2DF5572}" type="pres">
      <dgm:prSet presAssocID="{1454AC74-F9FB-458C-A778-5A0D253DAC26}" presName="comp" presStyleCnt="0"/>
      <dgm:spPr/>
    </dgm:pt>
    <dgm:pt modelId="{1989850F-B3B5-4321-9BCB-702B01A32EA3}" type="pres">
      <dgm:prSet presAssocID="{1454AC74-F9FB-458C-A778-5A0D253DAC26}" presName="box" presStyleLbl="node1" presStyleIdx="2" presStyleCnt="4"/>
      <dgm:spPr/>
    </dgm:pt>
    <dgm:pt modelId="{A7A3AB74-55C9-45C2-ACD5-EBFC52A97B94}" type="pres">
      <dgm:prSet presAssocID="{1454AC74-F9FB-458C-A778-5A0D253DAC26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6000" b="-56000"/>
          </a:stretch>
        </a:blipFill>
      </dgm:spPr>
    </dgm:pt>
    <dgm:pt modelId="{B153837C-682B-4531-A9B9-165EC5809460}" type="pres">
      <dgm:prSet presAssocID="{1454AC74-F9FB-458C-A778-5A0D253DAC26}" presName="text" presStyleLbl="node1" presStyleIdx="2" presStyleCnt="4">
        <dgm:presLayoutVars>
          <dgm:bulletEnabled val="1"/>
        </dgm:presLayoutVars>
      </dgm:prSet>
      <dgm:spPr/>
    </dgm:pt>
    <dgm:pt modelId="{56158A8A-ACFD-426B-AAE1-A96390CE71AD}" type="pres">
      <dgm:prSet presAssocID="{D4B0366E-6FDB-4ABD-A084-B97C45BA5110}" presName="spacer" presStyleCnt="0"/>
      <dgm:spPr/>
    </dgm:pt>
    <dgm:pt modelId="{3F72D2FF-07FB-49FD-9C69-A9239D138509}" type="pres">
      <dgm:prSet presAssocID="{FB17892E-AA07-4B06-BE25-7B28521CDAB5}" presName="comp" presStyleCnt="0"/>
      <dgm:spPr/>
    </dgm:pt>
    <dgm:pt modelId="{D107B87A-2479-4335-A492-845B082A738C}" type="pres">
      <dgm:prSet presAssocID="{FB17892E-AA07-4B06-BE25-7B28521CDAB5}" presName="box" presStyleLbl="node1" presStyleIdx="3" presStyleCnt="4" custLinFactNeighborX="-201" custLinFactNeighborY="-2758"/>
      <dgm:spPr/>
    </dgm:pt>
    <dgm:pt modelId="{6E4FFC0F-363B-4982-8236-2243E72F4478}" type="pres">
      <dgm:prSet presAssocID="{FB17892E-AA07-4B06-BE25-7B28521CDAB5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36000" b="-36000"/>
          </a:stretch>
        </a:blipFill>
      </dgm:spPr>
    </dgm:pt>
    <dgm:pt modelId="{69E64673-DAFA-4FED-ADCD-DA86689BB5ED}" type="pres">
      <dgm:prSet presAssocID="{FB17892E-AA07-4B06-BE25-7B28521CDAB5}" presName="text" presStyleLbl="node1" presStyleIdx="3" presStyleCnt="4">
        <dgm:presLayoutVars>
          <dgm:bulletEnabled val="1"/>
        </dgm:presLayoutVars>
      </dgm:prSet>
      <dgm:spPr/>
    </dgm:pt>
  </dgm:ptLst>
  <dgm:cxnLst>
    <dgm:cxn modelId="{9F61FC1D-0456-43CC-9E48-813F62041A0B}" srcId="{FB17892E-AA07-4B06-BE25-7B28521CDAB5}" destId="{D29C7BDF-0209-48EC-8301-25C591F98ACE}" srcOrd="0" destOrd="0" parTransId="{BA1914A3-FBEE-41B9-A168-E469BE321393}" sibTransId="{FAF03689-7489-40ED-AE35-4770B79D1EFB}"/>
    <dgm:cxn modelId="{C133BF1F-0884-4351-94A0-EDA071234465}" srcId="{4733BC40-0525-47F5-81C8-258C8D2C6950}" destId="{6D097D64-1802-46E4-832A-147306DE1EAF}" srcOrd="1" destOrd="0" parTransId="{31313C68-7872-4B14-8EB5-0009CB4206F3}" sibTransId="{A7A7A889-C7F8-4780-9897-3C7A2FD37E28}"/>
    <dgm:cxn modelId="{98966B2E-91AD-4F6B-BCC8-350507CCAC42}" type="presOf" srcId="{FB17892E-AA07-4B06-BE25-7B28521CDAB5}" destId="{69E64673-DAFA-4FED-ADCD-DA86689BB5ED}" srcOrd="1" destOrd="0" presId="urn:microsoft.com/office/officeart/2005/8/layout/vList4"/>
    <dgm:cxn modelId="{8376513B-AEB7-40B8-9AD2-A87B55235BCD}" type="presOf" srcId="{1454AC74-F9FB-458C-A778-5A0D253DAC26}" destId="{B153837C-682B-4531-A9B9-165EC5809460}" srcOrd="1" destOrd="0" presId="urn:microsoft.com/office/officeart/2005/8/layout/vList4"/>
    <dgm:cxn modelId="{4818BD40-664D-44A8-985E-E30E9A827660}" srcId="{4733BC40-0525-47F5-81C8-258C8D2C6950}" destId="{1454AC74-F9FB-458C-A778-5A0D253DAC26}" srcOrd="2" destOrd="0" parTransId="{F6567531-E0D3-464C-A6EB-BD75906EC8B5}" sibTransId="{D4B0366E-6FDB-4ABD-A084-B97C45BA5110}"/>
    <dgm:cxn modelId="{B8D24A5D-D567-4D6F-93BA-59CD8BA7EC33}" type="presOf" srcId="{B97146D6-3D05-474D-B9B3-6432E40F5814}" destId="{5CA7B3F9-71E8-4652-845F-355E20D47695}" srcOrd="0" destOrd="0" presId="urn:microsoft.com/office/officeart/2005/8/layout/vList4"/>
    <dgm:cxn modelId="{6AD84F69-5F33-4ABE-9A0E-5FF6FEE73D8F}" type="presOf" srcId="{6D097D64-1802-46E4-832A-147306DE1EAF}" destId="{3C1DEB52-A908-4492-9A47-7DA8C6A73651}" srcOrd="0" destOrd="0" presId="urn:microsoft.com/office/officeart/2005/8/layout/vList4"/>
    <dgm:cxn modelId="{6D307A4C-9BE0-44E9-B2F6-191B90A1915B}" srcId="{4733BC40-0525-47F5-81C8-258C8D2C6950}" destId="{B97146D6-3D05-474D-B9B3-6432E40F5814}" srcOrd="0" destOrd="0" parTransId="{58A8B6AE-322D-4A12-B2A5-56BED3138D72}" sibTransId="{9193D49B-1573-4983-8BC5-FA220BBD67BD}"/>
    <dgm:cxn modelId="{7560606D-512E-480C-8BFF-02E2CBA5B058}" type="presOf" srcId="{4733BC40-0525-47F5-81C8-258C8D2C6950}" destId="{237CAA18-0E92-44ED-B4CC-32DB355E70B1}" srcOrd="0" destOrd="0" presId="urn:microsoft.com/office/officeart/2005/8/layout/vList4"/>
    <dgm:cxn modelId="{81CA566D-863B-48D1-BA82-3A64202B7842}" type="presOf" srcId="{6D097D64-1802-46E4-832A-147306DE1EAF}" destId="{4FCFFDB8-DC63-4D92-85E8-B776DF8DD09F}" srcOrd="1" destOrd="0" presId="urn:microsoft.com/office/officeart/2005/8/layout/vList4"/>
    <dgm:cxn modelId="{EFA6044E-8E26-44CF-9240-E8074696FB7C}" type="presOf" srcId="{1454AC74-F9FB-458C-A778-5A0D253DAC26}" destId="{1989850F-B3B5-4321-9BCB-702B01A32EA3}" srcOrd="0" destOrd="0" presId="urn:microsoft.com/office/officeart/2005/8/layout/vList4"/>
    <dgm:cxn modelId="{274E6E79-C434-4AA7-9949-7FDFDD153A8F}" type="presOf" srcId="{D29C7BDF-0209-48EC-8301-25C591F98ACE}" destId="{D107B87A-2479-4335-A492-845B082A738C}" srcOrd="0" destOrd="1" presId="urn:microsoft.com/office/officeart/2005/8/layout/vList4"/>
    <dgm:cxn modelId="{065AA19D-8F3A-4DFF-A918-FB41B407C51F}" type="presOf" srcId="{FD0B3B50-539F-4B03-9679-07F99904E05D}" destId="{B153837C-682B-4531-A9B9-165EC5809460}" srcOrd="1" destOrd="1" presId="urn:microsoft.com/office/officeart/2005/8/layout/vList4"/>
    <dgm:cxn modelId="{20D9659E-57E8-461B-949A-98141DBA4C35}" type="presOf" srcId="{FD0B3B50-539F-4B03-9679-07F99904E05D}" destId="{1989850F-B3B5-4321-9BCB-702B01A32EA3}" srcOrd="0" destOrd="1" presId="urn:microsoft.com/office/officeart/2005/8/layout/vList4"/>
    <dgm:cxn modelId="{660EA59F-5753-4817-BC8A-B19AAFEA25DE}" type="presOf" srcId="{FB17892E-AA07-4B06-BE25-7B28521CDAB5}" destId="{D107B87A-2479-4335-A492-845B082A738C}" srcOrd="0" destOrd="0" presId="urn:microsoft.com/office/officeart/2005/8/layout/vList4"/>
    <dgm:cxn modelId="{35449DA4-37A1-4B37-809A-2A450358301D}" type="presOf" srcId="{D29C7BDF-0209-48EC-8301-25C591F98ACE}" destId="{69E64673-DAFA-4FED-ADCD-DA86689BB5ED}" srcOrd="1" destOrd="1" presId="urn:microsoft.com/office/officeart/2005/8/layout/vList4"/>
    <dgm:cxn modelId="{88F26CAE-48C6-4424-B6D0-3694F3C8D697}" type="presOf" srcId="{B97146D6-3D05-474D-B9B3-6432E40F5814}" destId="{06847C6C-39D2-4A11-A4AE-5D77C8563336}" srcOrd="1" destOrd="0" presId="urn:microsoft.com/office/officeart/2005/8/layout/vList4"/>
    <dgm:cxn modelId="{2CE488F6-ABEF-40F5-B5AE-9BD466EC050F}" srcId="{4733BC40-0525-47F5-81C8-258C8D2C6950}" destId="{FB17892E-AA07-4B06-BE25-7B28521CDAB5}" srcOrd="3" destOrd="0" parTransId="{33F3F790-0EE3-4A53-9832-B8DA76E048EF}" sibTransId="{5135D46D-81A8-4717-B491-52F11BA250D1}"/>
    <dgm:cxn modelId="{33B822FD-9787-41C7-86C0-7DA94D18B1C3}" srcId="{1454AC74-F9FB-458C-A778-5A0D253DAC26}" destId="{FD0B3B50-539F-4B03-9679-07F99904E05D}" srcOrd="0" destOrd="0" parTransId="{7E1C5D88-0BCA-48E2-BA71-86CC5C62A283}" sibTransId="{ABDA492C-4DC3-4CDA-B826-4DFC78F0C5C5}"/>
    <dgm:cxn modelId="{88703334-6081-4C80-874D-F64BA35DC88A}" type="presParOf" srcId="{237CAA18-0E92-44ED-B4CC-32DB355E70B1}" destId="{ADBB22DE-D22D-4BB4-81F2-65A571525B47}" srcOrd="0" destOrd="0" presId="urn:microsoft.com/office/officeart/2005/8/layout/vList4"/>
    <dgm:cxn modelId="{8FC1734F-D8AB-4D0E-9E59-8AD4164CAEC9}" type="presParOf" srcId="{ADBB22DE-D22D-4BB4-81F2-65A571525B47}" destId="{5CA7B3F9-71E8-4652-845F-355E20D47695}" srcOrd="0" destOrd="0" presId="urn:microsoft.com/office/officeart/2005/8/layout/vList4"/>
    <dgm:cxn modelId="{7D5CA310-2ECE-4459-B886-46335F50EE60}" type="presParOf" srcId="{ADBB22DE-D22D-4BB4-81F2-65A571525B47}" destId="{7D8E2B32-B887-451D-B339-11A6B66A6503}" srcOrd="1" destOrd="0" presId="urn:microsoft.com/office/officeart/2005/8/layout/vList4"/>
    <dgm:cxn modelId="{58039DD0-EC18-4BF1-90E8-77C4A419A2C7}" type="presParOf" srcId="{ADBB22DE-D22D-4BB4-81F2-65A571525B47}" destId="{06847C6C-39D2-4A11-A4AE-5D77C8563336}" srcOrd="2" destOrd="0" presId="urn:microsoft.com/office/officeart/2005/8/layout/vList4"/>
    <dgm:cxn modelId="{A6D7A55F-266F-4D03-ADFC-83F0B117B077}" type="presParOf" srcId="{237CAA18-0E92-44ED-B4CC-32DB355E70B1}" destId="{361A8262-1223-4CA9-B59F-12D31C6D3D6A}" srcOrd="1" destOrd="0" presId="urn:microsoft.com/office/officeart/2005/8/layout/vList4"/>
    <dgm:cxn modelId="{57D9DF91-22A2-442B-8565-F59A7F79B530}" type="presParOf" srcId="{237CAA18-0E92-44ED-B4CC-32DB355E70B1}" destId="{6BEBE6F7-5F35-4CEF-AB2A-766059CB6E6D}" srcOrd="2" destOrd="0" presId="urn:microsoft.com/office/officeart/2005/8/layout/vList4"/>
    <dgm:cxn modelId="{0FFD350B-A349-4176-8D8B-41E2841A3700}" type="presParOf" srcId="{6BEBE6F7-5F35-4CEF-AB2A-766059CB6E6D}" destId="{3C1DEB52-A908-4492-9A47-7DA8C6A73651}" srcOrd="0" destOrd="0" presId="urn:microsoft.com/office/officeart/2005/8/layout/vList4"/>
    <dgm:cxn modelId="{BB74233B-D461-4A85-A77B-70EC92F58EFF}" type="presParOf" srcId="{6BEBE6F7-5F35-4CEF-AB2A-766059CB6E6D}" destId="{46258DA7-626C-4EE1-823E-53680E689159}" srcOrd="1" destOrd="0" presId="urn:microsoft.com/office/officeart/2005/8/layout/vList4"/>
    <dgm:cxn modelId="{D900E2EF-F29E-4856-B63A-859EA0440BB9}" type="presParOf" srcId="{6BEBE6F7-5F35-4CEF-AB2A-766059CB6E6D}" destId="{4FCFFDB8-DC63-4D92-85E8-B776DF8DD09F}" srcOrd="2" destOrd="0" presId="urn:microsoft.com/office/officeart/2005/8/layout/vList4"/>
    <dgm:cxn modelId="{CA84091A-778B-44E1-ACAC-01B30C22FFED}" type="presParOf" srcId="{237CAA18-0E92-44ED-B4CC-32DB355E70B1}" destId="{578D71D7-DE01-48A2-85A3-BD9F23900077}" srcOrd="3" destOrd="0" presId="urn:microsoft.com/office/officeart/2005/8/layout/vList4"/>
    <dgm:cxn modelId="{22780041-174D-4BF8-9FBD-4E343046FE53}" type="presParOf" srcId="{237CAA18-0E92-44ED-B4CC-32DB355E70B1}" destId="{42F89A9E-829F-4682-8E07-D3C0E2DF5572}" srcOrd="4" destOrd="0" presId="urn:microsoft.com/office/officeart/2005/8/layout/vList4"/>
    <dgm:cxn modelId="{0F3EEEFF-332E-428E-A694-77EE8610D040}" type="presParOf" srcId="{42F89A9E-829F-4682-8E07-D3C0E2DF5572}" destId="{1989850F-B3B5-4321-9BCB-702B01A32EA3}" srcOrd="0" destOrd="0" presId="urn:microsoft.com/office/officeart/2005/8/layout/vList4"/>
    <dgm:cxn modelId="{5B444D34-EC67-4398-9A1D-9136C221D004}" type="presParOf" srcId="{42F89A9E-829F-4682-8E07-D3C0E2DF5572}" destId="{A7A3AB74-55C9-45C2-ACD5-EBFC52A97B94}" srcOrd="1" destOrd="0" presId="urn:microsoft.com/office/officeart/2005/8/layout/vList4"/>
    <dgm:cxn modelId="{42A093AE-A7D4-401B-A4EB-6F186065DC68}" type="presParOf" srcId="{42F89A9E-829F-4682-8E07-D3C0E2DF5572}" destId="{B153837C-682B-4531-A9B9-165EC5809460}" srcOrd="2" destOrd="0" presId="urn:microsoft.com/office/officeart/2005/8/layout/vList4"/>
    <dgm:cxn modelId="{2CAC9A04-232E-4632-B5F9-3C194099A8EB}" type="presParOf" srcId="{237CAA18-0E92-44ED-B4CC-32DB355E70B1}" destId="{56158A8A-ACFD-426B-AAE1-A96390CE71AD}" srcOrd="5" destOrd="0" presId="urn:microsoft.com/office/officeart/2005/8/layout/vList4"/>
    <dgm:cxn modelId="{7A5788C2-0BF6-449B-B701-D0EE66481674}" type="presParOf" srcId="{237CAA18-0E92-44ED-B4CC-32DB355E70B1}" destId="{3F72D2FF-07FB-49FD-9C69-A9239D138509}" srcOrd="6" destOrd="0" presId="urn:microsoft.com/office/officeart/2005/8/layout/vList4"/>
    <dgm:cxn modelId="{2FCFF701-6BB3-4904-AF42-AE1BD247F5F3}" type="presParOf" srcId="{3F72D2FF-07FB-49FD-9C69-A9239D138509}" destId="{D107B87A-2479-4335-A492-845B082A738C}" srcOrd="0" destOrd="0" presId="urn:microsoft.com/office/officeart/2005/8/layout/vList4"/>
    <dgm:cxn modelId="{C0AD8F50-D6F7-4412-98F4-F9A2BA136488}" type="presParOf" srcId="{3F72D2FF-07FB-49FD-9C69-A9239D138509}" destId="{6E4FFC0F-363B-4982-8236-2243E72F4478}" srcOrd="1" destOrd="0" presId="urn:microsoft.com/office/officeart/2005/8/layout/vList4"/>
    <dgm:cxn modelId="{6558C870-DBC8-4A79-8A1F-164F9D87A415}" type="presParOf" srcId="{3F72D2FF-07FB-49FD-9C69-A9239D138509}" destId="{69E64673-DAFA-4FED-ADCD-DA86689BB5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6002D0-4143-4B33-ACA1-EE121286D9D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BC27173-EDCA-47CC-BAA8-519FA436DDFA}">
      <dgm:prSet phldrT="[Текст]"/>
      <dgm:spPr/>
      <dgm:t>
        <a:bodyPr/>
        <a:lstStyle/>
        <a:p>
          <a:pPr>
            <a:buNone/>
          </a:pP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Основні етапи переходу можна простежити з прикладу екологічних ініціатив, впроваджуваних Євросоюзом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8665C-2653-41B5-9351-6BE3BED1000A}" type="parTrans" cxnId="{878CEF5B-292F-4DE4-8FA2-199677013F67}">
      <dgm:prSet/>
      <dgm:spPr/>
      <dgm:t>
        <a:bodyPr/>
        <a:lstStyle/>
        <a:p>
          <a:endParaRPr lang="ru-UA"/>
        </a:p>
      </dgm:t>
    </dgm:pt>
    <dgm:pt modelId="{BE2E5AD0-37DC-4779-AA76-F14E34BFF0A4}" type="sibTrans" cxnId="{878CEF5B-292F-4DE4-8FA2-199677013F67}">
      <dgm:prSet/>
      <dgm:spPr/>
      <dgm:t>
        <a:bodyPr/>
        <a:lstStyle/>
        <a:p>
          <a:endParaRPr lang="ru-UA"/>
        </a:p>
      </dgm:t>
    </dgm:pt>
    <dgm:pt modelId="{B6EE8EE3-B5EB-461D-86AE-6F31E442A41B}" type="pres">
      <dgm:prSet presAssocID="{2D6002D0-4143-4B33-ACA1-EE121286D9D5}" presName="Name0" presStyleCnt="0">
        <dgm:presLayoutVars>
          <dgm:chMax/>
          <dgm:chPref/>
          <dgm:dir/>
        </dgm:presLayoutVars>
      </dgm:prSet>
      <dgm:spPr/>
    </dgm:pt>
    <dgm:pt modelId="{6BEC7FBA-2278-4F07-9727-9BB8B6154824}" type="pres">
      <dgm:prSet presAssocID="{ABC27173-EDCA-47CC-BAA8-519FA436DDFA}" presName="composite" presStyleCnt="0">
        <dgm:presLayoutVars>
          <dgm:chMax/>
          <dgm:chPref/>
        </dgm:presLayoutVars>
      </dgm:prSet>
      <dgm:spPr/>
    </dgm:pt>
    <dgm:pt modelId="{390C32D4-B6B4-4B11-B18B-70E76EFD6AA6}" type="pres">
      <dgm:prSet presAssocID="{ABC27173-EDCA-47CC-BAA8-519FA436DDFA}" presName="Image" presStyleLbl="bgImgPlace1" presStyleIdx="0" presStyleCnt="1" custLinFactNeighborX="-46194"/>
      <dgm:spPr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45D49056-2779-4A2E-B769-B6B838CCA9E4}" type="pres">
      <dgm:prSet presAssocID="{ABC27173-EDCA-47CC-BAA8-519FA436DDF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55116FB-0126-40BB-9FDC-BA9E91658F12}" type="pres">
      <dgm:prSet presAssocID="{ABC27173-EDCA-47CC-BAA8-519FA436DDFA}" presName="tlFrame" presStyleLbl="node1" presStyleIdx="0" presStyleCnt="4"/>
      <dgm:spPr/>
    </dgm:pt>
    <dgm:pt modelId="{30CC5615-5B54-403A-972A-9E13C7D53B40}" type="pres">
      <dgm:prSet presAssocID="{ABC27173-EDCA-47CC-BAA8-519FA436DDFA}" presName="trFrame" presStyleLbl="node1" presStyleIdx="1" presStyleCnt="4"/>
      <dgm:spPr/>
    </dgm:pt>
    <dgm:pt modelId="{E54859C0-4933-4E79-94E9-85F429C8D4A4}" type="pres">
      <dgm:prSet presAssocID="{ABC27173-EDCA-47CC-BAA8-519FA436DDFA}" presName="blFrame" presStyleLbl="node1" presStyleIdx="2" presStyleCnt="4"/>
      <dgm:spPr/>
    </dgm:pt>
    <dgm:pt modelId="{39679487-4A1E-461C-83EE-5F1717CB19A4}" type="pres">
      <dgm:prSet presAssocID="{ABC27173-EDCA-47CC-BAA8-519FA436DDFA}" presName="brFrame" presStyleLbl="node1" presStyleIdx="3" presStyleCnt="4"/>
      <dgm:spPr/>
    </dgm:pt>
  </dgm:ptLst>
  <dgm:cxnLst>
    <dgm:cxn modelId="{878CEF5B-292F-4DE4-8FA2-199677013F67}" srcId="{2D6002D0-4143-4B33-ACA1-EE121286D9D5}" destId="{ABC27173-EDCA-47CC-BAA8-519FA436DDFA}" srcOrd="0" destOrd="0" parTransId="{4A48665C-2653-41B5-9351-6BE3BED1000A}" sibTransId="{BE2E5AD0-37DC-4779-AA76-F14E34BFF0A4}"/>
    <dgm:cxn modelId="{225EFABF-F12D-421C-93F5-9297B3168E0D}" type="presOf" srcId="{2D6002D0-4143-4B33-ACA1-EE121286D9D5}" destId="{B6EE8EE3-B5EB-461D-86AE-6F31E442A41B}" srcOrd="0" destOrd="0" presId="urn:microsoft.com/office/officeart/2009/3/layout/FramedTextPicture"/>
    <dgm:cxn modelId="{854B33F6-91EB-4E75-B4F9-CE8EE2DAE150}" type="presOf" srcId="{ABC27173-EDCA-47CC-BAA8-519FA436DDFA}" destId="{45D49056-2779-4A2E-B769-B6B838CCA9E4}" srcOrd="0" destOrd="0" presId="urn:microsoft.com/office/officeart/2009/3/layout/FramedTextPicture"/>
    <dgm:cxn modelId="{25F499CB-ACEE-4BA5-B889-616052DE69F5}" type="presParOf" srcId="{B6EE8EE3-B5EB-461D-86AE-6F31E442A41B}" destId="{6BEC7FBA-2278-4F07-9727-9BB8B6154824}" srcOrd="0" destOrd="0" presId="urn:microsoft.com/office/officeart/2009/3/layout/FramedTextPicture"/>
    <dgm:cxn modelId="{28D35112-675D-4D76-A5B2-61FDE7237C76}" type="presParOf" srcId="{6BEC7FBA-2278-4F07-9727-9BB8B6154824}" destId="{390C32D4-B6B4-4B11-B18B-70E76EFD6AA6}" srcOrd="0" destOrd="0" presId="urn:microsoft.com/office/officeart/2009/3/layout/FramedTextPicture"/>
    <dgm:cxn modelId="{E944BD61-E892-4029-A966-609A2CAA3C4E}" type="presParOf" srcId="{6BEC7FBA-2278-4F07-9727-9BB8B6154824}" destId="{45D49056-2779-4A2E-B769-B6B838CCA9E4}" srcOrd="1" destOrd="0" presId="urn:microsoft.com/office/officeart/2009/3/layout/FramedTextPicture"/>
    <dgm:cxn modelId="{6E93DD50-2090-4678-AE65-38F1D725D5BB}" type="presParOf" srcId="{6BEC7FBA-2278-4F07-9727-9BB8B6154824}" destId="{555116FB-0126-40BB-9FDC-BA9E91658F12}" srcOrd="2" destOrd="0" presId="urn:microsoft.com/office/officeart/2009/3/layout/FramedTextPicture"/>
    <dgm:cxn modelId="{D5DC60DB-A6AC-4951-89B0-0C1F5A387A4E}" type="presParOf" srcId="{6BEC7FBA-2278-4F07-9727-9BB8B6154824}" destId="{30CC5615-5B54-403A-972A-9E13C7D53B40}" srcOrd="3" destOrd="0" presId="urn:microsoft.com/office/officeart/2009/3/layout/FramedTextPicture"/>
    <dgm:cxn modelId="{2BADA658-6623-4980-87FF-08098F7A5EAA}" type="presParOf" srcId="{6BEC7FBA-2278-4F07-9727-9BB8B6154824}" destId="{E54859C0-4933-4E79-94E9-85F429C8D4A4}" srcOrd="4" destOrd="0" presId="urn:microsoft.com/office/officeart/2009/3/layout/FramedTextPicture"/>
    <dgm:cxn modelId="{C05D04F9-D837-4CA3-9FCD-BEC07128E8FC}" type="presParOf" srcId="{6BEC7FBA-2278-4F07-9727-9BB8B6154824}" destId="{39679487-4A1E-461C-83EE-5F1717CB19A4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CDE26-E844-4050-9808-32F9F34C8B58}">
      <dsp:nvSpPr>
        <dsp:cNvPr id="0" name=""/>
        <dsp:cNvSpPr/>
      </dsp:nvSpPr>
      <dsp:spPr>
        <a:xfrm>
          <a:off x="791087" y="0"/>
          <a:ext cx="3202499" cy="21349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19F8E-0D1E-45CF-9779-E8F7BB313D80}">
      <dsp:nvSpPr>
        <dsp:cNvPr id="0" name=""/>
        <dsp:cNvSpPr/>
      </dsp:nvSpPr>
      <dsp:spPr>
        <a:xfrm>
          <a:off x="4127302" y="2268497"/>
          <a:ext cx="4537151" cy="2802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Зелена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green economy) –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модель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Вона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розумного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компромісу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зростанням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добробуту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збереженням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багатств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7302" y="2268497"/>
        <a:ext cx="4537151" cy="2802518"/>
      </dsp:txXfrm>
    </dsp:sp>
    <dsp:sp modelId="{60FE9F0B-6F17-4C91-9EE8-799E06722693}">
      <dsp:nvSpPr>
        <dsp:cNvPr id="0" name=""/>
        <dsp:cNvSpPr/>
      </dsp:nvSpPr>
      <dsp:spPr>
        <a:xfrm>
          <a:off x="3726989" y="1868528"/>
          <a:ext cx="1089647" cy="108992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25D45-024D-499F-993C-99DD7C87AA0A}">
      <dsp:nvSpPr>
        <dsp:cNvPr id="0" name=""/>
        <dsp:cNvSpPr/>
      </dsp:nvSpPr>
      <dsp:spPr>
        <a:xfrm rot="5400000">
          <a:off x="8006537" y="1868669"/>
          <a:ext cx="1089929" cy="10896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B482C-8BE2-4DA3-8FBB-108E3832E7D8}">
      <dsp:nvSpPr>
        <dsp:cNvPr id="0" name=""/>
        <dsp:cNvSpPr/>
      </dsp:nvSpPr>
      <dsp:spPr>
        <a:xfrm rot="16200000">
          <a:off x="3726848" y="4381743"/>
          <a:ext cx="1089929" cy="10896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E4244-ED4D-4B28-9293-8842AAB30E47}">
      <dsp:nvSpPr>
        <dsp:cNvPr id="0" name=""/>
        <dsp:cNvSpPr/>
      </dsp:nvSpPr>
      <dsp:spPr>
        <a:xfrm rot="10800000">
          <a:off x="8006678" y="4381602"/>
          <a:ext cx="1089647" cy="108992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35923-52C9-4B09-BA32-A3A1B766E718}">
      <dsp:nvSpPr>
        <dsp:cNvPr id="0" name=""/>
        <dsp:cNvSpPr/>
      </dsp:nvSpPr>
      <dsp:spPr>
        <a:xfrm>
          <a:off x="0" y="0"/>
          <a:ext cx="11001154" cy="1311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 інвестицій у виробництво, яке завдає шкоди навколишньому середовищу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 інвестиційний банк (державний банк, що надає пільгові кредити), з 2022 року припинив кредитувати газові </a:t>
          </a:r>
          <a:r>
            <a:rPr lang="uk-UA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думку експертів, у перспективі це не лише позбавить галузь пільгових державних кредитів, а й зменшить її привабливість для приватних інвесторів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371" y="0"/>
        <a:ext cx="8669782" cy="1311404"/>
      </dsp:txXfrm>
    </dsp:sp>
    <dsp:sp modelId="{E9988C79-73CC-4B5C-9127-13D7BC64CAF9}">
      <dsp:nvSpPr>
        <dsp:cNvPr id="0" name=""/>
        <dsp:cNvSpPr/>
      </dsp:nvSpPr>
      <dsp:spPr>
        <a:xfrm>
          <a:off x="131140" y="131140"/>
          <a:ext cx="2200230" cy="10491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8E16-C354-439F-AB03-45943A1FD019}">
      <dsp:nvSpPr>
        <dsp:cNvPr id="0" name=""/>
        <dsp:cNvSpPr/>
      </dsp:nvSpPr>
      <dsp:spPr>
        <a:xfrm>
          <a:off x="0" y="1442544"/>
          <a:ext cx="11001154" cy="1311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податкового навантаження для «брудних» галузей промисловості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року Європарламент планує запровадити так званий вуглецевий податок.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ввезення в ЄС товарів, виробництво яких пов'язане із масштабним викидом вуглекислого газу, стягуватиметься плата.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 виробники, у свою чергу, втратять пільги, які звільняють їх від купівлі квоти на викиди.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371" y="1442544"/>
        <a:ext cx="8669782" cy="1311404"/>
      </dsp:txXfrm>
    </dsp:sp>
    <dsp:sp modelId="{AFFB4CC3-03D1-45D9-B151-F50A602E4D1C}">
      <dsp:nvSpPr>
        <dsp:cNvPr id="0" name=""/>
        <dsp:cNvSpPr/>
      </dsp:nvSpPr>
      <dsp:spPr>
        <a:xfrm>
          <a:off x="131140" y="1573685"/>
          <a:ext cx="2200230" cy="10491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6CCBE-F2A7-443F-BB4B-879AD0CD2D51}">
      <dsp:nvSpPr>
        <dsp:cNvPr id="0" name=""/>
        <dsp:cNvSpPr/>
      </dsp:nvSpPr>
      <dsp:spPr>
        <a:xfrm>
          <a:off x="0" y="2885089"/>
          <a:ext cx="11001154" cy="1311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Фінансова підтримка «зелених» галузей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рамках «Зеленої стратегії», розробленої Єврокомісією наприкінці 2019 року, до 2030 року ЄС планує виділити 260 млрд євро на запобігання наслідкам зміни клімату.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 включає кілька напрямів: збереження біорізноманіття, скорочення викидів від транспорту, розвиток відновлюваних джерел енергії, розвиток органічного сільського господарства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371" y="2885089"/>
        <a:ext cx="8669782" cy="1311404"/>
      </dsp:txXfrm>
    </dsp:sp>
    <dsp:sp modelId="{EF9508FF-BA0C-4AF0-8838-6D1BE559C65A}">
      <dsp:nvSpPr>
        <dsp:cNvPr id="0" name=""/>
        <dsp:cNvSpPr/>
      </dsp:nvSpPr>
      <dsp:spPr>
        <a:xfrm>
          <a:off x="131140" y="3016229"/>
          <a:ext cx="2200230" cy="10491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08D75-7E70-436E-BECE-9EC73ECA86DB}">
      <dsp:nvSpPr>
        <dsp:cNvPr id="0" name=""/>
        <dsp:cNvSpPr/>
      </dsp:nvSpPr>
      <dsp:spPr>
        <a:xfrm>
          <a:off x="0" y="4327633"/>
          <a:ext cx="11001154" cy="1311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ресурсозатратних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методів виробництва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країнах ЄС протягом останніх десяти років відбувається перехід до економіки замкненого циклу. Така економічна модель включає постійний кругообіг матеріалів при виробництві та споживанні.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 час створення нового товару компанія заздалегідь продумує способи його утилізації чи переробки, вторинного використання матеріалів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1200" kern="1200" dirty="0"/>
        </a:p>
      </dsp:txBody>
      <dsp:txXfrm>
        <a:off x="2331371" y="4327633"/>
        <a:ext cx="8669782" cy="1311404"/>
      </dsp:txXfrm>
    </dsp:sp>
    <dsp:sp modelId="{1B5E7ED1-3826-4E6D-942C-829EF6900FCA}">
      <dsp:nvSpPr>
        <dsp:cNvPr id="0" name=""/>
        <dsp:cNvSpPr/>
      </dsp:nvSpPr>
      <dsp:spPr>
        <a:xfrm>
          <a:off x="131140" y="4458774"/>
          <a:ext cx="2200230" cy="10491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29D9B-D8EC-4B55-8839-D2441B751CDF}">
      <dsp:nvSpPr>
        <dsp:cNvPr id="0" name=""/>
        <dsp:cNvSpPr/>
      </dsp:nvSpPr>
      <dsp:spPr>
        <a:xfrm>
          <a:off x="0" y="0"/>
          <a:ext cx="11270512" cy="24919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30F60-3E5F-42F7-A145-111B5237CC3B}">
      <dsp:nvSpPr>
        <dsp:cNvPr id="0" name=""/>
        <dsp:cNvSpPr/>
      </dsp:nvSpPr>
      <dsp:spPr>
        <a:xfrm>
          <a:off x="341219" y="310990"/>
          <a:ext cx="2462342" cy="1827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12836-E9C6-4496-BEFF-FA531D00C845}">
      <dsp:nvSpPr>
        <dsp:cNvPr id="0" name=""/>
        <dsp:cNvSpPr/>
      </dsp:nvSpPr>
      <dsp:spPr>
        <a:xfrm rot="10800000">
          <a:off x="341219" y="2491968"/>
          <a:ext cx="2462342" cy="30457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відбувається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повільно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серйозних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вливань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багатьох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просто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немає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416945" y="2491968"/>
        <a:ext cx="2310890" cy="2970012"/>
      </dsp:txXfrm>
    </dsp:sp>
    <dsp:sp modelId="{DC695E54-D495-4EF9-B22E-B571B8C981A2}">
      <dsp:nvSpPr>
        <dsp:cNvPr id="0" name=""/>
        <dsp:cNvSpPr/>
      </dsp:nvSpPr>
      <dsp:spPr>
        <a:xfrm>
          <a:off x="3049796" y="332262"/>
          <a:ext cx="2462342" cy="1827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2F9C2-6825-4469-AF41-3844EE6091AA}">
      <dsp:nvSpPr>
        <dsp:cNvPr id="0" name=""/>
        <dsp:cNvSpPr/>
      </dsp:nvSpPr>
      <dsp:spPr>
        <a:xfrm rot="10800000">
          <a:off x="3049796" y="2491968"/>
          <a:ext cx="2462342" cy="30457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паливно-енергетичного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лобі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Власники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нафто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газодобувних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компаній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поспішають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відмовлятися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прибутку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роблять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усе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можливе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озеленення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</a:p>
      </dsp:txBody>
      <dsp:txXfrm rot="10800000">
        <a:off x="3125522" y="2491968"/>
        <a:ext cx="2310890" cy="2970012"/>
      </dsp:txXfrm>
    </dsp:sp>
    <dsp:sp modelId="{E90EF61E-D0F1-4860-A4C5-C40A8E29971C}">
      <dsp:nvSpPr>
        <dsp:cNvPr id="0" name=""/>
        <dsp:cNvSpPr/>
      </dsp:nvSpPr>
      <dsp:spPr>
        <a:xfrm>
          <a:off x="5758373" y="332262"/>
          <a:ext cx="2462342" cy="1827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0C7EC-C164-464F-92C9-8BCA072A5176}">
      <dsp:nvSpPr>
        <dsp:cNvPr id="0" name=""/>
        <dsp:cNvSpPr/>
      </dsp:nvSpPr>
      <dsp:spPr>
        <a:xfrm rot="10800000">
          <a:off x="5779647" y="2477805"/>
          <a:ext cx="2462342" cy="30457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Значний ступінь невизначеності перспектив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щодо швидкості розвитку процесів деградації
довкілля та ефективності застосування нових технологій. 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855373" y="2477805"/>
        <a:ext cx="2310890" cy="2970012"/>
      </dsp:txXfrm>
    </dsp:sp>
    <dsp:sp modelId="{CA8B3427-3575-44AF-988C-6F9C864A7A80}">
      <dsp:nvSpPr>
        <dsp:cNvPr id="0" name=""/>
        <dsp:cNvSpPr/>
      </dsp:nvSpPr>
      <dsp:spPr>
        <a:xfrm>
          <a:off x="8466950" y="332262"/>
          <a:ext cx="2462342" cy="1827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D1485-A176-4FB6-8BE0-1E84E1777E35}">
      <dsp:nvSpPr>
        <dsp:cNvPr id="0" name=""/>
        <dsp:cNvSpPr/>
      </dsp:nvSpPr>
      <dsp:spPr>
        <a:xfrm rot="10800000">
          <a:off x="8466950" y="2491968"/>
          <a:ext cx="2462342" cy="30457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ІНШІ БАР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ЄРИ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втручання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економіку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витрат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податкового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навантаження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8542676" y="2491968"/>
        <a:ext cx="2310890" cy="2970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BFF13-B192-43C6-9159-5D07558FE594}">
      <dsp:nvSpPr>
        <dsp:cNvPr id="0" name=""/>
        <dsp:cNvSpPr/>
      </dsp:nvSpPr>
      <dsp:spPr>
        <a:xfrm>
          <a:off x="0" y="39163"/>
          <a:ext cx="1608541" cy="107235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58D88-3FA0-440D-9709-BB5644DC2425}">
      <dsp:nvSpPr>
        <dsp:cNvPr id="0" name=""/>
        <dsp:cNvSpPr/>
      </dsp:nvSpPr>
      <dsp:spPr>
        <a:xfrm>
          <a:off x="1581332" y="1133968"/>
          <a:ext cx="2693302" cy="140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«зеленого» зростання в економіці виникла у зв'язку з необхідністю формування способів адекватної реакції на нові ризики, що з'являються, які неминучі в умовах ринкової економіки, що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динамічно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змінюється.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000" kern="1200" dirty="0"/>
            <a:t>.</a:t>
          </a:r>
          <a:endParaRPr lang="ru-UA" sz="1000" kern="1200" dirty="0"/>
        </a:p>
      </dsp:txBody>
      <dsp:txXfrm>
        <a:off x="1581332" y="1133968"/>
        <a:ext cx="2693302" cy="1407640"/>
      </dsp:txXfrm>
    </dsp:sp>
    <dsp:sp modelId="{D394AB4D-7DE3-4C91-9B07-9B649388F74E}">
      <dsp:nvSpPr>
        <dsp:cNvPr id="0" name=""/>
        <dsp:cNvSpPr/>
      </dsp:nvSpPr>
      <dsp:spPr>
        <a:xfrm>
          <a:off x="1371865" y="784392"/>
          <a:ext cx="547304" cy="5474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5140B-D492-4F0C-BB59-76DD7594D8FF}">
      <dsp:nvSpPr>
        <dsp:cNvPr id="0" name=""/>
        <dsp:cNvSpPr/>
      </dsp:nvSpPr>
      <dsp:spPr>
        <a:xfrm rot="5400000">
          <a:off x="3826183" y="836497"/>
          <a:ext cx="547446" cy="5473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9916D-8E5A-43B2-87D1-A7F0F37A0B01}">
      <dsp:nvSpPr>
        <dsp:cNvPr id="0" name=""/>
        <dsp:cNvSpPr/>
      </dsp:nvSpPr>
      <dsp:spPr>
        <a:xfrm rot="16200000">
          <a:off x="1394097" y="2232574"/>
          <a:ext cx="547446" cy="5473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F9854-484C-4EAE-BA19-2165D52C1FFD}">
      <dsp:nvSpPr>
        <dsp:cNvPr id="0" name=""/>
        <dsp:cNvSpPr/>
      </dsp:nvSpPr>
      <dsp:spPr>
        <a:xfrm rot="10800000">
          <a:off x="3863427" y="2225069"/>
          <a:ext cx="547304" cy="5474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99173-F623-4FC6-83A7-8B84A802D8C6}">
      <dsp:nvSpPr>
        <dsp:cNvPr id="0" name=""/>
        <dsp:cNvSpPr/>
      </dsp:nvSpPr>
      <dsp:spPr>
        <a:xfrm>
          <a:off x="5659915" y="46594"/>
          <a:ext cx="1608541" cy="107235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34901-5482-4912-B9F1-141060544944}">
      <dsp:nvSpPr>
        <dsp:cNvPr id="0" name=""/>
        <dsp:cNvSpPr/>
      </dsp:nvSpPr>
      <dsp:spPr>
        <a:xfrm>
          <a:off x="7197847" y="1208319"/>
          <a:ext cx="3193773" cy="140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сучасних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модель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отримала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назву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коричневої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призводить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значного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шкідливого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навколишнє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середовище</a:t>
          </a: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7847" y="1208319"/>
        <a:ext cx="3193773" cy="1407640"/>
      </dsp:txXfrm>
    </dsp:sp>
    <dsp:sp modelId="{9D2BBB4A-6B3B-4DB8-9A64-C12E8991944A}">
      <dsp:nvSpPr>
        <dsp:cNvPr id="0" name=""/>
        <dsp:cNvSpPr/>
      </dsp:nvSpPr>
      <dsp:spPr>
        <a:xfrm>
          <a:off x="7134550" y="985113"/>
          <a:ext cx="547304" cy="5474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164D3-5991-4787-AF35-0AFF8D61257B}">
      <dsp:nvSpPr>
        <dsp:cNvPr id="0" name=""/>
        <dsp:cNvSpPr/>
      </dsp:nvSpPr>
      <dsp:spPr>
        <a:xfrm rot="5400000">
          <a:off x="9990311" y="992618"/>
          <a:ext cx="547446" cy="5473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3A73D-6063-40AC-B14C-95A80A1DAF20}">
      <dsp:nvSpPr>
        <dsp:cNvPr id="0" name=""/>
        <dsp:cNvSpPr/>
      </dsp:nvSpPr>
      <dsp:spPr>
        <a:xfrm rot="16200000">
          <a:off x="7075004" y="2440730"/>
          <a:ext cx="547446" cy="5473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2B3BF-092B-4B15-B584-838CE982A6D3}">
      <dsp:nvSpPr>
        <dsp:cNvPr id="0" name=""/>
        <dsp:cNvSpPr/>
      </dsp:nvSpPr>
      <dsp:spPr>
        <a:xfrm rot="10800000">
          <a:off x="10079592" y="2366316"/>
          <a:ext cx="547304" cy="5474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CE067-AF72-4732-A9E3-31FBC7B8FFE4}">
      <dsp:nvSpPr>
        <dsp:cNvPr id="0" name=""/>
        <dsp:cNvSpPr/>
      </dsp:nvSpPr>
      <dsp:spPr>
        <a:xfrm>
          <a:off x="2151947" y="2877439"/>
          <a:ext cx="1608541" cy="107235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7F147-E76E-42BC-9BD9-51F7CB6E66F1}">
      <dsp:nvSpPr>
        <dsp:cNvPr id="0" name=""/>
        <dsp:cNvSpPr/>
      </dsp:nvSpPr>
      <dsp:spPr>
        <a:xfrm>
          <a:off x="4176210" y="3712035"/>
          <a:ext cx="3351109" cy="140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«Декларація про екологічно-орієнтоване зростання»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(2009 р., 34 країни)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Передбачені можливості посилення стимулів до здійснення екологічних інвестицій, особливо у тих галузях, у яких плата за викиди газів, що змінюють клімат, швидше за все, буде недостатньою для мотивації до дій. </a:t>
          </a:r>
        </a:p>
      </dsp:txBody>
      <dsp:txXfrm>
        <a:off x="4176210" y="3712035"/>
        <a:ext cx="3351109" cy="1407640"/>
      </dsp:txXfrm>
    </dsp:sp>
    <dsp:sp modelId="{B954B852-A8EB-4F68-8CCC-DFD8EAA3DD7F}">
      <dsp:nvSpPr>
        <dsp:cNvPr id="0" name=""/>
        <dsp:cNvSpPr/>
      </dsp:nvSpPr>
      <dsp:spPr>
        <a:xfrm>
          <a:off x="4065190" y="2953592"/>
          <a:ext cx="547304" cy="5474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57A9F-AC17-4514-8CBC-15E787AE0F31}">
      <dsp:nvSpPr>
        <dsp:cNvPr id="0" name=""/>
        <dsp:cNvSpPr/>
      </dsp:nvSpPr>
      <dsp:spPr>
        <a:xfrm rot="5400000">
          <a:off x="7027440" y="3049931"/>
          <a:ext cx="547446" cy="5473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208B4-EA07-4034-9A8E-C5398998C1FA}">
      <dsp:nvSpPr>
        <dsp:cNvPr id="0" name=""/>
        <dsp:cNvSpPr/>
      </dsp:nvSpPr>
      <dsp:spPr>
        <a:xfrm rot="16200000">
          <a:off x="4102292" y="5301311"/>
          <a:ext cx="547446" cy="5473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C0EF-33C3-47C8-8666-4F48950C6321}">
      <dsp:nvSpPr>
        <dsp:cNvPr id="0" name=""/>
        <dsp:cNvSpPr/>
      </dsp:nvSpPr>
      <dsp:spPr>
        <a:xfrm rot="10800000">
          <a:off x="7233259" y="5338406"/>
          <a:ext cx="547304" cy="54744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E29CB-BAE2-4D9A-91F7-AAA70023BF95}">
      <dsp:nvSpPr>
        <dsp:cNvPr id="0" name=""/>
        <dsp:cNvSpPr/>
      </dsp:nvSpPr>
      <dsp:spPr>
        <a:xfrm>
          <a:off x="308597" y="1136582"/>
          <a:ext cx="5377891" cy="632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DB742-97B3-47A8-A62C-5EAC329DFE10}">
      <dsp:nvSpPr>
        <dsp:cNvPr id="0" name=""/>
        <dsp:cNvSpPr/>
      </dsp:nvSpPr>
      <dsp:spPr>
        <a:xfrm>
          <a:off x="308597" y="1374196"/>
          <a:ext cx="395079" cy="395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F201C-5BC0-41F3-BECD-260069F6BACA}">
      <dsp:nvSpPr>
        <dsp:cNvPr id="0" name=""/>
        <dsp:cNvSpPr/>
      </dsp:nvSpPr>
      <dsp:spPr>
        <a:xfrm>
          <a:off x="308597" y="0"/>
          <a:ext cx="5377891" cy="113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Основні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риси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597" y="0"/>
        <a:ext cx="5377891" cy="1136582"/>
      </dsp:txXfrm>
    </dsp:sp>
    <dsp:sp modelId="{2D12176A-0A61-4820-81E9-589E69DA4D9B}">
      <dsp:nvSpPr>
        <dsp:cNvPr id="0" name=""/>
        <dsp:cNvSpPr/>
      </dsp:nvSpPr>
      <dsp:spPr>
        <a:xfrm>
          <a:off x="308597" y="2295114"/>
          <a:ext cx="395069" cy="395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1840D-9300-41B9-8EB5-4E35C3160A09}">
      <dsp:nvSpPr>
        <dsp:cNvPr id="0" name=""/>
        <dsp:cNvSpPr/>
      </dsp:nvSpPr>
      <dsp:spPr>
        <a:xfrm>
          <a:off x="685049" y="2032195"/>
          <a:ext cx="5001439" cy="9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рост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049" y="2032195"/>
        <a:ext cx="5001439" cy="920908"/>
      </dsp:txXfrm>
    </dsp:sp>
    <dsp:sp modelId="{7D1C9FF8-0A34-408F-A433-B9A466262D09}">
      <dsp:nvSpPr>
        <dsp:cNvPr id="0" name=""/>
        <dsp:cNvSpPr/>
      </dsp:nvSpPr>
      <dsp:spPr>
        <a:xfrm>
          <a:off x="308597" y="3216022"/>
          <a:ext cx="395069" cy="395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34E15-AC6C-4ACE-A761-C4F3CCB990FA}">
      <dsp:nvSpPr>
        <dsp:cNvPr id="0" name=""/>
        <dsp:cNvSpPr/>
      </dsp:nvSpPr>
      <dsp:spPr>
        <a:xfrm>
          <a:off x="685049" y="2953103"/>
          <a:ext cx="5001439" cy="9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049" y="2953103"/>
        <a:ext cx="5001439" cy="920908"/>
      </dsp:txXfrm>
    </dsp:sp>
    <dsp:sp modelId="{2D8E0079-17C1-4918-AB9F-A85BFBFBBC70}">
      <dsp:nvSpPr>
        <dsp:cNvPr id="0" name=""/>
        <dsp:cNvSpPr/>
      </dsp:nvSpPr>
      <dsp:spPr>
        <a:xfrm>
          <a:off x="308597" y="4136931"/>
          <a:ext cx="395069" cy="395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60BBE-07AC-414A-9AA6-368AF12EEF42}">
      <dsp:nvSpPr>
        <dsp:cNvPr id="0" name=""/>
        <dsp:cNvSpPr/>
      </dsp:nvSpPr>
      <dsp:spPr>
        <a:xfrm>
          <a:off x="685049" y="3874011"/>
          <a:ext cx="5001439" cy="9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049" y="3874011"/>
        <a:ext cx="5001439" cy="920908"/>
      </dsp:txXfrm>
    </dsp:sp>
    <dsp:sp modelId="{16C6FFF4-7C14-4DF7-9BE0-5EDD6F737B1E}">
      <dsp:nvSpPr>
        <dsp:cNvPr id="0" name=""/>
        <dsp:cNvSpPr/>
      </dsp:nvSpPr>
      <dsp:spPr>
        <a:xfrm>
          <a:off x="5955383" y="1136582"/>
          <a:ext cx="5377891" cy="632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33026-DBE7-483D-A52F-D0650EA9BD37}">
      <dsp:nvSpPr>
        <dsp:cNvPr id="0" name=""/>
        <dsp:cNvSpPr/>
      </dsp:nvSpPr>
      <dsp:spPr>
        <a:xfrm>
          <a:off x="5955383" y="1374196"/>
          <a:ext cx="395079" cy="395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21B3D-FD67-42A9-BBCB-D11162D94BAF}">
      <dsp:nvSpPr>
        <dsp:cNvPr id="0" name=""/>
        <dsp:cNvSpPr/>
      </dsp:nvSpPr>
      <dsp:spPr>
        <a:xfrm>
          <a:off x="5955383" y="0"/>
          <a:ext cx="5377891" cy="113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Ключові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5383" y="0"/>
        <a:ext cx="5377891" cy="1136582"/>
      </dsp:txXfrm>
    </dsp:sp>
    <dsp:sp modelId="{79037A15-FF9E-4F75-82DE-802E0662B3E1}">
      <dsp:nvSpPr>
        <dsp:cNvPr id="0" name=""/>
        <dsp:cNvSpPr/>
      </dsp:nvSpPr>
      <dsp:spPr>
        <a:xfrm>
          <a:off x="5955383" y="2295114"/>
          <a:ext cx="395069" cy="395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13633-F183-4F5A-8F5A-C70D36926AC5}">
      <dsp:nvSpPr>
        <dsp:cNvPr id="0" name=""/>
        <dsp:cNvSpPr/>
      </dsp:nvSpPr>
      <dsp:spPr>
        <a:xfrm>
          <a:off x="6331836" y="2032195"/>
          <a:ext cx="5001439" cy="9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Ефект "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декаплінгу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":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Модель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від'єднатися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1836" y="2032195"/>
        <a:ext cx="5001439" cy="920908"/>
      </dsp:txXfrm>
    </dsp:sp>
    <dsp:sp modelId="{599B35B7-C8FE-4399-9800-B2B13A1D0906}">
      <dsp:nvSpPr>
        <dsp:cNvPr id="0" name=""/>
        <dsp:cNvSpPr/>
      </dsp:nvSpPr>
      <dsp:spPr>
        <a:xfrm>
          <a:off x="5955383" y="3216022"/>
          <a:ext cx="395069" cy="395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74520-5BD0-4882-AE90-BB4DB0C79298}">
      <dsp:nvSpPr>
        <dsp:cNvPr id="0" name=""/>
        <dsp:cNvSpPr/>
      </dsp:nvSpPr>
      <dsp:spPr>
        <a:xfrm>
          <a:off x="6331836" y="2953103"/>
          <a:ext cx="5001439" cy="9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Інновації та технології: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ключовим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фактором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"зеленого"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1836" y="2953103"/>
        <a:ext cx="5001439" cy="920908"/>
      </dsp:txXfrm>
    </dsp:sp>
    <dsp:sp modelId="{C3B8AB6F-0589-47AE-BD55-C2A094D6F5DB}">
      <dsp:nvSpPr>
        <dsp:cNvPr id="0" name=""/>
        <dsp:cNvSpPr/>
      </dsp:nvSpPr>
      <dsp:spPr>
        <a:xfrm>
          <a:off x="5955383" y="4136931"/>
          <a:ext cx="395069" cy="395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67CA6-E440-42A2-97CA-1B78730CFFAA}">
      <dsp:nvSpPr>
        <dsp:cNvPr id="0" name=""/>
        <dsp:cNvSpPr/>
      </dsp:nvSpPr>
      <dsp:spPr>
        <a:xfrm>
          <a:off x="6331836" y="3874011"/>
          <a:ext cx="5001439" cy="9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Державна політика: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боку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вигляді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стимулюючих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регуляторних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рамок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просування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1836" y="3874011"/>
        <a:ext cx="5001439" cy="920908"/>
      </dsp:txXfrm>
    </dsp:sp>
    <dsp:sp modelId="{68D60C7F-B20B-4504-8EDF-A2BEE9D4DE4F}">
      <dsp:nvSpPr>
        <dsp:cNvPr id="0" name=""/>
        <dsp:cNvSpPr/>
      </dsp:nvSpPr>
      <dsp:spPr>
        <a:xfrm>
          <a:off x="5955383" y="5057839"/>
          <a:ext cx="395069" cy="395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D46D4-627A-41E9-97B2-B7447271EE88}">
      <dsp:nvSpPr>
        <dsp:cNvPr id="0" name=""/>
        <dsp:cNvSpPr/>
      </dsp:nvSpPr>
      <dsp:spPr>
        <a:xfrm>
          <a:off x="6331836" y="4794920"/>
          <a:ext cx="5001439" cy="9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Зміна поведінки: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"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споживчих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звичок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ставлення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1836" y="4794920"/>
        <a:ext cx="5001439" cy="920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DA4CD-EBD4-4F94-8DE2-505F33F25DC6}">
      <dsp:nvSpPr>
        <dsp:cNvPr id="0" name=""/>
        <dsp:cNvSpPr/>
      </dsp:nvSpPr>
      <dsp:spPr>
        <a:xfrm>
          <a:off x="2202" y="0"/>
          <a:ext cx="3427174" cy="5549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як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безперебійне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залежить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2" y="2219784"/>
        <a:ext cx="3427174" cy="2219784"/>
      </dsp:txXfrm>
    </dsp:sp>
    <dsp:sp modelId="{B6CB5E9D-91A3-4FCF-8FF8-206B6702C1C7}">
      <dsp:nvSpPr>
        <dsp:cNvPr id="0" name=""/>
        <dsp:cNvSpPr/>
      </dsp:nvSpPr>
      <dsp:spPr>
        <a:xfrm>
          <a:off x="791804" y="332967"/>
          <a:ext cx="1847970" cy="18479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D7F5C-7D30-4886-9199-B11485B4099A}">
      <dsp:nvSpPr>
        <dsp:cNvPr id="0" name=""/>
        <dsp:cNvSpPr/>
      </dsp:nvSpPr>
      <dsp:spPr>
        <a:xfrm>
          <a:off x="3532192" y="0"/>
          <a:ext cx="3427174" cy="5549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«зелене» зростання має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каталізувати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інвестиції та інновації  як основу сталого зростання та призведуть до виникнення нових економічних можливостей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2192" y="2219784"/>
        <a:ext cx="3427174" cy="2219784"/>
      </dsp:txXfrm>
    </dsp:sp>
    <dsp:sp modelId="{FE287287-4D34-4EB0-8D3B-C0A175B158BB}">
      <dsp:nvSpPr>
        <dsp:cNvPr id="0" name=""/>
        <dsp:cNvSpPr/>
      </dsp:nvSpPr>
      <dsp:spPr>
        <a:xfrm>
          <a:off x="4321794" y="332967"/>
          <a:ext cx="1847970" cy="184797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FF94B-C23A-4656-B485-8B1F2BC7DB45}">
      <dsp:nvSpPr>
        <dsp:cNvPr id="0" name=""/>
        <dsp:cNvSpPr/>
      </dsp:nvSpPr>
      <dsp:spPr>
        <a:xfrm>
          <a:off x="7062181" y="0"/>
          <a:ext cx="3427174" cy="5549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Розробка показників «зеленого» зростання та методології їх розрахунку ОЕСР здійснювала у співпраці з міжнародними організаціями системи ООН та ЄС, зокрема з Програмою ООН </a:t>
          </a:r>
          <a:r>
            <a:rPr lang="uk-UA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з довкілля (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ЮНЕП), Світовим банком та Глобальним інститутом зеленого зростання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2181" y="2219784"/>
        <a:ext cx="3427174" cy="2219784"/>
      </dsp:txXfrm>
    </dsp:sp>
    <dsp:sp modelId="{2094F995-1EC7-4148-81C4-7FFEF481DA9E}">
      <dsp:nvSpPr>
        <dsp:cNvPr id="0" name=""/>
        <dsp:cNvSpPr/>
      </dsp:nvSpPr>
      <dsp:spPr>
        <a:xfrm>
          <a:off x="7851783" y="332967"/>
          <a:ext cx="1847970" cy="184797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701CA-8D41-4800-97ED-293E6EC486A7}">
      <dsp:nvSpPr>
        <dsp:cNvPr id="0" name=""/>
        <dsp:cNvSpPr/>
      </dsp:nvSpPr>
      <dsp:spPr>
        <a:xfrm>
          <a:off x="419662" y="4439569"/>
          <a:ext cx="9652234" cy="83241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0ED3-8AA1-4A6C-A9BF-2870A1DBBFDD}">
      <dsp:nvSpPr>
        <dsp:cNvPr id="0" name=""/>
        <dsp:cNvSpPr/>
      </dsp:nvSpPr>
      <dsp:spPr>
        <a:xfrm>
          <a:off x="14883" y="869643"/>
          <a:ext cx="3136450" cy="234129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EFD88-1405-4816-A565-F018D77C3018}">
      <dsp:nvSpPr>
        <dsp:cNvPr id="0" name=""/>
        <dsp:cNvSpPr/>
      </dsp:nvSpPr>
      <dsp:spPr>
        <a:xfrm>
          <a:off x="7261" y="3233788"/>
          <a:ext cx="3136450" cy="100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простору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неможливо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нескінченно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розширювати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сферу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1" y="3233788"/>
        <a:ext cx="2208767" cy="1006756"/>
      </dsp:txXfrm>
    </dsp:sp>
    <dsp:sp modelId="{3EC36A5E-5809-47BE-BD78-868686B2F031}">
      <dsp:nvSpPr>
        <dsp:cNvPr id="0" name=""/>
        <dsp:cNvSpPr/>
      </dsp:nvSpPr>
      <dsp:spPr>
        <a:xfrm>
          <a:off x="2304754" y="3393702"/>
          <a:ext cx="1097757" cy="109775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F2210-25E1-4F7F-8203-6762FCB8EF36}">
      <dsp:nvSpPr>
        <dsp:cNvPr id="0" name=""/>
        <dsp:cNvSpPr/>
      </dsp:nvSpPr>
      <dsp:spPr>
        <a:xfrm>
          <a:off x="3674474" y="892494"/>
          <a:ext cx="3136450" cy="234129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1FC82-7517-4EBC-B601-787DD32FC74F}">
      <dsp:nvSpPr>
        <dsp:cNvPr id="0" name=""/>
        <dsp:cNvSpPr/>
      </dsp:nvSpPr>
      <dsp:spPr>
        <a:xfrm>
          <a:off x="3674474" y="3233788"/>
          <a:ext cx="3136450" cy="100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отже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рано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пізно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вичерпає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4474" y="3233788"/>
        <a:ext cx="2208767" cy="1006756"/>
      </dsp:txXfrm>
    </dsp:sp>
    <dsp:sp modelId="{EB1A85A8-6D78-4890-BBE9-0E861F14C2AB}">
      <dsp:nvSpPr>
        <dsp:cNvPr id="0" name=""/>
        <dsp:cNvSpPr/>
      </dsp:nvSpPr>
      <dsp:spPr>
        <a:xfrm>
          <a:off x="5971967" y="3393702"/>
          <a:ext cx="1097757" cy="109775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0701D-E65B-45AE-9B66-13CF06B1DC4F}">
      <dsp:nvSpPr>
        <dsp:cNvPr id="0" name=""/>
        <dsp:cNvSpPr/>
      </dsp:nvSpPr>
      <dsp:spPr>
        <a:xfrm>
          <a:off x="7341687" y="892494"/>
          <a:ext cx="3136450" cy="234129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rcRect/>
          <a:stretch>
            <a:fillRect l="-16000" r="-1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EEFD3-BCAC-4ED2-A768-882137FC8DC8}">
      <dsp:nvSpPr>
        <dsp:cNvPr id="0" name=""/>
        <dsp:cNvSpPr/>
      </dsp:nvSpPr>
      <dsp:spPr>
        <a:xfrm>
          <a:off x="7341687" y="3233788"/>
          <a:ext cx="3136450" cy="100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тісно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взаємопов'язані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собою.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1687" y="3233788"/>
        <a:ext cx="2208767" cy="1006756"/>
      </dsp:txXfrm>
    </dsp:sp>
    <dsp:sp modelId="{66B2EA83-487D-4B05-B393-836D00BD9B62}">
      <dsp:nvSpPr>
        <dsp:cNvPr id="0" name=""/>
        <dsp:cNvSpPr/>
      </dsp:nvSpPr>
      <dsp:spPr>
        <a:xfrm>
          <a:off x="9639180" y="3393702"/>
          <a:ext cx="1097757" cy="109775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FC4E9-90A1-4A66-A984-F67A5475E873}">
      <dsp:nvSpPr>
        <dsp:cNvPr id="0" name=""/>
        <dsp:cNvSpPr/>
      </dsp:nvSpPr>
      <dsp:spPr>
        <a:xfrm>
          <a:off x="0" y="0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Відновлювана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енергетика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Заміна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вугілля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нафти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на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сонячну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вітрову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гідро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поновлюваних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570" y="0"/>
        <a:ext cx="8889587" cy="1041386"/>
      </dsp:txXfrm>
    </dsp:sp>
    <dsp:sp modelId="{F57A98F9-51A5-4A79-8ADB-0C545E8396D5}">
      <dsp:nvSpPr>
        <dsp:cNvPr id="0" name=""/>
        <dsp:cNvSpPr/>
      </dsp:nvSpPr>
      <dsp:spPr>
        <a:xfrm>
          <a:off x="104138" y="104138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A4CF-80F2-4360-8889-4547E0505449}">
      <dsp:nvSpPr>
        <dsp:cNvPr id="0" name=""/>
        <dsp:cNvSpPr/>
      </dsp:nvSpPr>
      <dsp:spPr>
        <a:xfrm>
          <a:off x="0" y="1145524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Енергоефективність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енергоспоживання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секторах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будівництво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транспорт,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промисловість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існуючих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570" y="1145524"/>
        <a:ext cx="8889587" cy="1041386"/>
      </dsp:txXfrm>
    </dsp:sp>
    <dsp:sp modelId="{4DBF0C5C-B996-4802-B64C-DE10003E9CDC}">
      <dsp:nvSpPr>
        <dsp:cNvPr id="0" name=""/>
        <dsp:cNvSpPr/>
      </dsp:nvSpPr>
      <dsp:spPr>
        <a:xfrm>
          <a:off x="125408" y="1235483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5B7EE-B99E-4E02-8059-4C21B4AC84E4}">
      <dsp:nvSpPr>
        <dsp:cNvPr id="0" name=""/>
        <dsp:cNvSpPr/>
      </dsp:nvSpPr>
      <dsp:spPr>
        <a:xfrm>
          <a:off x="0" y="2291049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циркулярної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де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розглядаються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ресурс для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не як проблема</a:t>
          </a:r>
        </a:p>
      </dsp:txBody>
      <dsp:txXfrm>
        <a:off x="2352570" y="2291049"/>
        <a:ext cx="8889587" cy="1041386"/>
      </dsp:txXfrm>
    </dsp:sp>
    <dsp:sp modelId="{8C66D07A-926D-4294-B9E4-418DF79FCB27}">
      <dsp:nvSpPr>
        <dsp:cNvPr id="0" name=""/>
        <dsp:cNvSpPr/>
      </dsp:nvSpPr>
      <dsp:spPr>
        <a:xfrm>
          <a:off x="104138" y="2395188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C82F0-44C7-456B-8BB7-880464D70AD0}">
      <dsp:nvSpPr>
        <dsp:cNvPr id="0" name=""/>
        <dsp:cNvSpPr/>
      </dsp:nvSpPr>
      <dsp:spPr>
        <a:xfrm>
          <a:off x="0" y="3436574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повторне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збору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сортування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повторного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матеріалів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570" y="3436574"/>
        <a:ext cx="8889587" cy="1041386"/>
      </dsp:txXfrm>
    </dsp:sp>
    <dsp:sp modelId="{39E2D9E0-3B1B-4DC7-AC28-696FF62CCDC0}">
      <dsp:nvSpPr>
        <dsp:cNvPr id="0" name=""/>
        <dsp:cNvSpPr/>
      </dsp:nvSpPr>
      <dsp:spPr>
        <a:xfrm>
          <a:off x="104138" y="3540712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29B9-41E0-431E-9F9E-5269F69F2C1F}">
      <dsp:nvSpPr>
        <dsp:cNvPr id="0" name=""/>
        <dsp:cNvSpPr/>
      </dsp:nvSpPr>
      <dsp:spPr>
        <a:xfrm>
          <a:off x="0" y="4582099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зелених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фінансів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Спрямування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потоків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сприяють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переходу до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енергоефективність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1200" kern="1200" dirty="0"/>
        </a:p>
      </dsp:txBody>
      <dsp:txXfrm>
        <a:off x="2352570" y="4582099"/>
        <a:ext cx="8889587" cy="1041386"/>
      </dsp:txXfrm>
    </dsp:sp>
    <dsp:sp modelId="{A1247512-DE37-4615-BB8D-6B51B1FBC64C}">
      <dsp:nvSpPr>
        <dsp:cNvPr id="0" name=""/>
        <dsp:cNvSpPr/>
      </dsp:nvSpPr>
      <dsp:spPr>
        <a:xfrm>
          <a:off x="104138" y="4686237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56194-37EC-4E2B-9F2B-A9CA5D0C5E9F}">
      <dsp:nvSpPr>
        <dsp:cNvPr id="0" name=""/>
        <dsp:cNvSpPr/>
      </dsp:nvSpPr>
      <dsp:spPr>
        <a:xfrm>
          <a:off x="0" y="0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транспорт: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електротранспорту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велосипедної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громадського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транспорту, а також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палива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570" y="0"/>
        <a:ext cx="8889587" cy="1041386"/>
      </dsp:txXfrm>
    </dsp:sp>
    <dsp:sp modelId="{3CA38E3D-C5D6-46E3-85F3-D823F863B7C5}">
      <dsp:nvSpPr>
        <dsp:cNvPr id="0" name=""/>
        <dsp:cNvSpPr/>
      </dsp:nvSpPr>
      <dsp:spPr>
        <a:xfrm>
          <a:off x="104138" y="104138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59662-8405-4D6B-BBB1-9D8D8FDC53CD}">
      <dsp:nvSpPr>
        <dsp:cNvPr id="0" name=""/>
        <dsp:cNvSpPr/>
      </dsp:nvSpPr>
      <dsp:spPr>
        <a:xfrm>
          <a:off x="0" y="1145524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Органічне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сільське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господарство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зменшують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хімічних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добрив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пестицидів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покращують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стан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ґрунту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570" y="1145524"/>
        <a:ext cx="8889587" cy="1041386"/>
      </dsp:txXfrm>
    </dsp:sp>
    <dsp:sp modelId="{48B3C7B4-575B-4C05-89BC-65E0F65F5BF6}">
      <dsp:nvSpPr>
        <dsp:cNvPr id="0" name=""/>
        <dsp:cNvSpPr/>
      </dsp:nvSpPr>
      <dsp:spPr>
        <a:xfrm>
          <a:off x="104138" y="1249663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11BAA-72A5-4F3D-9E32-11E8982C13D3}">
      <dsp:nvSpPr>
        <dsp:cNvPr id="0" name=""/>
        <dsp:cNvSpPr/>
      </dsp:nvSpPr>
      <dsp:spPr>
        <a:xfrm>
          <a:off x="0" y="2291049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лісів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водно-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болотних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угідь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океанів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важливими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570" y="2291049"/>
        <a:ext cx="8889587" cy="1041386"/>
      </dsp:txXfrm>
    </dsp:sp>
    <dsp:sp modelId="{441855F6-FA55-4B58-ACB1-BD7A1BDE0EC0}">
      <dsp:nvSpPr>
        <dsp:cNvPr id="0" name=""/>
        <dsp:cNvSpPr/>
      </dsp:nvSpPr>
      <dsp:spPr>
        <a:xfrm>
          <a:off x="125408" y="2395188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95BE1-7969-4F59-AB41-1E7ECA0E4983}">
      <dsp:nvSpPr>
        <dsp:cNvPr id="0" name=""/>
        <dsp:cNvSpPr/>
      </dsp:nvSpPr>
      <dsp:spPr>
        <a:xfrm>
          <a:off x="0" y="3436574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обізнаності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переходу до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570" y="3436574"/>
        <a:ext cx="8889587" cy="1041386"/>
      </dsp:txXfrm>
    </dsp:sp>
    <dsp:sp modelId="{708C0634-2249-4C63-818F-FE076CC7DAE3}">
      <dsp:nvSpPr>
        <dsp:cNvPr id="0" name=""/>
        <dsp:cNvSpPr/>
      </dsp:nvSpPr>
      <dsp:spPr>
        <a:xfrm>
          <a:off x="104138" y="3540712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13A0-9F44-46E8-83E2-91C1E4E0CAF5}">
      <dsp:nvSpPr>
        <dsp:cNvPr id="0" name=""/>
        <dsp:cNvSpPr/>
      </dsp:nvSpPr>
      <dsp:spPr>
        <a:xfrm>
          <a:off x="0" y="4582099"/>
          <a:ext cx="11242158" cy="104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зелених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зеленої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сприятиме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створенню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секторах,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пов'язаних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відновлюваною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енергетикою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переробкою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екологічним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транспортом та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галузями</a:t>
          </a:r>
          <a:r>
            <a:rPr lang="ru-UA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1200" kern="1200" dirty="0"/>
        </a:p>
      </dsp:txBody>
      <dsp:txXfrm>
        <a:off x="2352570" y="4582099"/>
        <a:ext cx="8889587" cy="1041386"/>
      </dsp:txXfrm>
    </dsp:sp>
    <dsp:sp modelId="{12148EF5-6BBB-4DD1-B9A3-7740AED9186C}">
      <dsp:nvSpPr>
        <dsp:cNvPr id="0" name=""/>
        <dsp:cNvSpPr/>
      </dsp:nvSpPr>
      <dsp:spPr>
        <a:xfrm>
          <a:off x="104138" y="4686237"/>
          <a:ext cx="2248431" cy="833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7B3F9-71E8-4652-845F-355E20D47695}">
      <dsp:nvSpPr>
        <dsp:cNvPr id="0" name=""/>
        <dsp:cNvSpPr/>
      </dsp:nvSpPr>
      <dsp:spPr>
        <a:xfrm>
          <a:off x="0" y="0"/>
          <a:ext cx="11353800" cy="1335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достатності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Експлуатація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Землі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обмежується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буде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нешкідливим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підтримують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стабільне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впроваджують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низьковуглецеві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ресурсозберігаючі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297" y="0"/>
        <a:ext cx="8949502" cy="1335375"/>
      </dsp:txXfrm>
    </dsp:sp>
    <dsp:sp modelId="{7D8E2B32-B887-451D-B339-11A6B66A6503}">
      <dsp:nvSpPr>
        <dsp:cNvPr id="0" name=""/>
        <dsp:cNvSpPr/>
      </dsp:nvSpPr>
      <dsp:spPr>
        <a:xfrm>
          <a:off x="133537" y="133537"/>
          <a:ext cx="2270760" cy="1068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DEB52-A908-4492-9A47-7DA8C6A73651}">
      <dsp:nvSpPr>
        <dsp:cNvPr id="0" name=""/>
        <dsp:cNvSpPr/>
      </dsp:nvSpPr>
      <dsp:spPr>
        <a:xfrm>
          <a:off x="0" y="1439173"/>
          <a:ext cx="11353800" cy="1335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приділяється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соціальному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потребують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перегляду,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ВВП (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валового продукту) –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враховує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чинник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297" y="1439173"/>
        <a:ext cx="8949502" cy="1335375"/>
      </dsp:txXfrm>
    </dsp:sp>
    <dsp:sp modelId="{46258DA7-626C-4EE1-823E-53680E689159}">
      <dsp:nvSpPr>
        <dsp:cNvPr id="0" name=""/>
        <dsp:cNvSpPr/>
      </dsp:nvSpPr>
      <dsp:spPr>
        <a:xfrm>
          <a:off x="133537" y="1602450"/>
          <a:ext cx="2270760" cy="1068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2000" b="-2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9850F-B3B5-4321-9BCB-702B01A32EA3}">
      <dsp:nvSpPr>
        <dsp:cNvPr id="0" name=""/>
        <dsp:cNvSpPr/>
      </dsp:nvSpPr>
      <dsp:spPr>
        <a:xfrm>
          <a:off x="0" y="2937825"/>
          <a:ext cx="11353800" cy="1335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правильного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«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прозорою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підзвітною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шкоду,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завдану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навколишньому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розподіляється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країнами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їхньому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дотримується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природоохоронних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поправками 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297" y="2937825"/>
        <a:ext cx="8949502" cy="1335375"/>
      </dsp:txXfrm>
    </dsp:sp>
    <dsp:sp modelId="{A7A3AB74-55C9-45C2-ACD5-EBFC52A97B94}">
      <dsp:nvSpPr>
        <dsp:cNvPr id="0" name=""/>
        <dsp:cNvSpPr/>
      </dsp:nvSpPr>
      <dsp:spPr>
        <a:xfrm>
          <a:off x="133537" y="3071363"/>
          <a:ext cx="2270760" cy="1068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6000" b="-5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B87A-2479-4335-A492-845B082A738C}">
      <dsp:nvSpPr>
        <dsp:cNvPr id="0" name=""/>
        <dsp:cNvSpPr/>
      </dsp:nvSpPr>
      <dsp:spPr>
        <a:xfrm>
          <a:off x="0" y="4369908"/>
          <a:ext cx="11353800" cy="1335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інвестувати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різноманітності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Девіз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«Ми не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успадкували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Землю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наших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батьків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ми взяли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борг у наших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900" kern="1200" dirty="0"/>
        </a:p>
      </dsp:txBody>
      <dsp:txXfrm>
        <a:off x="2404297" y="4369908"/>
        <a:ext cx="8949502" cy="1335375"/>
      </dsp:txXfrm>
    </dsp:sp>
    <dsp:sp modelId="{6E4FFC0F-363B-4982-8236-2243E72F4478}">
      <dsp:nvSpPr>
        <dsp:cNvPr id="0" name=""/>
        <dsp:cNvSpPr/>
      </dsp:nvSpPr>
      <dsp:spPr>
        <a:xfrm>
          <a:off x="133537" y="4540275"/>
          <a:ext cx="2270760" cy="1068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36000" b="-3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C32D4-B6B4-4B11-B18B-70E76EFD6AA6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49056-2779-4A2E-B769-B6B838CCA9E4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Основні етапи переходу можна простежити з прикладу екологічних ініціатив, впроваджуваних Євросоюзом</a:t>
          </a:r>
          <a:endParaRPr lang="ru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017" y="2252036"/>
        <a:ext cx="4440326" cy="2742711"/>
      </dsp:txXfrm>
    </dsp:sp>
    <dsp:sp modelId="{555116FB-0126-40BB-9FDC-BA9E91658F12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C5615-5B54-403A-972A-9E13C7D53B40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859C0-4933-4E79-94E9-85F429C8D4A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79487-4A1E-461C-83EE-5F1717CB19A4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5C71-A7F5-4455-AFC3-F7F21EB99238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D0D30-2B26-40CD-8B71-450B3303A37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216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D0D30-2B26-40CD-8B71-450B3303A375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70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AE7AE-A954-B5A0-33B9-2132757CA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D4765F-6B9A-DBCD-312C-A9A55FE1B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4E933-8112-1681-1CF5-391C262D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E37351-E93D-016F-C5BF-7CD94C7A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024820-A2AA-64F0-0E42-9CF63BC7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698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DC532-1A03-18F8-E2F7-71B6A853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AA9100-0BC9-C72B-76E4-843F2EC7C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C184D-A502-55BC-3BCC-1B9D71F0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57FF2D-C0FF-0212-D795-538D0E85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1875A-C8DC-F143-A2AE-776C2013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73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9CB623D-B678-14D9-0843-B3CCFE372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2B5397-F34F-A023-DE1C-4300150CF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440764-9B4C-8762-9976-7DE80B2B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ED4107-65D0-B75A-E483-41CB3BBB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E9851-1C8B-0579-A78A-AE82B950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977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1FC93-F071-1109-6F28-9AB614D2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FA30AB-2679-EA8E-D3BE-B983F1FE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8368E5-2168-EF57-DE01-973A6BD2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C60966-11E0-53ED-1B6B-D7F971AE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E76B07-F8C3-8388-A6F8-60FE5DFD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295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7EB61-030B-5C09-0684-5D99EF3D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3C98DB-EC07-7724-86F8-47297CF0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D1003-9F87-E9A9-21D8-2ECBB33C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0FE959-02D0-074C-9EF1-C10EC2E2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08AA49-4334-AD5E-E83F-E0A891B9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807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504F-E5C8-F52B-C5FD-3E3B806B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D92958-E440-9C13-83A1-509D593C6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4C40C83-CEC6-BE3D-8F70-DB41DB033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D6AAA80-EFF1-D5FA-BACE-A23F0FA1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AF1F48-7B33-1AC8-F580-A8FA749A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296DD2-EE3F-4804-6F62-E2724E79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48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30FC9-098E-D688-802A-5CB5E739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7C4047-56F5-DF7B-4A5B-6EADE825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D3C899-982D-F17F-8F59-346B4DA68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AFA63FE-7B6F-6CAF-C45A-6E3B2776F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F1A30D-A0CE-82F7-13B6-E58BB3D09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B9CC9F7-785F-7A1D-529B-C275F6F1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7678C2-E9C4-9005-B429-91863349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4BC0D6-CA89-A76A-C540-353A36C5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595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5A0C9-BFA1-32A1-91F8-E3D6D0AE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BA356D7-9729-A732-7629-A0F3B00C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56FB87-9593-F751-FF41-05ADE631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FA24BFC-A662-2A22-0B6B-94B7679B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53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19ACC43-C4CB-A95D-11CF-8CB0496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0A30277-F233-500C-35B0-EC31C3E9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C447F76-FD24-778A-6C42-21B83EBC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353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F061E-2E34-27A1-679F-E0A07E08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F4DE6B-8057-AE97-86DC-F51F5AA4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8CBE49-424D-F950-6682-D6A616DE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408E69-3115-B72A-F3EF-F81C2303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5201AE3-0678-0D3B-863A-3F7F9A7D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43C028-96C0-BB7D-FCCA-EB07E716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670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EF119-5566-5519-3FEC-F6AA0349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BC903A1-0251-02AF-B962-36CD5A0F5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AF2D45-48FE-4A1F-80C5-ABFC5E8E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E3C4EA-50A8-CA99-0344-19D0E6B3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A48224-9B56-8C11-43A7-4872ABF1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0D680B-5DCA-8BFA-5763-60226F98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406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E621C1-A9BA-9388-3607-ED140855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A9240BB-D790-C63C-5659-2F3227F9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EB3013-8977-A1B5-3F52-FE104EB04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1478-F5A0-4D2E-B069-EEACD5A5FB1D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A3C94-1A81-A60C-B094-0481B6910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C7A649-CF4E-DE0A-ABA6-386A2932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138B-65E1-42EB-B918-4CE3514044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7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0805DD-1CB3-655F-6971-4D1455D1F691}"/>
              </a:ext>
            </a:extLst>
          </p:cNvPr>
          <p:cNvSpPr txBox="1"/>
          <p:nvPr/>
        </p:nvSpPr>
        <p:spPr>
          <a:xfrm>
            <a:off x="1630214" y="5084022"/>
            <a:ext cx="9662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«Зелена»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A0F537-613C-A6DE-ACDD-B4E579C4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11" y="199711"/>
            <a:ext cx="6621780" cy="4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F70BC-C982-0972-3367-A316FF4D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9E5393E-E55E-9E6A-725A-1344C2764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124608"/>
              </p:ext>
            </p:extLst>
          </p:nvPr>
        </p:nvGraphicFramePr>
        <p:xfrm>
          <a:off x="495300" y="731520"/>
          <a:ext cx="11353800" cy="574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D648F6-550E-B137-120F-B83E81F3A2D3}"/>
              </a:ext>
            </a:extLst>
          </p:cNvPr>
          <p:cNvSpPr txBox="1"/>
          <p:nvPr/>
        </p:nvSpPr>
        <p:spPr>
          <a:xfrm>
            <a:off x="800100" y="108049"/>
            <a:ext cx="1089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2012 р.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рамках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</a:t>
            </a:r>
          </a:p>
        </p:txBody>
      </p:sp>
    </p:spTree>
    <p:extLst>
      <p:ext uri="{BB962C8B-B14F-4D97-AF65-F5344CB8AC3E}">
        <p14:creationId xmlns:p14="http://schemas.microsoft.com/office/powerpoint/2010/main" val="354223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1688568-7CBD-959E-C693-B221BC422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446710"/>
              </p:ext>
            </p:extLst>
          </p:nvPr>
        </p:nvGraphicFramePr>
        <p:xfrm>
          <a:off x="26949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42F6BCC-4645-2160-9FF0-BC1093659F03}"/>
              </a:ext>
            </a:extLst>
          </p:cNvPr>
          <p:cNvSpPr/>
          <p:nvPr/>
        </p:nvSpPr>
        <p:spPr>
          <a:xfrm>
            <a:off x="0" y="3958398"/>
            <a:ext cx="5351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Етапи зеленої економіки</a:t>
            </a:r>
            <a:endParaRPr lang="ru-U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9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150E86F-D8AE-005D-7165-728475B9D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207693"/>
              </p:ext>
            </p:extLst>
          </p:nvPr>
        </p:nvGraphicFramePr>
        <p:xfrm>
          <a:off x="616688" y="496186"/>
          <a:ext cx="11001154" cy="564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49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416F-A2C1-8313-BAAA-084C91BD2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3D060-B51C-9A46-77BB-35C1D7961949}"/>
              </a:ext>
            </a:extLst>
          </p:cNvPr>
          <p:cNvSpPr txBox="1"/>
          <p:nvPr/>
        </p:nvSpPr>
        <p:spPr>
          <a:xfrm>
            <a:off x="2072167" y="332785"/>
            <a:ext cx="7783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шляху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зеленої</a:t>
            </a:r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B6DA4C7-2AD0-0D27-2D5C-35395F0D6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216575"/>
              </p:ext>
            </p:extLst>
          </p:nvPr>
        </p:nvGraphicFramePr>
        <p:xfrm>
          <a:off x="482009" y="856005"/>
          <a:ext cx="11270512" cy="553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53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FA27FD-C44F-19B4-6AE1-7A0D0D43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53FF1D3-85BE-03AF-A239-CBECF6313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748258"/>
              </p:ext>
            </p:extLst>
          </p:nvPr>
        </p:nvGraphicFramePr>
        <p:xfrm>
          <a:off x="1865971" y="468351"/>
          <a:ext cx="9887414" cy="547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24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2F57-2F50-55B0-3175-D2437C9EA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04ED7B6-4C1B-2098-FBE7-3B701A63A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615157"/>
              </p:ext>
            </p:extLst>
          </p:nvPr>
        </p:nvGraphicFramePr>
        <p:xfrm>
          <a:off x="423746" y="379141"/>
          <a:ext cx="11054576" cy="600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3058408-9DC4-D90F-7D7C-2172363E54DC}"/>
              </a:ext>
            </a:extLst>
          </p:cNvPr>
          <p:cNvSpPr txBox="1"/>
          <p:nvPr/>
        </p:nvSpPr>
        <p:spPr>
          <a:xfrm>
            <a:off x="1826108" y="4823768"/>
            <a:ext cx="2884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on green growth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2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1B4765-F8D3-AE96-0612-737D44AA9BFF}"/>
              </a:ext>
            </a:extLst>
          </p:cNvPr>
          <p:cNvSpPr txBox="1"/>
          <p:nvPr/>
        </p:nvSpPr>
        <p:spPr>
          <a:xfrm>
            <a:off x="1439534" y="196446"/>
            <a:ext cx="7958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«зеленого»  росту П. Віктора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Victor)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6DF2557-98E2-B475-8501-ACEF91E47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108956"/>
              </p:ext>
            </p:extLst>
          </p:nvPr>
        </p:nvGraphicFramePr>
        <p:xfrm>
          <a:off x="163551" y="884662"/>
          <a:ext cx="11641873" cy="572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3F72D4-3268-FA58-0670-934DFF57F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934" y="319873"/>
            <a:ext cx="2017104" cy="11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9E71CC-5789-E6A7-3A5A-15D41BB9EF38}"/>
              </a:ext>
            </a:extLst>
          </p:cNvPr>
          <p:cNvSpPr txBox="1"/>
          <p:nvPr/>
        </p:nvSpPr>
        <p:spPr>
          <a:xfrm>
            <a:off x="10237718" y="36618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.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E898A-C4C4-7F73-B975-1D1C0ADAF0DF}"/>
              </a:ext>
            </a:extLst>
          </p:cNvPr>
          <p:cNvSpPr txBox="1"/>
          <p:nvPr/>
        </p:nvSpPr>
        <p:spPr>
          <a:xfrm>
            <a:off x="3399263" y="335724"/>
            <a:ext cx="60049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«зеленого» зростання (2011 р.) 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973A8F87-C2F6-5429-DD5F-53E733887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018684"/>
              </p:ext>
            </p:extLst>
          </p:nvPr>
        </p:nvGraphicFramePr>
        <p:xfrm>
          <a:off x="551793" y="972814"/>
          <a:ext cx="10491559" cy="554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30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23562-3FFC-592C-D5C2-953C6035C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83EEFF7-1C7F-ED96-82D0-B63CCC041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303570"/>
              </p:ext>
            </p:extLst>
          </p:nvPr>
        </p:nvGraphicFramePr>
        <p:xfrm>
          <a:off x="502920" y="887306"/>
          <a:ext cx="10744200" cy="538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6FC8CE-ECDF-DFCA-444B-94A10B895570}"/>
              </a:ext>
            </a:extLst>
          </p:cNvPr>
          <p:cNvSpPr txBox="1"/>
          <p:nvPr/>
        </p:nvSpPr>
        <p:spPr>
          <a:xfrm>
            <a:off x="1383030" y="763600"/>
            <a:ext cx="9425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аксіомах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9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EC838D8-F518-89C0-059E-615A60EBDB9C}"/>
              </a:ext>
            </a:extLst>
          </p:cNvPr>
          <p:cNvSpPr/>
          <p:nvPr/>
        </p:nvSpPr>
        <p:spPr>
          <a:xfrm>
            <a:off x="2469814" y="280842"/>
            <a:ext cx="7252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зеленої економіки:</a:t>
            </a:r>
            <a:endParaRPr lang="ru-U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F08C034-2C28-348E-B787-24126A9A7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549789"/>
              </p:ext>
            </p:extLst>
          </p:nvPr>
        </p:nvGraphicFramePr>
        <p:xfrm>
          <a:off x="489098" y="865617"/>
          <a:ext cx="11242158" cy="562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914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AE94F-A42C-1CF7-DDBD-53AF7E0B7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BAB247A-7B28-D295-7FE2-042F6906463E}"/>
              </a:ext>
            </a:extLst>
          </p:cNvPr>
          <p:cNvSpPr/>
          <p:nvPr/>
        </p:nvSpPr>
        <p:spPr>
          <a:xfrm>
            <a:off x="2469814" y="280842"/>
            <a:ext cx="7252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зеленої економіки:</a:t>
            </a:r>
            <a:endParaRPr lang="ru-U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18A5B87-794D-4AEF-EEBF-FFF2D580A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518545"/>
              </p:ext>
            </p:extLst>
          </p:nvPr>
        </p:nvGraphicFramePr>
        <p:xfrm>
          <a:off x="489098" y="865617"/>
          <a:ext cx="11242158" cy="562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905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1174</Words>
  <Application>Microsoft Office PowerPoint</Application>
  <PresentationFormat>Широкий екран</PresentationFormat>
  <Paragraphs>102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20</cp:revision>
  <dcterms:created xsi:type="dcterms:W3CDTF">2025-07-09T11:59:08Z</dcterms:created>
  <dcterms:modified xsi:type="dcterms:W3CDTF">2025-07-14T14:53:26Z</dcterms:modified>
</cp:coreProperties>
</file>