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00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83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803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4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58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140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1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857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3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7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1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2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41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1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9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исунок, зарисовка, дерево, раст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E0959A7-E293-AC5E-15A3-9ADBD836E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68" y="4119"/>
            <a:ext cx="3883884" cy="46461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1837" y="2872902"/>
            <a:ext cx="7867135" cy="884197"/>
          </a:xfrm>
        </p:spPr>
        <p:txBody>
          <a:bodyPr>
            <a:normAutofit fontScale="90000"/>
          </a:bodyPr>
          <a:lstStyle/>
          <a:p>
            <a:r>
              <a:rPr lang="ru-RU" b="1" err="1">
                <a:latin typeface="Times New Roman"/>
                <a:cs typeface="Times New Roman"/>
              </a:rPr>
              <a:t>Ідентифікація</a:t>
            </a:r>
            <a:r>
              <a:rPr lang="ru-RU" b="1" dirty="0">
                <a:latin typeface="Times New Roman"/>
                <a:cs typeface="Times New Roman"/>
              </a:rPr>
              <a:t> </a:t>
            </a:r>
            <a:r>
              <a:rPr lang="ru-RU" b="1" err="1">
                <a:latin typeface="Times New Roman"/>
                <a:cs typeface="Times New Roman"/>
              </a:rPr>
              <a:t>якостей</a:t>
            </a:r>
            <a:endParaRPr lang="ru-RU" b="1">
              <a:latin typeface="Times New Roman"/>
              <a:cs typeface="Times New Roman"/>
            </a:endParaRPr>
          </a:p>
        </p:txBody>
      </p:sp>
      <p:pic>
        <p:nvPicPr>
          <p:cNvPr id="4" name="Рисунок 3" descr="Изображение выглядит как текст, дизай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D964EFC-6FE0-EC85-05FE-76B2F995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18" y="4096005"/>
            <a:ext cx="6640470" cy="259955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1148DCD-AAD9-4CDE-7026-39AEA9EE3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54" y="298621"/>
            <a:ext cx="4283676" cy="25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EA2B7C-C1B0-2A59-78B6-1500FBA9B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00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1.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Чи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пам’ятаєш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момент, коли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відчув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(-ла),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зробив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(-ла)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добре для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іншої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людини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Розкажи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про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це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Мета: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викликати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позитивні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емоції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згадати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власну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добру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дію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2. 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Коли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хтось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зробив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для тебе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добре,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запам’яталося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надовго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Заохочує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 до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розповіді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 про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вдячність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 і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важливість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добрих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вчинків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295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EEE81F-0056-7FFB-051D-21AE4B491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00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latin typeface="Times New Roman"/>
                <a:cs typeface="Times New Roman"/>
              </a:rPr>
              <a:t>3</a:t>
            </a:r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. 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Як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вважаєш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робить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добрий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вчинок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справді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значущим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Стимулює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рефлексію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та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оцінку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4.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Розкажи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про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випадок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, коли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побачив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(-ла), як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хтось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інший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зробив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добре.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відчув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(-ла) в той момент?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Орієнтоване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 на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емпатію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 та </a:t>
            </a:r>
            <a:r>
              <a:rPr lang="ru-RU" i="1" err="1">
                <a:solidFill>
                  <a:schemeClr val="tx1"/>
                </a:solidFill>
                <a:latin typeface="Times New Roman"/>
                <a:cs typeface="Times New Roman"/>
              </a:rPr>
              <a:t>спостереження</a:t>
            </a: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002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869DF1F-B27B-EA14-91EB-FFA8BE547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659" y="148581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5.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Чи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є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хтось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у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твоєму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житті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, кого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вважаєш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прикладом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доброти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Чому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саме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ця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людина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Особисті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приклади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надихають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і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стимулюють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глибшу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розповідь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6.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Чи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був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момент, коли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зробити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добро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було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важко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 Як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впорався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(-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лась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)?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Показує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складність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вибір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і силу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добрих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вчинків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123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3CD8C3-84FD-BA65-8DE7-F2F1FBD7D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97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7. 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Яку роль, на твою думку,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відіграє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доброта в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спільноті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чи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колективі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Заохочує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мислити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ширше: не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лише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про себе, а про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суспільство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8. 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Як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змінився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твій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настрій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або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день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після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того, як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зробив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(-ла)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щось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добре?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Зв’язок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між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добротою і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власним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емоційним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станом.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85467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CB4536-764E-4B74-3875-539260023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65" y="12489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9. 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Як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думаєш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чи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можуть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малі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добрі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вчинки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змінити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світ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Чому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Стимулює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уяву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та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філософські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роздуми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>
                <a:solidFill>
                  <a:schemeClr val="tx1"/>
                </a:solidFill>
                <a:latin typeface="Times New Roman"/>
                <a:cs typeface="Times New Roman"/>
              </a:rPr>
              <a:t>10.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Якби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міг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(-ла)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дати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одну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пораду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про доброту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молодшому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собі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або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іншій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людині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—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що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б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це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b="1" err="1">
                <a:solidFill>
                  <a:schemeClr val="tx1"/>
                </a:solidFill>
                <a:latin typeface="Times New Roman"/>
                <a:cs typeface="Times New Roman"/>
              </a:rPr>
              <a:t>було</a:t>
            </a:r>
            <a:r>
              <a:rPr lang="ru-RU" b="1">
                <a:solidFill>
                  <a:schemeClr val="tx1"/>
                </a:solidFill>
                <a:latin typeface="Times New Roman"/>
                <a:cs typeface="Times New Roman"/>
              </a:rPr>
              <a:t>?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👉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Дає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змогу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учаснику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поділитися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власною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життєвою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ru-RU" i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мудрістю</a:t>
            </a:r>
            <a:r>
              <a:rPr lang="ru-RU" i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.</a:t>
            </a:r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ru-RU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1748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Природа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7" baseType="lpstr">
      <vt:lpstr>Природа</vt:lpstr>
      <vt:lpstr>Ідентифікація якостей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Ідентифікація якостей</dc:title>
  <dc:creator/>
  <cp:lastModifiedBy>Анастасія Чередниченко</cp:lastModifiedBy>
  <cp:revision>66</cp:revision>
  <dcterms:created xsi:type="dcterms:W3CDTF">2025-09-15T15:03:35Z</dcterms:created>
  <dcterms:modified xsi:type="dcterms:W3CDTF">2025-09-15T15:19:22Z</dcterms:modified>
</cp:coreProperties>
</file>