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69182A-4AEB-44CE-BD0D-4186D9AEB285}" v="239" dt="2021-09-03T16:36:49.2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982" autoAdjust="0"/>
    <p:restoredTop sz="94660"/>
  </p:normalViewPr>
  <p:slideViewPr>
    <p:cSldViewPr snapToGrid="0">
      <p:cViewPr varScale="1">
        <p:scale>
          <a:sx n="88" d="100"/>
          <a:sy n="88" d="100"/>
        </p:scale>
        <p:origin x="-374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pPr/>
              <a:t>9/3/2021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32892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pPr/>
              <a:t>9/3/2021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2866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pPr/>
              <a:t>9/3/2021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18548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pPr/>
              <a:t>9/3/2021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2256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pPr/>
              <a:t>9/3/2021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58784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pPr/>
              <a:t>9/3/2021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3134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pPr/>
              <a:t>9/3/2021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4722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pPr/>
              <a:t>9/3/2021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8450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pPr/>
              <a:t>9/3/2021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6367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pPr/>
              <a:t>9/3/2021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76153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pPr/>
              <a:t>9/3/2021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50886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pPr/>
              <a:t>9/3/2021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8968325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wimming goggles on the side of a lap pool">
            <a:extLst>
              <a:ext uri="{FF2B5EF4-FFF2-40B4-BE49-F238E27FC236}">
                <a16:creationId xmlns:a16="http://schemas.microsoft.com/office/drawing/2014/main" xmlns="" id="{EFBD321A-4C7E-41F1-8684-F3A3B196E32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605" r="-2" b="-2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09750" y="573741"/>
            <a:ext cx="8572500" cy="1733178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ru-RU">
                <a:solidFill>
                  <a:srgbClr val="FFFFFF"/>
                </a:solidFill>
                <a:cs typeface="Calibri Light"/>
              </a:rPr>
              <a:t>Плавання з методиками викладання</a:t>
            </a:r>
            <a:endParaRPr lang="ru-RU">
              <a:solidFill>
                <a:srgbClr val="FFFFFF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30071" y="2366681"/>
            <a:ext cx="6131858" cy="764989"/>
          </a:xfrm>
        </p:spPr>
        <p:txBody>
          <a:bodyPr anchor="t">
            <a:norm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1651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3C5F691-1D5A-4892-948C-891EE192B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A3DAD03-B7F0-4FA8-B011-449E236E4D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4170" indent="-344170"/>
            <a:r>
              <a:rPr lang="ru-RU" dirty="0" err="1">
                <a:ea typeface="+mn-lt"/>
                <a:cs typeface="+mn-lt"/>
              </a:rPr>
              <a:t>Транспортувати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потерпілого</a:t>
            </a:r>
            <a:r>
              <a:rPr lang="ru-RU" dirty="0">
                <a:ea typeface="+mn-lt"/>
                <a:cs typeface="+mn-lt"/>
              </a:rPr>
              <a:t> до берега </a:t>
            </a:r>
            <a:r>
              <a:rPr lang="ru-RU" dirty="0" err="1">
                <a:ea typeface="+mn-lt"/>
                <a:cs typeface="+mn-lt"/>
              </a:rPr>
              <a:t>можна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по-різному</a:t>
            </a:r>
            <a:r>
              <a:rPr lang="ru-RU" dirty="0">
                <a:ea typeface="+mn-lt"/>
                <a:cs typeface="+mn-lt"/>
              </a:rPr>
              <a:t>. </a:t>
            </a:r>
            <a:r>
              <a:rPr lang="ru-RU" dirty="0" err="1">
                <a:ea typeface="+mn-lt"/>
                <a:cs typeface="+mn-lt"/>
              </a:rPr>
              <a:t>Спосіб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транспортування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залежить</a:t>
            </a:r>
            <a:r>
              <a:rPr lang="ru-RU" dirty="0">
                <a:ea typeface="+mn-lt"/>
                <a:cs typeface="+mn-lt"/>
              </a:rPr>
              <a:t> в першу </a:t>
            </a:r>
            <a:r>
              <a:rPr lang="ru-RU" dirty="0" err="1">
                <a:ea typeface="+mn-lt"/>
                <a:cs typeface="+mn-lt"/>
              </a:rPr>
              <a:t>чергу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від</a:t>
            </a:r>
            <a:r>
              <a:rPr lang="ru-RU" dirty="0">
                <a:ea typeface="+mn-lt"/>
                <a:cs typeface="+mn-lt"/>
              </a:rPr>
              <a:t> стану </a:t>
            </a:r>
            <a:r>
              <a:rPr lang="ru-RU" dirty="0" err="1">
                <a:ea typeface="+mn-lt"/>
                <a:cs typeface="+mn-lt"/>
              </a:rPr>
              <a:t>потерпілого</a:t>
            </a:r>
            <a:r>
              <a:rPr lang="ru-RU" dirty="0">
                <a:ea typeface="+mn-lt"/>
                <a:cs typeface="+mn-lt"/>
              </a:rPr>
              <a:t> — </a:t>
            </a:r>
            <a:r>
              <a:rPr lang="ru-RU" dirty="0" err="1">
                <a:ea typeface="+mn-lt"/>
                <a:cs typeface="+mn-lt"/>
              </a:rPr>
              <a:t>наскільки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він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ослабів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чи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володіє</a:t>
            </a:r>
            <a:r>
              <a:rPr lang="ru-RU" dirty="0">
                <a:ea typeface="+mn-lt"/>
                <a:cs typeface="+mn-lt"/>
              </a:rPr>
              <a:t> собою і </a:t>
            </a:r>
            <a:r>
              <a:rPr lang="ru-RU" dirty="0" err="1">
                <a:ea typeface="+mn-lt"/>
                <a:cs typeface="+mn-lt"/>
              </a:rPr>
              <a:t>чи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зберіг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здатність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управляти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своїми</a:t>
            </a:r>
            <a:r>
              <a:rPr lang="ru-RU" dirty="0">
                <a:ea typeface="+mn-lt"/>
                <a:cs typeface="+mn-lt"/>
              </a:rPr>
              <a:t> рухами, а </a:t>
            </a:r>
            <a:r>
              <a:rPr lang="ru-RU" dirty="0" err="1">
                <a:ea typeface="+mn-lt"/>
                <a:cs typeface="+mn-lt"/>
              </a:rPr>
              <a:t>також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від</a:t>
            </a:r>
            <a:r>
              <a:rPr lang="ru-RU" dirty="0">
                <a:ea typeface="+mn-lt"/>
                <a:cs typeface="+mn-lt"/>
              </a:rPr>
              <a:t> того, як </a:t>
            </a:r>
            <a:r>
              <a:rPr lang="ru-RU" dirty="0" err="1">
                <a:ea typeface="+mn-lt"/>
                <a:cs typeface="+mn-lt"/>
              </a:rPr>
              <a:t>зручніше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плисти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рятувальнику</a:t>
            </a:r>
            <a:r>
              <a:rPr lang="ru-RU" dirty="0">
                <a:ea typeface="+mn-lt"/>
                <a:cs typeface="+mn-lt"/>
              </a:rPr>
              <a:t>.  </a:t>
            </a:r>
            <a:br>
              <a:rPr lang="ru-RU" dirty="0">
                <a:ea typeface="+mn-lt"/>
                <a:cs typeface="+mn-lt"/>
              </a:rPr>
            </a:br>
            <a:r>
              <a:rPr lang="ru-RU" dirty="0" err="1">
                <a:ea typeface="+mn-lt"/>
                <a:cs typeface="+mn-lt"/>
              </a:rPr>
              <a:t>Якщо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людина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втомилася</a:t>
            </a:r>
            <a:r>
              <a:rPr lang="ru-RU" dirty="0">
                <a:ea typeface="+mn-lt"/>
                <a:cs typeface="+mn-lt"/>
              </a:rPr>
              <a:t>, але </a:t>
            </a:r>
            <a:r>
              <a:rPr lang="ru-RU" dirty="0" err="1">
                <a:ea typeface="+mn-lt"/>
                <a:cs typeface="+mn-lt"/>
              </a:rPr>
              <a:t>контролює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свої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дії</a:t>
            </a:r>
            <a:r>
              <a:rPr lang="ru-RU" dirty="0">
                <a:ea typeface="+mn-lt"/>
                <a:cs typeface="+mn-lt"/>
              </a:rPr>
              <a:t> і </a:t>
            </a:r>
            <a:r>
              <a:rPr lang="ru-RU" dirty="0" err="1">
                <a:ea typeface="+mn-lt"/>
                <a:cs typeface="+mn-lt"/>
              </a:rPr>
              <a:t>підкоряється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вказівкам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рятувальника</a:t>
            </a:r>
            <a:r>
              <a:rPr lang="ru-RU" dirty="0">
                <a:ea typeface="+mn-lt"/>
                <a:cs typeface="+mn-lt"/>
              </a:rPr>
              <a:t>, то </a:t>
            </a:r>
            <a:r>
              <a:rPr lang="ru-RU" dirty="0" err="1">
                <a:ea typeface="+mn-lt"/>
                <a:cs typeface="+mn-lt"/>
              </a:rPr>
              <a:t>його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потрібно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доставляти</a:t>
            </a:r>
            <a:r>
              <a:rPr lang="ru-RU" dirty="0">
                <a:ea typeface="+mn-lt"/>
                <a:cs typeface="+mn-lt"/>
              </a:rPr>
              <a:t> до берега </a:t>
            </a:r>
            <a:r>
              <a:rPr lang="ru-RU" dirty="0" err="1">
                <a:ea typeface="+mn-lt"/>
                <a:cs typeface="+mn-lt"/>
              </a:rPr>
              <a:t>наступним</a:t>
            </a:r>
            <a:r>
              <a:rPr lang="ru-RU" dirty="0">
                <a:ea typeface="+mn-lt"/>
                <a:cs typeface="+mn-lt"/>
              </a:rPr>
              <a:t> способом. </a:t>
            </a:r>
            <a:r>
              <a:rPr lang="ru-RU" dirty="0" err="1">
                <a:ea typeface="+mn-lt"/>
                <a:cs typeface="+mn-lt"/>
              </a:rPr>
              <a:t>Рятувальнику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краще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плисти</a:t>
            </a:r>
            <a:r>
              <a:rPr lang="ru-RU" dirty="0">
                <a:ea typeface="+mn-lt"/>
                <a:cs typeface="+mn-lt"/>
              </a:rPr>
              <a:t> брасом на грудях. </a:t>
            </a:r>
            <a:r>
              <a:rPr lang="ru-RU" dirty="0" err="1">
                <a:ea typeface="+mn-lt"/>
                <a:cs typeface="+mn-lt"/>
              </a:rPr>
              <a:t>Потерпілий</a:t>
            </a:r>
            <a:r>
              <a:rPr lang="ru-RU" dirty="0">
                <a:ea typeface="+mn-lt"/>
                <a:cs typeface="+mn-lt"/>
              </a:rPr>
              <a:t> кладе руки </a:t>
            </a:r>
            <a:r>
              <a:rPr lang="ru-RU" dirty="0" err="1">
                <a:ea typeface="+mn-lt"/>
                <a:cs typeface="+mn-lt"/>
              </a:rPr>
              <a:t>ззаду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йому</a:t>
            </a:r>
            <a:r>
              <a:rPr lang="ru-RU" dirty="0">
                <a:ea typeface="+mn-lt"/>
                <a:cs typeface="+mn-lt"/>
              </a:rPr>
              <a:t> на </a:t>
            </a:r>
            <a:r>
              <a:rPr lang="ru-RU" dirty="0" err="1">
                <a:ea typeface="+mn-lt"/>
                <a:cs typeface="+mn-lt"/>
              </a:rPr>
              <a:t>плечі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тримаючись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ззаду</a:t>
            </a:r>
            <a:r>
              <a:rPr lang="ru-RU" dirty="0">
                <a:ea typeface="+mn-lt"/>
                <a:cs typeface="+mn-lt"/>
              </a:rPr>
              <a:t> за </a:t>
            </a:r>
            <a:r>
              <a:rPr lang="ru-RU" dirty="0" err="1">
                <a:ea typeface="+mn-lt"/>
                <a:cs typeface="+mn-lt"/>
              </a:rPr>
              <a:t>рятувальника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лежить</a:t>
            </a:r>
            <a:r>
              <a:rPr lang="ru-RU" dirty="0">
                <a:ea typeface="+mn-lt"/>
                <a:cs typeface="+mn-lt"/>
              </a:rPr>
              <a:t> на </a:t>
            </a:r>
            <a:r>
              <a:rPr lang="ru-RU" dirty="0" err="1">
                <a:ea typeface="+mn-lt"/>
                <a:cs typeface="+mn-lt"/>
              </a:rPr>
              <a:t>поверхні</a:t>
            </a:r>
            <a:r>
              <a:rPr lang="ru-RU" dirty="0">
                <a:ea typeface="+mn-lt"/>
                <a:cs typeface="+mn-lt"/>
              </a:rPr>
              <a:t> води, </a:t>
            </a:r>
            <a:r>
              <a:rPr lang="ru-RU" dirty="0" err="1">
                <a:ea typeface="+mn-lt"/>
                <a:cs typeface="+mn-lt"/>
              </a:rPr>
              <a:t>допомагаючи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просуванню</a:t>
            </a:r>
            <a:r>
              <a:rPr lang="ru-RU" dirty="0">
                <a:ea typeface="+mn-lt"/>
                <a:cs typeface="+mn-lt"/>
              </a:rPr>
              <a:t> вперед легкими рухами </a:t>
            </a:r>
            <a:r>
              <a:rPr lang="ru-RU" dirty="0" err="1">
                <a:ea typeface="+mn-lt"/>
                <a:cs typeface="+mn-lt"/>
              </a:rPr>
              <a:t>ніг</a:t>
            </a:r>
            <a:endParaRPr lang="ru-RU" dirty="0" err="1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7380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D8AA580-786A-4394-A476-81832DB0D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6E65B4-88EA-4492-8AA3-74742F28D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4170" indent="-344170"/>
            <a:r>
              <a:rPr lang="ru-RU" dirty="0" err="1">
                <a:ea typeface="+mn-lt"/>
                <a:cs typeface="+mn-lt"/>
              </a:rPr>
              <a:t>Плавання</a:t>
            </a:r>
            <a:r>
              <a:rPr lang="ru-RU" dirty="0">
                <a:ea typeface="+mn-lt"/>
                <a:cs typeface="+mn-lt"/>
              </a:rPr>
              <a:t> є </a:t>
            </a:r>
            <a:r>
              <a:rPr lang="ru-RU" dirty="0" err="1">
                <a:ea typeface="+mn-lt"/>
                <a:cs typeface="+mn-lt"/>
              </a:rPr>
              <a:t>життєво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необхідним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навиком</a:t>
            </a:r>
            <a:r>
              <a:rPr lang="ru-RU" dirty="0">
                <a:ea typeface="+mn-lt"/>
                <a:cs typeface="+mn-lt"/>
              </a:rPr>
              <a:t> для </a:t>
            </a:r>
            <a:r>
              <a:rPr lang="ru-RU" dirty="0" err="1">
                <a:ea typeface="+mn-lt"/>
                <a:cs typeface="+mn-lt"/>
              </a:rPr>
              <a:t>кожної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людини</a:t>
            </a:r>
            <a:r>
              <a:rPr lang="ru-RU" dirty="0">
                <a:ea typeface="+mn-lt"/>
                <a:cs typeface="+mn-lt"/>
              </a:rPr>
              <a:t>. Тому </a:t>
            </a:r>
            <a:r>
              <a:rPr lang="ru-RU" dirty="0" err="1">
                <a:ea typeface="+mn-lt"/>
                <a:cs typeface="+mn-lt"/>
              </a:rPr>
              <a:t>пересування</a:t>
            </a:r>
            <a:r>
              <a:rPr lang="ru-RU" dirty="0">
                <a:ea typeface="+mn-lt"/>
                <a:cs typeface="+mn-lt"/>
              </a:rPr>
              <a:t> у водному </a:t>
            </a:r>
            <a:r>
              <a:rPr lang="ru-RU" dirty="0" err="1">
                <a:ea typeface="+mn-lt"/>
                <a:cs typeface="+mn-lt"/>
              </a:rPr>
              <a:t>середовищі</a:t>
            </a:r>
            <a:r>
              <a:rPr lang="ru-RU" dirty="0">
                <a:ea typeface="+mn-lt"/>
                <a:cs typeface="+mn-lt"/>
              </a:rPr>
              <a:t> будь </a:t>
            </a:r>
            <a:r>
              <a:rPr lang="ru-RU" dirty="0" err="1">
                <a:ea typeface="+mn-lt"/>
                <a:cs typeface="+mn-lt"/>
              </a:rPr>
              <a:t>яким</a:t>
            </a:r>
            <a:r>
              <a:rPr lang="ru-RU" dirty="0">
                <a:ea typeface="+mn-lt"/>
                <a:cs typeface="+mn-lt"/>
              </a:rPr>
              <a:t> способом </a:t>
            </a:r>
            <a:r>
              <a:rPr lang="ru-RU" dirty="0" err="1">
                <a:ea typeface="+mn-lt"/>
                <a:cs typeface="+mn-lt"/>
              </a:rPr>
              <a:t>дуже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важливо</a:t>
            </a:r>
            <a:r>
              <a:rPr lang="ru-RU" dirty="0">
                <a:ea typeface="+mn-lt"/>
                <a:cs typeface="+mn-lt"/>
              </a:rPr>
              <a:t>. </a:t>
            </a:r>
            <a:r>
              <a:rPr lang="ru-RU" dirty="0" err="1">
                <a:ea typeface="+mn-lt"/>
                <a:cs typeface="+mn-lt"/>
              </a:rPr>
              <a:t>Засвоєння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прикладних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способів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плавання</a:t>
            </a:r>
            <a:r>
              <a:rPr lang="ru-RU" dirty="0">
                <a:ea typeface="+mn-lt"/>
                <a:cs typeface="+mn-lt"/>
              </a:rPr>
              <a:t> є </a:t>
            </a:r>
            <a:r>
              <a:rPr lang="ru-RU" dirty="0" err="1">
                <a:ea typeface="+mn-lt"/>
                <a:cs typeface="+mn-lt"/>
              </a:rPr>
              <a:t>необхідним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розділом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під</a:t>
            </a:r>
            <a:r>
              <a:rPr lang="ru-RU" dirty="0">
                <a:ea typeface="+mn-lt"/>
                <a:cs typeface="+mn-lt"/>
              </a:rPr>
              <a:t> час </a:t>
            </a:r>
            <a:r>
              <a:rPr lang="ru-RU" dirty="0" err="1">
                <a:ea typeface="+mn-lt"/>
                <a:cs typeface="+mn-lt"/>
              </a:rPr>
              <a:t>професійної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підготовки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майбутніх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фахівців</a:t>
            </a:r>
            <a:r>
              <a:rPr lang="ru-RU" dirty="0">
                <a:ea typeface="+mn-lt"/>
                <a:cs typeface="+mn-lt"/>
              </a:rPr>
              <a:t> з </a:t>
            </a:r>
            <a:r>
              <a:rPr lang="ru-RU" dirty="0" err="1">
                <a:ea typeface="+mn-lt"/>
                <a:cs typeface="+mn-lt"/>
              </a:rPr>
              <a:t>фізичного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виховання</a:t>
            </a:r>
            <a:r>
              <a:rPr lang="ru-RU" dirty="0">
                <a:ea typeface="+mn-lt"/>
                <a:cs typeface="+mn-lt"/>
              </a:rPr>
              <a:t> та спорту. </a:t>
            </a:r>
            <a:endParaRPr lang="ru-RU">
              <a:ea typeface="+mn-lt"/>
              <a:cs typeface="+mn-lt"/>
            </a:endParaRPr>
          </a:p>
          <a:p>
            <a:pPr marL="344170" indent="-344170"/>
            <a:r>
              <a:rPr lang="ru-RU" dirty="0" err="1">
                <a:ea typeface="+mn-lt"/>
                <a:cs typeface="+mn-lt"/>
              </a:rPr>
              <a:t>Завданням</a:t>
            </a:r>
            <a:r>
              <a:rPr lang="ru-RU" dirty="0">
                <a:ea typeface="+mn-lt"/>
                <a:cs typeface="+mn-lt"/>
              </a:rPr>
              <a:t> предмету </a:t>
            </a:r>
            <a:r>
              <a:rPr lang="ru-RU" dirty="0" err="1">
                <a:ea typeface="+mn-lt"/>
                <a:cs typeface="+mn-lt"/>
              </a:rPr>
              <a:t>плавання</a:t>
            </a:r>
            <a:r>
              <a:rPr lang="ru-RU" dirty="0">
                <a:ea typeface="+mn-lt"/>
                <a:cs typeface="+mn-lt"/>
              </a:rPr>
              <a:t> є </a:t>
            </a:r>
            <a:r>
              <a:rPr lang="ru-RU" dirty="0" err="1">
                <a:ea typeface="+mn-lt"/>
                <a:cs typeface="+mn-lt"/>
              </a:rPr>
              <a:t>засвоєння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техніки</a:t>
            </a:r>
            <a:r>
              <a:rPr lang="ru-RU" dirty="0">
                <a:ea typeface="+mn-lt"/>
                <a:cs typeface="+mn-lt"/>
              </a:rPr>
              <a:t> способу </a:t>
            </a:r>
            <a:r>
              <a:rPr lang="ru-RU" dirty="0" err="1">
                <a:ea typeface="+mn-lt"/>
                <a:cs typeface="+mn-lt"/>
              </a:rPr>
              <a:t>плавання</a:t>
            </a:r>
            <a:r>
              <a:rPr lang="ru-RU" dirty="0">
                <a:ea typeface="+mn-lt"/>
                <a:cs typeface="+mn-lt"/>
              </a:rPr>
              <a:t> на боку, брасом на </a:t>
            </a:r>
            <a:r>
              <a:rPr lang="ru-RU" dirty="0" err="1">
                <a:ea typeface="+mn-lt"/>
                <a:cs typeface="+mn-lt"/>
              </a:rPr>
              <a:t>спині</a:t>
            </a:r>
            <a:r>
              <a:rPr lang="ru-RU" dirty="0">
                <a:ea typeface="+mn-lt"/>
                <a:cs typeface="+mn-lt"/>
              </a:rPr>
              <a:t>, правил </a:t>
            </a:r>
            <a:r>
              <a:rPr lang="ru-RU" dirty="0" err="1">
                <a:ea typeface="+mn-lt"/>
                <a:cs typeface="+mn-lt"/>
              </a:rPr>
              <a:t>дій</a:t>
            </a:r>
            <a:r>
              <a:rPr lang="ru-RU" dirty="0">
                <a:ea typeface="+mn-lt"/>
                <a:cs typeface="+mn-lt"/>
              </a:rPr>
              <a:t> на </a:t>
            </a:r>
            <a:r>
              <a:rPr lang="ru-RU" dirty="0" err="1">
                <a:ea typeface="+mn-lt"/>
                <a:cs typeface="+mn-lt"/>
              </a:rPr>
              <a:t>воді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під</a:t>
            </a:r>
            <a:r>
              <a:rPr lang="ru-RU" dirty="0">
                <a:ea typeface="+mn-lt"/>
                <a:cs typeface="+mn-lt"/>
              </a:rPr>
              <a:t> час </a:t>
            </a:r>
            <a:r>
              <a:rPr lang="ru-RU" dirty="0" err="1">
                <a:ea typeface="+mn-lt"/>
                <a:cs typeface="+mn-lt"/>
              </a:rPr>
              <a:t>екстремальних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ситуацій</a:t>
            </a:r>
            <a:r>
              <a:rPr lang="ru-RU" dirty="0">
                <a:ea typeface="+mn-lt"/>
                <a:cs typeface="+mn-lt"/>
              </a:rPr>
              <a:t>, правил </a:t>
            </a:r>
            <a:r>
              <a:rPr lang="ru-RU" dirty="0" err="1">
                <a:ea typeface="+mn-lt"/>
                <a:cs typeface="+mn-lt"/>
              </a:rPr>
              <a:t>допомоги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тим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хто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потерпає</a:t>
            </a:r>
            <a:r>
              <a:rPr lang="ru-RU" dirty="0">
                <a:ea typeface="+mn-lt"/>
                <a:cs typeface="+mn-lt"/>
              </a:rPr>
              <a:t> на </a:t>
            </a:r>
            <a:r>
              <a:rPr lang="ru-RU" dirty="0" err="1">
                <a:ea typeface="+mn-lt"/>
                <a:cs typeface="+mn-lt"/>
              </a:rPr>
              <a:t>воді</a:t>
            </a:r>
            <a:r>
              <a:rPr lang="ru-RU" dirty="0">
                <a:ea typeface="+mn-lt"/>
                <a:cs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129128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341AE19-5BF7-4E88-B993-8EBA5E44C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17EF725-7E11-4E8D-A322-5F386977DA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4170" indent="-344170"/>
            <a:r>
              <a:rPr lang="ru-RU" dirty="0" err="1">
                <a:ea typeface="+mn-lt"/>
                <a:cs typeface="+mn-lt"/>
              </a:rPr>
              <a:t>Найважливіший</a:t>
            </a:r>
            <a:r>
              <a:rPr lang="ru-RU" dirty="0">
                <a:ea typeface="+mn-lt"/>
                <a:cs typeface="+mn-lt"/>
              </a:rPr>
              <a:t> вид прикладного </a:t>
            </a:r>
            <a:r>
              <a:rPr lang="ru-RU" dirty="0" err="1">
                <a:ea typeface="+mn-lt"/>
                <a:cs typeface="+mn-lt"/>
              </a:rPr>
              <a:t>плавання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що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забезпечує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збереження</a:t>
            </a:r>
            <a:r>
              <a:rPr lang="ru-RU" dirty="0">
                <a:ea typeface="+mn-lt"/>
                <a:cs typeface="+mn-lt"/>
              </a:rPr>
              <a:t> </a:t>
            </a:r>
            <a:br>
              <a:rPr lang="ru-RU" dirty="0">
                <a:ea typeface="+mn-lt"/>
                <a:cs typeface="+mn-lt"/>
              </a:rPr>
            </a:br>
            <a:r>
              <a:rPr lang="ru-RU" dirty="0" err="1">
                <a:ea typeface="+mn-lt"/>
                <a:cs typeface="+mn-lt"/>
              </a:rPr>
              <a:t>життя</a:t>
            </a:r>
            <a:r>
              <a:rPr lang="ru-RU" dirty="0">
                <a:ea typeface="+mn-lt"/>
                <a:cs typeface="+mn-lt"/>
              </a:rPr>
              <a:t> людей, – </a:t>
            </a:r>
            <a:r>
              <a:rPr lang="ru-RU" dirty="0" err="1">
                <a:ea typeface="+mn-lt"/>
                <a:cs typeface="+mn-lt"/>
              </a:rPr>
              <a:t>порятунок</a:t>
            </a:r>
            <a:r>
              <a:rPr lang="ru-RU" dirty="0">
                <a:ea typeface="+mn-lt"/>
                <a:cs typeface="+mn-lt"/>
              </a:rPr>
              <a:t> тих, </a:t>
            </a:r>
            <a:r>
              <a:rPr lang="ru-RU" dirty="0" err="1">
                <a:ea typeface="+mn-lt"/>
                <a:cs typeface="+mn-lt"/>
              </a:rPr>
              <a:t>хто</a:t>
            </a:r>
            <a:r>
              <a:rPr lang="ru-RU" dirty="0">
                <a:ea typeface="+mn-lt"/>
                <a:cs typeface="+mn-lt"/>
              </a:rPr>
              <a:t> тонуть. </a:t>
            </a:r>
            <a:r>
              <a:rPr lang="ru-RU" dirty="0" err="1">
                <a:ea typeface="+mn-lt"/>
                <a:cs typeface="+mn-lt"/>
              </a:rPr>
              <a:t>Цим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прикладним</a:t>
            </a:r>
            <a:r>
              <a:rPr lang="ru-RU" dirty="0">
                <a:ea typeface="+mn-lt"/>
                <a:cs typeface="+mn-lt"/>
              </a:rPr>
              <a:t> видом повинен </a:t>
            </a:r>
            <a:br>
              <a:rPr lang="ru-RU" dirty="0">
                <a:ea typeface="+mn-lt"/>
                <a:cs typeface="+mn-lt"/>
              </a:rPr>
            </a:br>
            <a:r>
              <a:rPr lang="ru-RU" dirty="0" err="1">
                <a:ea typeface="+mn-lt"/>
                <a:cs typeface="+mn-lt"/>
              </a:rPr>
              <a:t>оволодіти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кожний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хто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вміє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плавати</a:t>
            </a:r>
            <a:r>
              <a:rPr lang="ru-RU" dirty="0">
                <a:ea typeface="+mn-lt"/>
                <a:cs typeface="+mn-lt"/>
              </a:rPr>
              <a:t>. </a:t>
            </a:r>
            <a:r>
              <a:rPr lang="ru-RU" dirty="0" err="1">
                <a:ea typeface="+mn-lt"/>
                <a:cs typeface="+mn-lt"/>
              </a:rPr>
              <a:t>Порятунок</a:t>
            </a:r>
            <a:r>
              <a:rPr lang="ru-RU" dirty="0">
                <a:ea typeface="+mn-lt"/>
                <a:cs typeface="+mn-lt"/>
              </a:rPr>
              <a:t> тих, </a:t>
            </a:r>
            <a:r>
              <a:rPr lang="ru-RU" dirty="0" err="1">
                <a:ea typeface="+mn-lt"/>
                <a:cs typeface="+mn-lt"/>
              </a:rPr>
              <a:t>хто</a:t>
            </a:r>
            <a:r>
              <a:rPr lang="ru-RU" dirty="0">
                <a:ea typeface="+mn-lt"/>
                <a:cs typeface="+mn-lt"/>
              </a:rPr>
              <a:t> тоне, </a:t>
            </a:r>
            <a:r>
              <a:rPr lang="ru-RU" dirty="0" err="1">
                <a:ea typeface="+mn-lt"/>
                <a:cs typeface="+mn-lt"/>
              </a:rPr>
              <a:t>уміння</a:t>
            </a:r>
            <a:r>
              <a:rPr lang="ru-RU" dirty="0">
                <a:ea typeface="+mn-lt"/>
                <a:cs typeface="+mn-lt"/>
              </a:rPr>
              <a:t> </a:t>
            </a:r>
            <a:br>
              <a:rPr lang="ru-RU" dirty="0">
                <a:ea typeface="+mn-lt"/>
                <a:cs typeface="+mn-lt"/>
              </a:rPr>
            </a:br>
            <a:r>
              <a:rPr lang="ru-RU" dirty="0" err="1">
                <a:ea typeface="+mn-lt"/>
                <a:cs typeface="+mn-lt"/>
              </a:rPr>
              <a:t>переправлятися</a:t>
            </a:r>
            <a:r>
              <a:rPr lang="ru-RU" dirty="0">
                <a:ea typeface="+mn-lt"/>
                <a:cs typeface="+mn-lt"/>
              </a:rPr>
              <a:t> з </a:t>
            </a:r>
            <a:r>
              <a:rPr lang="ru-RU" dirty="0" err="1">
                <a:ea typeface="+mn-lt"/>
                <a:cs typeface="+mn-lt"/>
              </a:rPr>
              <a:t>вантажем</a:t>
            </a:r>
            <a:r>
              <a:rPr lang="ru-RU" dirty="0">
                <a:ea typeface="+mn-lt"/>
                <a:cs typeface="+mn-lt"/>
              </a:rPr>
              <a:t> через </a:t>
            </a:r>
            <a:r>
              <a:rPr lang="ru-RU" dirty="0" err="1">
                <a:ea typeface="+mn-lt"/>
                <a:cs typeface="+mn-lt"/>
              </a:rPr>
              <a:t>водну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перешкоду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виконувати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різні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операції</a:t>
            </a:r>
            <a:r>
              <a:rPr lang="ru-RU" dirty="0">
                <a:ea typeface="+mn-lt"/>
                <a:cs typeface="+mn-lt"/>
              </a:rPr>
              <a:t>, </a:t>
            </a:r>
            <a:br>
              <a:rPr lang="ru-RU" dirty="0">
                <a:ea typeface="+mn-lt"/>
                <a:cs typeface="+mn-lt"/>
              </a:rPr>
            </a:br>
            <a:r>
              <a:rPr lang="ru-RU" dirty="0" err="1">
                <a:ea typeface="+mn-lt"/>
                <a:cs typeface="+mn-lt"/>
              </a:rPr>
              <a:t>пов'язані</a:t>
            </a:r>
            <a:r>
              <a:rPr lang="ru-RU" dirty="0">
                <a:ea typeface="+mn-lt"/>
                <a:cs typeface="+mn-lt"/>
              </a:rPr>
              <a:t> з </a:t>
            </a:r>
            <a:r>
              <a:rPr lang="ru-RU" dirty="0" err="1">
                <a:ea typeface="+mn-lt"/>
                <a:cs typeface="+mn-lt"/>
              </a:rPr>
              <a:t>роботою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під</a:t>
            </a:r>
            <a:r>
              <a:rPr lang="ru-RU" dirty="0">
                <a:ea typeface="+mn-lt"/>
                <a:cs typeface="+mn-lt"/>
              </a:rPr>
              <a:t> водою </a:t>
            </a:r>
            <a:r>
              <a:rPr lang="ru-RU" dirty="0" err="1">
                <a:ea typeface="+mn-lt"/>
                <a:cs typeface="+mn-lt"/>
              </a:rPr>
              <a:t>тощо</a:t>
            </a:r>
            <a:r>
              <a:rPr lang="ru-RU" dirty="0">
                <a:ea typeface="+mn-lt"/>
                <a:cs typeface="+mn-lt"/>
              </a:rPr>
              <a:t>, повинно </a:t>
            </a:r>
            <a:r>
              <a:rPr lang="ru-RU" dirty="0" err="1">
                <a:ea typeface="+mn-lt"/>
                <a:cs typeface="+mn-lt"/>
              </a:rPr>
              <a:t>входити</a:t>
            </a:r>
            <a:r>
              <a:rPr lang="ru-RU" dirty="0">
                <a:ea typeface="+mn-lt"/>
                <a:cs typeface="+mn-lt"/>
              </a:rPr>
              <a:t> в </a:t>
            </a:r>
            <a:r>
              <a:rPr lang="ru-RU" dirty="0" err="1">
                <a:ea typeface="+mn-lt"/>
                <a:cs typeface="+mn-lt"/>
              </a:rPr>
              <a:t>професійну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підготовку</a:t>
            </a:r>
            <a:r>
              <a:rPr lang="ru-RU" dirty="0">
                <a:ea typeface="+mn-lt"/>
                <a:cs typeface="+mn-lt"/>
              </a:rPr>
              <a:t> </a:t>
            </a:r>
            <a:br>
              <a:rPr lang="ru-RU" dirty="0">
                <a:ea typeface="+mn-lt"/>
                <a:cs typeface="+mn-lt"/>
              </a:rPr>
            </a:br>
            <a:r>
              <a:rPr lang="ru-RU" dirty="0" err="1">
                <a:ea typeface="+mn-lt"/>
                <a:cs typeface="+mn-lt"/>
              </a:rPr>
              <a:t>рятувальників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моряків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тренерів</a:t>
            </a:r>
            <a:r>
              <a:rPr lang="ru-RU" dirty="0">
                <a:ea typeface="+mn-lt"/>
                <a:cs typeface="+mn-lt"/>
              </a:rPr>
              <a:t> і </a:t>
            </a:r>
            <a:r>
              <a:rPr lang="ru-RU" dirty="0" err="1">
                <a:ea typeface="+mn-lt"/>
                <a:cs typeface="+mn-lt"/>
              </a:rPr>
              <a:t>викладачів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фізичного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виховання</a:t>
            </a:r>
            <a:r>
              <a:rPr lang="ru-RU" dirty="0">
                <a:ea typeface="+mn-lt"/>
                <a:cs typeface="+mn-lt"/>
              </a:rPr>
              <a:t>.</a:t>
            </a:r>
            <a:endParaRPr lang="ru-RU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723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DBF837C-00D2-43C9-AE75-CA77B1461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1452E69-C517-406E-A58D-E6DEF9D24D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4170" indent="-344170"/>
            <a:r>
              <a:rPr lang="ru-RU" dirty="0">
                <a:ea typeface="+mn-lt"/>
                <a:cs typeface="+mn-lt"/>
              </a:rPr>
              <a:t>На </a:t>
            </a:r>
            <a:r>
              <a:rPr lang="ru-RU" dirty="0" err="1">
                <a:ea typeface="+mn-lt"/>
                <a:cs typeface="+mn-lt"/>
              </a:rPr>
              <a:t>природних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водоймищах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нерідко</a:t>
            </a:r>
            <a:r>
              <a:rPr lang="ru-RU" dirty="0">
                <a:ea typeface="+mn-lt"/>
                <a:cs typeface="+mn-lt"/>
              </a:rPr>
              <a:t> доводиться </a:t>
            </a:r>
            <a:r>
              <a:rPr lang="ru-RU" dirty="0" err="1">
                <a:ea typeface="+mn-lt"/>
                <a:cs typeface="+mn-lt"/>
              </a:rPr>
              <a:t>діяти</a:t>
            </a:r>
            <a:r>
              <a:rPr lang="ru-RU" dirty="0">
                <a:ea typeface="+mn-lt"/>
                <a:cs typeface="+mn-lt"/>
              </a:rPr>
              <a:t> в </a:t>
            </a:r>
            <a:r>
              <a:rPr lang="ru-RU" dirty="0" err="1">
                <a:ea typeface="+mn-lt"/>
                <a:cs typeface="+mn-lt"/>
              </a:rPr>
              <a:t>екстремальних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умовах</a:t>
            </a:r>
            <a:r>
              <a:rPr lang="ru-RU" dirty="0">
                <a:ea typeface="+mn-lt"/>
                <a:cs typeface="+mn-lt"/>
              </a:rPr>
              <a:t>. </a:t>
            </a:r>
            <a:r>
              <a:rPr lang="ru-RU" dirty="0" err="1">
                <a:ea typeface="+mn-lt"/>
                <a:cs typeface="+mn-lt"/>
              </a:rPr>
              <a:t>Несподіванні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або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складні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ситуації</a:t>
            </a:r>
            <a:r>
              <a:rPr lang="ru-RU" dirty="0">
                <a:ea typeface="+mn-lt"/>
                <a:cs typeface="+mn-lt"/>
              </a:rPr>
              <a:t> на </a:t>
            </a:r>
            <a:r>
              <a:rPr lang="ru-RU" dirty="0" err="1">
                <a:ea typeface="+mn-lt"/>
                <a:cs typeface="+mn-lt"/>
              </a:rPr>
              <a:t>воді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можуть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викликати</a:t>
            </a:r>
            <a:r>
              <a:rPr lang="ru-RU" dirty="0">
                <a:ea typeface="+mn-lt"/>
                <a:cs typeface="+mn-lt"/>
              </a:rPr>
              <a:t> в </a:t>
            </a:r>
            <a:br>
              <a:rPr lang="ru-RU" dirty="0">
                <a:ea typeface="+mn-lt"/>
                <a:cs typeface="+mn-lt"/>
              </a:rPr>
            </a:br>
            <a:r>
              <a:rPr lang="ru-RU" dirty="0" err="1">
                <a:ea typeface="+mn-lt"/>
                <a:cs typeface="+mn-lt"/>
              </a:rPr>
              <a:t>недосвідченого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плавця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розгубленість</a:t>
            </a:r>
            <a:r>
              <a:rPr lang="ru-RU" dirty="0">
                <a:ea typeface="+mn-lt"/>
                <a:cs typeface="+mn-lt"/>
              </a:rPr>
              <a:t> і страх, </a:t>
            </a:r>
            <a:r>
              <a:rPr lang="ru-RU" dirty="0" err="1">
                <a:ea typeface="+mn-lt"/>
                <a:cs typeface="+mn-lt"/>
              </a:rPr>
              <a:t>які</a:t>
            </a:r>
            <a:r>
              <a:rPr lang="ru-RU" dirty="0">
                <a:ea typeface="+mn-lt"/>
                <a:cs typeface="+mn-lt"/>
              </a:rPr>
              <a:t> є </a:t>
            </a:r>
            <a:r>
              <a:rPr lang="ru-RU" dirty="0" err="1">
                <a:ea typeface="+mn-lt"/>
                <a:cs typeface="+mn-lt"/>
              </a:rPr>
              <a:t>однією</a:t>
            </a:r>
            <a:r>
              <a:rPr lang="ru-RU" dirty="0">
                <a:ea typeface="+mn-lt"/>
                <a:cs typeface="+mn-lt"/>
              </a:rPr>
              <a:t> з </a:t>
            </a:r>
            <a:r>
              <a:rPr lang="ru-RU" dirty="0" err="1">
                <a:ea typeface="+mn-lt"/>
                <a:cs typeface="+mn-lt"/>
              </a:rPr>
              <a:t>основних</a:t>
            </a:r>
            <a:r>
              <a:rPr lang="ru-RU" dirty="0">
                <a:ea typeface="+mn-lt"/>
                <a:cs typeface="+mn-lt"/>
              </a:rPr>
              <a:t> причин </a:t>
            </a:r>
            <a:r>
              <a:rPr lang="ru-RU" dirty="0" err="1">
                <a:ea typeface="+mn-lt"/>
                <a:cs typeface="+mn-lt"/>
              </a:rPr>
              <a:t>неправильних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дій</a:t>
            </a:r>
            <a:r>
              <a:rPr lang="ru-RU" dirty="0">
                <a:ea typeface="+mn-lt"/>
                <a:cs typeface="+mn-lt"/>
              </a:rPr>
              <a:t> і </a:t>
            </a:r>
            <a:r>
              <a:rPr lang="ru-RU" dirty="0" err="1">
                <a:ea typeface="+mn-lt"/>
                <a:cs typeface="+mn-lt"/>
              </a:rPr>
              <a:t>загибелі</a:t>
            </a:r>
            <a:r>
              <a:rPr lang="ru-RU" dirty="0">
                <a:ea typeface="+mn-lt"/>
                <a:cs typeface="+mn-lt"/>
              </a:rPr>
              <a:t> людей у </a:t>
            </a:r>
            <a:r>
              <a:rPr lang="ru-RU" dirty="0" err="1">
                <a:ea typeface="+mn-lt"/>
                <a:cs typeface="+mn-lt"/>
              </a:rPr>
              <a:t>воді</a:t>
            </a:r>
            <a:r>
              <a:rPr lang="ru-RU" dirty="0">
                <a:ea typeface="+mn-lt"/>
                <a:cs typeface="+mn-lt"/>
              </a:rPr>
              <a:t>. </a:t>
            </a:r>
            <a:r>
              <a:rPr lang="ru-RU" dirty="0" err="1">
                <a:ea typeface="+mn-lt"/>
                <a:cs typeface="+mn-lt"/>
              </a:rPr>
              <a:t>Отже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важливо</a:t>
            </a:r>
            <a:r>
              <a:rPr lang="ru-RU" dirty="0">
                <a:ea typeface="+mn-lt"/>
                <a:cs typeface="+mn-lt"/>
              </a:rPr>
              <a:t> знати, як </a:t>
            </a:r>
            <a:r>
              <a:rPr lang="ru-RU" dirty="0" err="1">
                <a:ea typeface="+mn-lt"/>
                <a:cs typeface="+mn-lt"/>
              </a:rPr>
              <a:t>діяти</a:t>
            </a:r>
            <a:r>
              <a:rPr lang="ru-RU" dirty="0">
                <a:ea typeface="+mn-lt"/>
                <a:cs typeface="+mn-lt"/>
              </a:rPr>
              <a:t> у </a:t>
            </a:r>
            <a:r>
              <a:rPr lang="ru-RU" dirty="0" err="1">
                <a:ea typeface="+mn-lt"/>
                <a:cs typeface="+mn-lt"/>
              </a:rPr>
              <a:t>воді</a:t>
            </a:r>
            <a:r>
              <a:rPr lang="ru-RU" dirty="0">
                <a:ea typeface="+mn-lt"/>
                <a:cs typeface="+mn-lt"/>
              </a:rPr>
              <a:t> в тих </a:t>
            </a:r>
            <a:r>
              <a:rPr lang="ru-RU" dirty="0" err="1">
                <a:ea typeface="+mn-lt"/>
                <a:cs typeface="+mn-lt"/>
              </a:rPr>
              <a:t>або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інших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складних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ситуаціях</a:t>
            </a:r>
            <a:r>
              <a:rPr lang="ru-RU" dirty="0">
                <a:ea typeface="+mn-lt"/>
                <a:cs typeface="+mn-lt"/>
              </a:rPr>
              <a:t>.</a:t>
            </a:r>
            <a:endParaRPr lang="ru-RU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4005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24B511A-4FB2-42E4-8175-D9F366F60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1C0A1BE-C7B9-4040-AAB9-6DABDC338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4170" indent="-344170"/>
            <a:r>
              <a:rPr lang="ru-RU" dirty="0">
                <a:ea typeface="+mn-lt"/>
                <a:cs typeface="+mn-lt"/>
              </a:rPr>
              <a:t>Часто на </a:t>
            </a:r>
            <a:r>
              <a:rPr lang="ru-RU" dirty="0" err="1">
                <a:ea typeface="+mn-lt"/>
                <a:cs typeface="+mn-lt"/>
              </a:rPr>
              <a:t>водоймищах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деякі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ділянки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поверхні</a:t>
            </a:r>
            <a:r>
              <a:rPr lang="ru-RU" dirty="0">
                <a:ea typeface="+mn-lt"/>
                <a:cs typeface="+mn-lt"/>
              </a:rPr>
              <a:t> води (</a:t>
            </a:r>
            <a:r>
              <a:rPr lang="ru-RU" dirty="0" err="1">
                <a:ea typeface="+mn-lt"/>
                <a:cs typeface="+mn-lt"/>
              </a:rPr>
              <a:t>зазвичай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біля</a:t>
            </a:r>
            <a:r>
              <a:rPr lang="ru-RU" dirty="0">
                <a:ea typeface="+mn-lt"/>
                <a:cs typeface="+mn-lt"/>
              </a:rPr>
              <a:t> берега) </a:t>
            </a:r>
            <a:r>
              <a:rPr lang="ru-RU" dirty="0" err="1">
                <a:ea typeface="+mn-lt"/>
                <a:cs typeface="+mn-lt"/>
              </a:rPr>
              <a:t>бувають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вкриті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водними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рослинами</a:t>
            </a:r>
            <a:r>
              <a:rPr lang="ru-RU" dirty="0">
                <a:ea typeface="+mn-lt"/>
                <a:cs typeface="+mn-lt"/>
              </a:rPr>
              <a:t>. У </a:t>
            </a:r>
            <a:r>
              <a:rPr lang="ru-RU" dirty="0" err="1">
                <a:ea typeface="+mn-lt"/>
                <a:cs typeface="+mn-lt"/>
              </a:rPr>
              <a:t>деяких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випадках</a:t>
            </a:r>
            <a:r>
              <a:rPr lang="ru-RU" dirty="0">
                <a:ea typeface="+mn-lt"/>
                <a:cs typeface="+mn-lt"/>
              </a:rPr>
              <a:t> (</a:t>
            </a:r>
            <a:r>
              <a:rPr lang="ru-RU" dirty="0" err="1">
                <a:ea typeface="+mn-lt"/>
                <a:cs typeface="+mn-lt"/>
              </a:rPr>
              <a:t>риболовля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полювання</a:t>
            </a:r>
            <a:r>
              <a:rPr lang="ru-RU" dirty="0">
                <a:ea typeface="+mn-lt"/>
                <a:cs typeface="+mn-lt"/>
              </a:rPr>
              <a:t>, переправа </a:t>
            </a:r>
            <a:r>
              <a:rPr lang="ru-RU" dirty="0" err="1">
                <a:ea typeface="+mn-lt"/>
                <a:cs typeface="+mn-lt"/>
              </a:rPr>
              <a:t>вплав</a:t>
            </a:r>
            <a:r>
              <a:rPr lang="ru-RU" dirty="0">
                <a:ea typeface="+mn-lt"/>
                <a:cs typeface="+mn-lt"/>
              </a:rPr>
              <a:t>) доводиться </a:t>
            </a:r>
            <a:r>
              <a:rPr lang="ru-RU" dirty="0" err="1">
                <a:ea typeface="+mn-lt"/>
                <a:cs typeface="+mn-lt"/>
              </a:rPr>
              <a:t>плисти</a:t>
            </a:r>
            <a:r>
              <a:rPr lang="ru-RU" dirty="0">
                <a:ea typeface="+mn-lt"/>
                <a:cs typeface="+mn-lt"/>
              </a:rPr>
              <a:t> через </a:t>
            </a:r>
            <a:r>
              <a:rPr lang="ru-RU" dirty="0" err="1">
                <a:ea typeface="+mn-lt"/>
                <a:cs typeface="+mn-lt"/>
              </a:rPr>
              <a:t>водорості</a:t>
            </a:r>
            <a:r>
              <a:rPr lang="ru-RU" dirty="0">
                <a:ea typeface="+mn-lt"/>
                <a:cs typeface="+mn-lt"/>
              </a:rPr>
              <a:t>, у </a:t>
            </a:r>
            <a:r>
              <a:rPr lang="ru-RU" dirty="0" err="1">
                <a:ea typeface="+mn-lt"/>
                <a:cs typeface="+mn-lt"/>
              </a:rPr>
              <a:t>інших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випадках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плавець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з‘являється</a:t>
            </a:r>
            <a:r>
              <a:rPr lang="ru-RU" dirty="0">
                <a:ea typeface="+mn-lt"/>
                <a:cs typeface="+mn-lt"/>
              </a:rPr>
              <a:t> там </a:t>
            </a:r>
            <a:r>
              <a:rPr lang="ru-RU" dirty="0" err="1">
                <a:ea typeface="+mn-lt"/>
                <a:cs typeface="+mn-lt"/>
              </a:rPr>
              <a:t>випадково</a:t>
            </a:r>
            <a:r>
              <a:rPr lang="ru-RU" dirty="0">
                <a:ea typeface="+mn-lt"/>
                <a:cs typeface="+mn-lt"/>
              </a:rPr>
              <a:t>. </a:t>
            </a:r>
            <a:r>
              <a:rPr lang="ru-RU" dirty="0" err="1">
                <a:ea typeface="+mn-lt"/>
                <a:cs typeface="+mn-lt"/>
              </a:rPr>
              <a:t>Основна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складність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полягає</a:t>
            </a:r>
            <a:r>
              <a:rPr lang="ru-RU" dirty="0">
                <a:ea typeface="+mn-lt"/>
                <a:cs typeface="+mn-lt"/>
              </a:rPr>
              <a:t> в тому, </a:t>
            </a:r>
            <a:r>
              <a:rPr lang="ru-RU" dirty="0" err="1">
                <a:ea typeface="+mn-lt"/>
                <a:cs typeface="+mn-lt"/>
              </a:rPr>
              <a:t>що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плавець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може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злякатися</a:t>
            </a:r>
            <a:r>
              <a:rPr lang="ru-RU" dirty="0">
                <a:ea typeface="+mn-lt"/>
                <a:cs typeface="+mn-lt"/>
              </a:rPr>
              <a:t> (</a:t>
            </a:r>
            <a:r>
              <a:rPr lang="ru-RU" dirty="0" err="1">
                <a:ea typeface="+mn-lt"/>
                <a:cs typeface="+mn-lt"/>
              </a:rPr>
              <a:t>неприємні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тактильні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відчуття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марновірні</a:t>
            </a:r>
            <a:r>
              <a:rPr lang="ru-RU" dirty="0">
                <a:ea typeface="+mn-lt"/>
                <a:cs typeface="+mn-lt"/>
              </a:rPr>
              <a:t> страхи); </a:t>
            </a:r>
            <a:r>
              <a:rPr lang="ru-RU" dirty="0" err="1">
                <a:ea typeface="+mn-lt"/>
                <a:cs typeface="+mn-lt"/>
              </a:rPr>
              <a:t>порізатися</a:t>
            </a:r>
            <a:r>
              <a:rPr lang="ru-RU" dirty="0">
                <a:ea typeface="+mn-lt"/>
                <a:cs typeface="+mn-lt"/>
              </a:rPr>
              <a:t> (</a:t>
            </a:r>
            <a:r>
              <a:rPr lang="ru-RU" dirty="0" err="1">
                <a:ea typeface="+mn-lt"/>
                <a:cs typeface="+mn-lt"/>
              </a:rPr>
              <a:t>осоковидні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водорості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сміття</a:t>
            </a:r>
            <a:r>
              <a:rPr lang="ru-RU" dirty="0">
                <a:ea typeface="+mn-lt"/>
                <a:cs typeface="+mn-lt"/>
              </a:rPr>
              <a:t> з </a:t>
            </a:r>
            <a:r>
              <a:rPr lang="ru-RU" dirty="0" err="1">
                <a:ea typeface="+mn-lt"/>
                <a:cs typeface="+mn-lt"/>
              </a:rPr>
              <a:t>жорсткими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ріжучими</a:t>
            </a:r>
            <a:r>
              <a:rPr lang="ru-RU" dirty="0">
                <a:ea typeface="+mn-lt"/>
                <a:cs typeface="+mn-lt"/>
              </a:rPr>
              <a:t> краями на </a:t>
            </a:r>
            <a:r>
              <a:rPr lang="ru-RU" dirty="0" err="1">
                <a:ea typeface="+mn-lt"/>
                <a:cs typeface="+mn-lt"/>
              </a:rPr>
              <a:t>поверхні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водоростей</a:t>
            </a:r>
            <a:r>
              <a:rPr lang="ru-RU" dirty="0">
                <a:ea typeface="+mn-lt"/>
                <a:cs typeface="+mn-lt"/>
              </a:rPr>
              <a:t>); </a:t>
            </a:r>
            <a:r>
              <a:rPr lang="ru-RU" dirty="0" err="1">
                <a:ea typeface="+mn-lt"/>
                <a:cs typeface="+mn-lt"/>
              </a:rPr>
              <a:t>заплутатися</a:t>
            </a:r>
            <a:r>
              <a:rPr lang="ru-RU" dirty="0">
                <a:ea typeface="+mn-lt"/>
                <a:cs typeface="+mn-lt"/>
              </a:rPr>
              <a:t> (</a:t>
            </a:r>
            <a:r>
              <a:rPr lang="ru-RU" dirty="0" err="1">
                <a:ea typeface="+mn-lt"/>
                <a:cs typeface="+mn-lt"/>
              </a:rPr>
              <a:t>частіше</a:t>
            </a:r>
            <a:r>
              <a:rPr lang="ru-RU" dirty="0">
                <a:ea typeface="+mn-lt"/>
                <a:cs typeface="+mn-lt"/>
              </a:rPr>
              <a:t> ногами) і </a:t>
            </a:r>
            <a:r>
              <a:rPr lang="ru-RU" dirty="0" err="1">
                <a:ea typeface="+mn-lt"/>
                <a:cs typeface="+mn-lt"/>
              </a:rPr>
              <a:t>захлинутися</a:t>
            </a:r>
            <a:r>
              <a:rPr lang="ru-RU" dirty="0">
                <a:ea typeface="+mn-lt"/>
                <a:cs typeface="+mn-lt"/>
              </a:rPr>
              <a:t>. </a:t>
            </a:r>
            <a:endParaRPr lang="ru-RU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1341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1472509-90F4-4914-B8A8-14E79E37B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B2A9D8E-B495-4878-83E8-03A57E229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344170" indent="-344170"/>
            <a:r>
              <a:rPr lang="ru-RU" dirty="0">
                <a:ea typeface="+mn-lt"/>
                <a:cs typeface="+mn-lt"/>
              </a:rPr>
              <a:t>Як </a:t>
            </a:r>
            <a:r>
              <a:rPr lang="ru-RU" dirty="0" err="1">
                <a:ea typeface="+mn-lt"/>
                <a:cs typeface="+mn-lt"/>
              </a:rPr>
              <a:t>підтримуючі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засоби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можна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використовувати</a:t>
            </a:r>
            <a:r>
              <a:rPr lang="ru-RU" dirty="0">
                <a:ea typeface="+mn-lt"/>
                <a:cs typeface="+mn-lt"/>
              </a:rPr>
              <a:t> будь-</a:t>
            </a:r>
            <a:r>
              <a:rPr lang="ru-RU" dirty="0" err="1">
                <a:ea typeface="+mn-lt"/>
                <a:cs typeface="+mn-lt"/>
              </a:rPr>
              <a:t>які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плавучі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предмети</a:t>
            </a:r>
            <a:r>
              <a:rPr lang="ru-RU" dirty="0">
                <a:ea typeface="+mn-lt"/>
                <a:cs typeface="+mn-lt"/>
              </a:rPr>
              <a:t>: </a:t>
            </a:r>
            <a:r>
              <a:rPr lang="ru-RU" dirty="0" err="1">
                <a:ea typeface="+mn-lt"/>
                <a:cs typeface="+mn-lt"/>
              </a:rPr>
              <a:t>дошки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колоди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автомобільні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камери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порожні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пластмасові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пляшки</a:t>
            </a:r>
            <a:r>
              <a:rPr lang="ru-RU" dirty="0">
                <a:ea typeface="+mn-lt"/>
                <a:cs typeface="+mn-lt"/>
              </a:rPr>
              <a:t> і </a:t>
            </a:r>
            <a:r>
              <a:rPr lang="ru-RU" dirty="0" err="1">
                <a:ea typeface="+mn-lt"/>
                <a:cs typeface="+mn-lt"/>
              </a:rPr>
              <a:t>каністри</a:t>
            </a:r>
            <a:r>
              <a:rPr lang="ru-RU" dirty="0">
                <a:ea typeface="+mn-lt"/>
                <a:cs typeface="+mn-lt"/>
              </a:rPr>
              <a:t> з-</a:t>
            </a:r>
            <a:r>
              <a:rPr lang="ru-RU" dirty="0" err="1">
                <a:ea typeface="+mn-lt"/>
                <a:cs typeface="+mn-lt"/>
              </a:rPr>
              <a:t>під</a:t>
            </a:r>
            <a:r>
              <a:rPr lang="ru-RU" dirty="0">
                <a:ea typeface="+mn-lt"/>
                <a:cs typeface="+mn-lt"/>
              </a:rPr>
              <a:t> бензину, </a:t>
            </a:r>
            <a:r>
              <a:rPr lang="ru-RU" dirty="0" err="1">
                <a:ea typeface="+mn-lt"/>
                <a:cs typeface="+mn-lt"/>
              </a:rPr>
              <a:t>м'ячі</a:t>
            </a:r>
            <a:r>
              <a:rPr lang="ru-RU" dirty="0">
                <a:ea typeface="+mn-lt"/>
                <a:cs typeface="+mn-lt"/>
              </a:rPr>
              <a:t> і </a:t>
            </a:r>
            <a:r>
              <a:rPr lang="ru-RU" dirty="0" err="1">
                <a:ea typeface="+mn-lt"/>
                <a:cs typeface="+mn-lt"/>
              </a:rPr>
              <a:t>футбольні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камери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гумові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надувні</a:t>
            </a:r>
            <a:r>
              <a:rPr lang="ru-RU" dirty="0">
                <a:ea typeface="+mn-lt"/>
                <a:cs typeface="+mn-lt"/>
              </a:rPr>
              <a:t> подушки і </a:t>
            </a:r>
            <a:endParaRPr lang="ru-RU">
              <a:cs typeface="Arial" panose="020B0604020202020204"/>
            </a:endParaRPr>
          </a:p>
          <a:p>
            <a:pPr marL="344170" indent="-344170"/>
            <a:r>
              <a:rPr lang="ru-RU" dirty="0">
                <a:ea typeface="+mn-lt"/>
                <a:cs typeface="+mn-lt"/>
              </a:rPr>
              <a:t>14 </a:t>
            </a:r>
            <a:br>
              <a:rPr lang="ru-RU" dirty="0">
                <a:ea typeface="+mn-lt"/>
                <a:cs typeface="+mn-lt"/>
              </a:rPr>
            </a:br>
            <a:r>
              <a:rPr lang="ru-RU" dirty="0" err="1">
                <a:ea typeface="+mn-lt"/>
                <a:cs typeface="+mn-lt"/>
              </a:rPr>
              <a:t>матраци</a:t>
            </a:r>
            <a:r>
              <a:rPr lang="ru-RU" dirty="0">
                <a:ea typeface="+mn-lt"/>
                <a:cs typeface="+mn-lt"/>
              </a:rPr>
              <a:t> і </a:t>
            </a:r>
            <a:r>
              <a:rPr lang="ru-RU" dirty="0" err="1">
                <a:ea typeface="+mn-lt"/>
                <a:cs typeface="+mn-lt"/>
              </a:rPr>
              <a:t>ін</a:t>
            </a:r>
            <a:r>
              <a:rPr lang="ru-RU" dirty="0">
                <a:ea typeface="+mn-lt"/>
                <a:cs typeface="+mn-lt"/>
              </a:rPr>
              <a:t>. </a:t>
            </a:r>
            <a:br>
              <a:rPr lang="ru-RU" dirty="0">
                <a:ea typeface="+mn-lt"/>
                <a:cs typeface="+mn-lt"/>
              </a:rPr>
            </a:br>
            <a:r>
              <a:rPr lang="ru-RU" dirty="0" err="1">
                <a:ea typeface="+mn-lt"/>
                <a:cs typeface="+mn-lt"/>
              </a:rPr>
              <a:t>Пластмасові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пляшки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закриті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пробкою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потрібно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зв'язати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шийками</a:t>
            </a:r>
            <a:r>
              <a:rPr lang="ru-RU" dirty="0">
                <a:ea typeface="+mn-lt"/>
                <a:cs typeface="+mn-lt"/>
              </a:rPr>
              <a:t> в два «пучки» (по 3-5 штук в кожному) і </a:t>
            </a:r>
            <a:r>
              <a:rPr lang="ru-RU" dirty="0" err="1">
                <a:ea typeface="+mn-lt"/>
                <a:cs typeface="+mn-lt"/>
              </a:rPr>
              <a:t>з'єднати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їх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мотузком</a:t>
            </a:r>
            <a:r>
              <a:rPr lang="ru-RU" dirty="0">
                <a:ea typeface="+mn-lt"/>
                <a:cs typeface="+mn-lt"/>
              </a:rPr>
              <a:t> на </a:t>
            </a:r>
            <a:r>
              <a:rPr lang="ru-RU" dirty="0" err="1">
                <a:ea typeface="+mn-lt"/>
                <a:cs typeface="+mn-lt"/>
              </a:rPr>
              <a:t>відстані</a:t>
            </a:r>
            <a:r>
              <a:rPr lang="ru-RU" dirty="0">
                <a:ea typeface="+mn-lt"/>
                <a:cs typeface="+mn-lt"/>
              </a:rPr>
              <a:t> 0,5 м. У </a:t>
            </a:r>
            <a:r>
              <a:rPr lang="ru-RU" dirty="0" err="1">
                <a:ea typeface="+mn-lt"/>
                <a:cs typeface="+mn-lt"/>
              </a:rPr>
              <a:t>воді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лягти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грудьми</a:t>
            </a:r>
            <a:r>
              <a:rPr lang="ru-RU" dirty="0">
                <a:ea typeface="+mn-lt"/>
                <a:cs typeface="+mn-lt"/>
              </a:rPr>
              <a:t> на </a:t>
            </a:r>
            <a:r>
              <a:rPr lang="ru-RU" dirty="0" err="1">
                <a:ea typeface="+mn-lt"/>
                <a:cs typeface="+mn-lt"/>
              </a:rPr>
              <a:t>цей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мотузок</a:t>
            </a:r>
            <a:r>
              <a:rPr lang="ru-RU" dirty="0">
                <a:ea typeface="+mn-lt"/>
                <a:cs typeface="+mn-lt"/>
              </a:rPr>
              <a:t> так, </a:t>
            </a:r>
            <a:r>
              <a:rPr lang="ru-RU" dirty="0" err="1">
                <a:ea typeface="+mn-lt"/>
                <a:cs typeface="+mn-lt"/>
              </a:rPr>
              <a:t>щоб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пляшки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виявилися</a:t>
            </a:r>
            <a:r>
              <a:rPr lang="ru-RU" dirty="0">
                <a:ea typeface="+mn-lt"/>
                <a:cs typeface="+mn-lt"/>
              </a:rPr>
              <a:t> за спиною. </a:t>
            </a:r>
            <a:r>
              <a:rPr lang="ru-RU" dirty="0" err="1">
                <a:ea typeface="+mn-lt"/>
                <a:cs typeface="+mn-lt"/>
              </a:rPr>
              <a:t>Таку</a:t>
            </a:r>
            <a:r>
              <a:rPr lang="ru-RU" dirty="0">
                <a:ea typeface="+mn-lt"/>
                <a:cs typeface="+mn-lt"/>
              </a:rPr>
              <a:t> ж </a:t>
            </a:r>
            <a:r>
              <a:rPr lang="ru-RU" dirty="0" err="1">
                <a:ea typeface="+mn-lt"/>
                <a:cs typeface="+mn-lt"/>
              </a:rPr>
              <a:t>конструкцію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можна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спорудити</a:t>
            </a:r>
            <a:r>
              <a:rPr lang="ru-RU" dirty="0">
                <a:ea typeface="+mn-lt"/>
                <a:cs typeface="+mn-lt"/>
              </a:rPr>
              <a:t> з </a:t>
            </a:r>
            <a:r>
              <a:rPr lang="ru-RU" dirty="0" err="1">
                <a:ea typeface="+mn-lt"/>
                <a:cs typeface="+mn-lt"/>
              </a:rPr>
              <a:t>двох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футбольних</a:t>
            </a:r>
            <a:r>
              <a:rPr lang="ru-RU" dirty="0">
                <a:ea typeface="+mn-lt"/>
                <a:cs typeface="+mn-lt"/>
              </a:rPr>
              <a:t> камер, </a:t>
            </a:r>
            <a:r>
              <a:rPr lang="ru-RU" dirty="0" err="1">
                <a:ea typeface="+mn-lt"/>
                <a:cs typeface="+mn-lt"/>
              </a:rPr>
              <a:t>порожніх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каністр</a:t>
            </a:r>
            <a:r>
              <a:rPr lang="ru-RU" dirty="0">
                <a:ea typeface="+mn-lt"/>
                <a:cs typeface="+mn-lt"/>
              </a:rPr>
              <a:t> і </a:t>
            </a:r>
            <a:r>
              <a:rPr lang="ru-RU" dirty="0" err="1">
                <a:ea typeface="+mn-lt"/>
                <a:cs typeface="+mn-lt"/>
              </a:rPr>
              <a:t>ін</a:t>
            </a:r>
            <a:r>
              <a:rPr lang="ru-RU" dirty="0">
                <a:ea typeface="+mn-lt"/>
                <a:cs typeface="+mn-lt"/>
              </a:rPr>
              <a:t>. </a:t>
            </a:r>
            <a:r>
              <a:rPr lang="ru-RU" dirty="0" err="1">
                <a:ea typeface="+mn-lt"/>
                <a:cs typeface="+mn-lt"/>
              </a:rPr>
              <a:t>Плавати</a:t>
            </a:r>
            <a:r>
              <a:rPr lang="ru-RU" dirty="0">
                <a:ea typeface="+mn-lt"/>
                <a:cs typeface="+mn-lt"/>
              </a:rPr>
              <a:t> з такою </a:t>
            </a:r>
            <a:r>
              <a:rPr lang="ru-RU" dirty="0" err="1">
                <a:ea typeface="+mn-lt"/>
                <a:cs typeface="+mn-lt"/>
              </a:rPr>
              <a:t>підтримкою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краще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всього</a:t>
            </a:r>
            <a:r>
              <a:rPr lang="ru-RU" dirty="0">
                <a:ea typeface="+mn-lt"/>
                <a:cs typeface="+mn-lt"/>
              </a:rPr>
              <a:t> брасом </a:t>
            </a:r>
            <a:r>
              <a:rPr lang="ru-RU" dirty="0" err="1">
                <a:ea typeface="+mn-lt"/>
                <a:cs typeface="+mn-lt"/>
              </a:rPr>
              <a:t>або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виконувати</a:t>
            </a:r>
            <a:r>
              <a:rPr lang="ru-RU" dirty="0">
                <a:ea typeface="+mn-lt"/>
                <a:cs typeface="+mn-lt"/>
              </a:rPr>
              <a:t> рухи руками брасом, а ногами — кролем.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35814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62D8A9F-8662-4A1F-8570-F872BC435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8566C9E-DA24-4BEF-8711-7DD241457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4170" indent="-344170"/>
            <a:r>
              <a:rPr lang="ru-RU" dirty="0">
                <a:ea typeface="+mn-lt"/>
                <a:cs typeface="+mn-lt"/>
              </a:rPr>
              <a:t>Брас на </a:t>
            </a:r>
            <a:r>
              <a:rPr lang="ru-RU" dirty="0" err="1">
                <a:ea typeface="+mn-lt"/>
                <a:cs typeface="+mn-lt"/>
              </a:rPr>
              <a:t>спині</a:t>
            </a:r>
            <a:r>
              <a:rPr lang="ru-RU" dirty="0">
                <a:ea typeface="+mn-lt"/>
                <a:cs typeface="+mn-lt"/>
              </a:rPr>
              <a:t> не </a:t>
            </a:r>
            <a:r>
              <a:rPr lang="ru-RU" dirty="0" err="1">
                <a:ea typeface="+mn-lt"/>
                <a:cs typeface="+mn-lt"/>
              </a:rPr>
              <a:t>має</a:t>
            </a:r>
            <a:r>
              <a:rPr lang="ru-RU" dirty="0">
                <a:ea typeface="+mn-lt"/>
                <a:cs typeface="+mn-lt"/>
              </a:rPr>
              <a:t> спортивного </a:t>
            </a:r>
            <a:r>
              <a:rPr lang="ru-RU" dirty="0" err="1">
                <a:ea typeface="+mn-lt"/>
                <a:cs typeface="+mn-lt"/>
              </a:rPr>
              <a:t>значення</a:t>
            </a:r>
            <a:r>
              <a:rPr lang="ru-RU" dirty="0">
                <a:ea typeface="+mn-lt"/>
                <a:cs typeface="+mn-lt"/>
              </a:rPr>
              <a:t>, але </a:t>
            </a:r>
            <a:r>
              <a:rPr lang="ru-RU" dirty="0" err="1">
                <a:ea typeface="+mn-lt"/>
                <a:cs typeface="+mn-lt"/>
              </a:rPr>
              <a:t>володіє</a:t>
            </a:r>
            <a:r>
              <a:rPr lang="ru-RU" dirty="0">
                <a:ea typeface="+mn-lt"/>
                <a:cs typeface="+mn-lt"/>
              </a:rPr>
              <a:t> великою прикладною </a:t>
            </a:r>
            <a:r>
              <a:rPr lang="ru-RU" dirty="0" err="1">
                <a:ea typeface="+mn-lt"/>
                <a:cs typeface="+mn-lt"/>
              </a:rPr>
              <a:t>цінністю</a:t>
            </a:r>
            <a:r>
              <a:rPr lang="ru-RU" dirty="0">
                <a:ea typeface="+mn-lt"/>
                <a:cs typeface="+mn-lt"/>
              </a:rPr>
              <a:t>. </a:t>
            </a:r>
            <a:r>
              <a:rPr lang="ru-RU" dirty="0" err="1">
                <a:ea typeface="+mn-lt"/>
                <a:cs typeface="+mn-lt"/>
              </a:rPr>
              <a:t>Плаваючи</a:t>
            </a:r>
            <a:r>
              <a:rPr lang="ru-RU" dirty="0">
                <a:ea typeface="+mn-lt"/>
                <a:cs typeface="+mn-lt"/>
              </a:rPr>
              <a:t> на </a:t>
            </a:r>
            <a:r>
              <a:rPr lang="ru-RU" dirty="0" err="1">
                <a:ea typeface="+mn-lt"/>
                <a:cs typeface="+mn-lt"/>
              </a:rPr>
              <a:t>спині</a:t>
            </a:r>
            <a:r>
              <a:rPr lang="ru-RU" dirty="0">
                <a:ea typeface="+mn-lt"/>
                <a:cs typeface="+mn-lt"/>
              </a:rPr>
              <a:t> за </a:t>
            </a:r>
            <a:r>
              <a:rPr lang="ru-RU" dirty="0" err="1">
                <a:ea typeface="+mn-lt"/>
                <a:cs typeface="+mn-lt"/>
              </a:rPr>
              <a:t>допомогою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рухів</a:t>
            </a:r>
            <a:r>
              <a:rPr lang="ru-RU" dirty="0">
                <a:ea typeface="+mn-lt"/>
                <a:cs typeface="+mn-lt"/>
              </a:rPr>
              <a:t> ногами брасом, </a:t>
            </a:r>
            <a:r>
              <a:rPr lang="ru-RU" dirty="0" err="1">
                <a:ea typeface="+mn-lt"/>
                <a:cs typeface="+mn-lt"/>
              </a:rPr>
              <a:t>дуже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зручно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надавати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допомогу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втомленому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товаришу</a:t>
            </a:r>
            <a:r>
              <a:rPr lang="ru-RU" dirty="0">
                <a:ea typeface="+mn-lt"/>
                <a:cs typeface="+mn-lt"/>
              </a:rPr>
              <a:t> і </a:t>
            </a:r>
            <a:r>
              <a:rPr lang="ru-RU" dirty="0" err="1">
                <a:ea typeface="+mn-lt"/>
                <a:cs typeface="+mn-lt"/>
              </a:rPr>
              <a:t>транспортувати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потерпілого</a:t>
            </a:r>
            <a:r>
              <a:rPr lang="ru-RU" dirty="0">
                <a:ea typeface="+mn-lt"/>
                <a:cs typeface="+mn-lt"/>
              </a:rPr>
              <a:t>. </a:t>
            </a:r>
            <a:r>
              <a:rPr lang="ru-RU" dirty="0" err="1">
                <a:ea typeface="+mn-lt"/>
                <a:cs typeface="+mn-lt"/>
              </a:rPr>
              <a:t>Зручний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цей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спосіб</a:t>
            </a:r>
            <a:r>
              <a:rPr lang="ru-RU" dirty="0">
                <a:ea typeface="+mn-lt"/>
                <a:cs typeface="+mn-lt"/>
              </a:rPr>
              <a:t> і для </a:t>
            </a:r>
            <a:r>
              <a:rPr lang="ru-RU" dirty="0" err="1">
                <a:ea typeface="+mn-lt"/>
                <a:cs typeface="+mn-lt"/>
              </a:rPr>
              <a:t>відпочинку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під</a:t>
            </a:r>
            <a:r>
              <a:rPr lang="ru-RU" dirty="0">
                <a:ea typeface="+mn-lt"/>
                <a:cs typeface="+mn-lt"/>
              </a:rPr>
              <a:t> час </a:t>
            </a:r>
            <a:r>
              <a:rPr lang="ru-RU" dirty="0" err="1">
                <a:ea typeface="+mn-lt"/>
                <a:cs typeface="+mn-lt"/>
              </a:rPr>
              <a:t>тривалого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плавання</a:t>
            </a:r>
            <a:r>
              <a:rPr lang="ru-RU" dirty="0">
                <a:ea typeface="+mn-lt"/>
                <a:cs typeface="+mn-lt"/>
              </a:rPr>
              <a:t>. Брас на </a:t>
            </a:r>
            <a:r>
              <a:rPr lang="ru-RU" dirty="0" err="1">
                <a:ea typeface="+mn-lt"/>
                <a:cs typeface="+mn-lt"/>
              </a:rPr>
              <a:t>спині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швидко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освоюється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вододіючими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технікою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плавання</a:t>
            </a:r>
            <a:r>
              <a:rPr lang="ru-RU" dirty="0">
                <a:ea typeface="+mn-lt"/>
                <a:cs typeface="+mn-lt"/>
              </a:rPr>
              <a:t> брасом на грудях і </a:t>
            </a:r>
            <a:r>
              <a:rPr lang="ru-RU" dirty="0" err="1">
                <a:ea typeface="+mn-lt"/>
                <a:cs typeface="+mn-lt"/>
              </a:rPr>
              <a:t>уміючими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плавати</a:t>
            </a:r>
            <a:r>
              <a:rPr lang="ru-RU" dirty="0">
                <a:ea typeface="+mn-lt"/>
                <a:cs typeface="+mn-lt"/>
              </a:rPr>
              <a:t> на </a:t>
            </a:r>
            <a:r>
              <a:rPr lang="ru-RU" dirty="0" err="1">
                <a:ea typeface="+mn-lt"/>
                <a:cs typeface="+mn-lt"/>
              </a:rPr>
              <a:t>спині</a:t>
            </a:r>
            <a:r>
              <a:rPr lang="ru-RU" dirty="0">
                <a:ea typeface="+mn-lt"/>
                <a:cs typeface="+mn-lt"/>
              </a:rPr>
              <a:t> «</a:t>
            </a:r>
            <a:r>
              <a:rPr lang="ru-RU" dirty="0" err="1">
                <a:ea typeface="+mn-lt"/>
                <a:cs typeface="+mn-lt"/>
              </a:rPr>
              <a:t>по-своєму</a:t>
            </a:r>
            <a:r>
              <a:rPr lang="ru-RU" dirty="0">
                <a:ea typeface="+mn-lt"/>
                <a:cs typeface="+mn-lt"/>
              </a:rPr>
              <a:t>»</a:t>
            </a:r>
            <a:endParaRPr lang="ru-RU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33236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E675DB9-F5A8-4761-901D-D07F1A75F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89C67BA-358B-47FF-8A1D-A7859332CA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4170" indent="-344170"/>
            <a:r>
              <a:rPr lang="ru-RU" dirty="0" err="1">
                <a:ea typeface="+mn-lt"/>
                <a:cs typeface="+mn-lt"/>
              </a:rPr>
              <a:t>Плавання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під</a:t>
            </a:r>
            <a:r>
              <a:rPr lang="ru-RU" dirty="0">
                <a:ea typeface="+mn-lt"/>
                <a:cs typeface="+mn-lt"/>
              </a:rPr>
              <a:t> водою без </a:t>
            </a:r>
            <a:r>
              <a:rPr lang="ru-RU" dirty="0" err="1">
                <a:ea typeface="+mn-lt"/>
                <a:cs typeface="+mn-lt"/>
              </a:rPr>
              <a:t>штучних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пристосувань</a:t>
            </a:r>
            <a:r>
              <a:rPr lang="ru-RU" dirty="0">
                <a:ea typeface="+mn-lt"/>
                <a:cs typeface="+mn-lt"/>
              </a:rPr>
              <a:t> для </a:t>
            </a:r>
            <a:r>
              <a:rPr lang="ru-RU" dirty="0" err="1">
                <a:ea typeface="+mn-lt"/>
                <a:cs typeface="+mn-lt"/>
              </a:rPr>
              <a:t>дихання</a:t>
            </a:r>
            <a:r>
              <a:rPr lang="ru-RU" dirty="0">
                <a:ea typeface="+mn-lt"/>
                <a:cs typeface="+mn-lt"/>
              </a:rPr>
              <a:t> — </a:t>
            </a:r>
            <a:r>
              <a:rPr lang="ru-RU" dirty="0" err="1">
                <a:ea typeface="+mn-lt"/>
                <a:cs typeface="+mn-lt"/>
              </a:rPr>
              <a:t>важливий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прикладний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навик</a:t>
            </a:r>
            <a:r>
              <a:rPr lang="ru-RU" dirty="0">
                <a:ea typeface="+mn-lt"/>
                <a:cs typeface="+mn-lt"/>
              </a:rPr>
              <a:t>. </a:t>
            </a:r>
            <a:r>
              <a:rPr lang="ru-RU" dirty="0" err="1">
                <a:ea typeface="+mn-lt"/>
                <a:cs typeface="+mn-lt"/>
              </a:rPr>
              <a:t>Воно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застосовується</a:t>
            </a:r>
            <a:r>
              <a:rPr lang="ru-RU" dirty="0">
                <a:ea typeface="+mn-lt"/>
                <a:cs typeface="+mn-lt"/>
              </a:rPr>
              <a:t> при </a:t>
            </a:r>
            <a:r>
              <a:rPr lang="ru-RU" dirty="0" err="1">
                <a:ea typeface="+mn-lt"/>
                <a:cs typeface="+mn-lt"/>
              </a:rPr>
              <a:t>порятунку</a:t>
            </a:r>
            <a:r>
              <a:rPr lang="ru-RU" dirty="0">
                <a:ea typeface="+mn-lt"/>
                <a:cs typeface="+mn-lt"/>
              </a:rPr>
              <a:t> тих, </a:t>
            </a:r>
            <a:r>
              <a:rPr lang="ru-RU" dirty="0" err="1">
                <a:ea typeface="+mn-lt"/>
                <a:cs typeface="+mn-lt"/>
              </a:rPr>
              <a:t>що</a:t>
            </a:r>
            <a:r>
              <a:rPr lang="ru-RU" dirty="0">
                <a:ea typeface="+mn-lt"/>
                <a:cs typeface="+mn-lt"/>
              </a:rPr>
              <a:t> тонуть, </a:t>
            </a:r>
            <a:r>
              <a:rPr lang="ru-RU" dirty="0" err="1">
                <a:ea typeface="+mn-lt"/>
                <a:cs typeface="+mn-lt"/>
              </a:rPr>
              <a:t>пошуках</a:t>
            </a:r>
            <a:r>
              <a:rPr lang="ru-RU" dirty="0">
                <a:ea typeface="+mn-lt"/>
                <a:cs typeface="+mn-lt"/>
              </a:rPr>
              <a:t> і </a:t>
            </a:r>
            <a:r>
              <a:rPr lang="ru-RU" dirty="0" err="1">
                <a:ea typeface="+mn-lt"/>
                <a:cs typeface="+mn-lt"/>
              </a:rPr>
              <a:t>діставанні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предметів</a:t>
            </a:r>
            <a:r>
              <a:rPr lang="ru-RU" dirty="0">
                <a:ea typeface="+mn-lt"/>
                <a:cs typeface="+mn-lt"/>
              </a:rPr>
              <a:t> з дна, при </a:t>
            </a:r>
            <a:r>
              <a:rPr lang="ru-RU" dirty="0" err="1">
                <a:ea typeface="+mn-lt"/>
                <a:cs typeface="+mn-lt"/>
              </a:rPr>
              <a:t>підводному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полюванні</a:t>
            </a:r>
            <a:r>
              <a:rPr lang="ru-RU" dirty="0">
                <a:ea typeface="+mn-lt"/>
                <a:cs typeface="+mn-lt"/>
              </a:rPr>
              <a:t> і </a:t>
            </a:r>
            <a:r>
              <a:rPr lang="ru-RU" dirty="0" err="1">
                <a:ea typeface="+mn-lt"/>
                <a:cs typeface="+mn-lt"/>
              </a:rPr>
              <a:t>фотографуванні</a:t>
            </a:r>
            <a:r>
              <a:rPr lang="ru-RU" dirty="0">
                <a:ea typeface="+mn-lt"/>
                <a:cs typeface="+mn-lt"/>
              </a:rPr>
              <a:t>. </a:t>
            </a:r>
            <a:r>
              <a:rPr lang="ru-RU" dirty="0" err="1">
                <a:ea typeface="+mn-lt"/>
                <a:cs typeface="+mn-lt"/>
              </a:rPr>
              <a:t>Плавці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що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володіють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середніми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фізичними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даними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після</a:t>
            </a:r>
            <a:r>
              <a:rPr lang="ru-RU" dirty="0">
                <a:ea typeface="+mn-lt"/>
                <a:cs typeface="+mn-lt"/>
              </a:rPr>
              <a:t> 3-5 </a:t>
            </a:r>
            <a:br>
              <a:rPr lang="ru-RU" dirty="0">
                <a:ea typeface="+mn-lt"/>
                <a:cs typeface="+mn-lt"/>
              </a:rPr>
            </a:br>
            <a:r>
              <a:rPr lang="ru-RU" dirty="0" err="1">
                <a:ea typeface="+mn-lt"/>
                <a:cs typeface="+mn-lt"/>
              </a:rPr>
              <a:t>тренувань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можуть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затримувати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дихання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від</a:t>
            </a:r>
            <a:r>
              <a:rPr lang="ru-RU" dirty="0">
                <a:ea typeface="+mn-lt"/>
                <a:cs typeface="+mn-lt"/>
              </a:rPr>
              <a:t> 30 до 60 с і </a:t>
            </a:r>
            <a:r>
              <a:rPr lang="ru-RU" dirty="0" err="1">
                <a:ea typeface="+mn-lt"/>
                <a:cs typeface="+mn-lt"/>
              </a:rPr>
              <a:t>пропливати</a:t>
            </a:r>
            <a:r>
              <a:rPr lang="ru-RU" dirty="0">
                <a:ea typeface="+mn-lt"/>
                <a:cs typeface="+mn-lt"/>
              </a:rPr>
              <a:t> за </a:t>
            </a:r>
            <a:r>
              <a:rPr lang="ru-RU" dirty="0" err="1">
                <a:ea typeface="+mn-lt"/>
                <a:cs typeface="+mn-lt"/>
              </a:rPr>
              <a:t>цей</a:t>
            </a:r>
            <a:r>
              <a:rPr lang="ru-RU" dirty="0">
                <a:ea typeface="+mn-lt"/>
                <a:cs typeface="+mn-lt"/>
              </a:rPr>
              <a:t> час </a:t>
            </a:r>
            <a:r>
              <a:rPr lang="ru-RU" dirty="0" err="1">
                <a:ea typeface="+mn-lt"/>
                <a:cs typeface="+mn-lt"/>
              </a:rPr>
              <a:t>під</a:t>
            </a:r>
            <a:r>
              <a:rPr lang="ru-RU" dirty="0">
                <a:ea typeface="+mn-lt"/>
                <a:cs typeface="+mn-lt"/>
              </a:rPr>
              <a:t> водою </a:t>
            </a:r>
            <a:r>
              <a:rPr lang="ru-RU" dirty="0" err="1">
                <a:ea typeface="+mn-lt"/>
                <a:cs typeface="+mn-lt"/>
              </a:rPr>
              <a:t>від</a:t>
            </a:r>
            <a:r>
              <a:rPr lang="ru-RU" dirty="0">
                <a:ea typeface="+mn-lt"/>
                <a:cs typeface="+mn-lt"/>
              </a:rPr>
              <a:t> 20 до 30 м. </a:t>
            </a:r>
            <a:br>
              <a:rPr lang="ru-RU" dirty="0">
                <a:ea typeface="+mn-lt"/>
                <a:cs typeface="+mn-lt"/>
              </a:rPr>
            </a:br>
            <a:r>
              <a:rPr lang="ru-RU" dirty="0" err="1">
                <a:ea typeface="+mn-lt"/>
                <a:cs typeface="+mn-lt"/>
              </a:rPr>
              <a:t>Пірнання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буває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двох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видів</a:t>
            </a:r>
            <a:r>
              <a:rPr lang="ru-RU" dirty="0">
                <a:ea typeface="+mn-lt"/>
                <a:cs typeface="+mn-lt"/>
              </a:rPr>
              <a:t> — в </a:t>
            </a:r>
            <a:r>
              <a:rPr lang="ru-RU" dirty="0" err="1">
                <a:ea typeface="+mn-lt"/>
                <a:cs typeface="+mn-lt"/>
              </a:rPr>
              <a:t>глибину</a:t>
            </a:r>
            <a:r>
              <a:rPr lang="ru-RU" dirty="0">
                <a:ea typeface="+mn-lt"/>
                <a:cs typeface="+mn-lt"/>
              </a:rPr>
              <a:t> і в </a:t>
            </a:r>
            <a:r>
              <a:rPr lang="ru-RU" dirty="0" err="1">
                <a:ea typeface="+mn-lt"/>
                <a:cs typeface="+mn-lt"/>
              </a:rPr>
              <a:t>довжину</a:t>
            </a:r>
            <a:r>
              <a:rPr lang="ru-RU" dirty="0">
                <a:ea typeface="+mn-lt"/>
                <a:cs typeface="+mn-lt"/>
              </a:rPr>
              <a:t>. </a:t>
            </a:r>
            <a:r>
              <a:rPr lang="ru-RU" dirty="0" err="1">
                <a:ea typeface="+mn-lt"/>
                <a:cs typeface="+mn-lt"/>
              </a:rPr>
              <a:t>Пірнання</a:t>
            </a:r>
            <a:r>
              <a:rPr lang="ru-RU" dirty="0">
                <a:ea typeface="+mn-lt"/>
                <a:cs typeface="+mn-lt"/>
              </a:rPr>
              <a:t> в </a:t>
            </a:r>
            <a:r>
              <a:rPr lang="ru-RU" dirty="0" err="1">
                <a:ea typeface="+mn-lt"/>
                <a:cs typeface="+mn-lt"/>
              </a:rPr>
              <a:t>довжину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іноді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називають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плаванням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під</a:t>
            </a:r>
            <a:r>
              <a:rPr lang="ru-RU" dirty="0">
                <a:ea typeface="+mn-lt"/>
                <a:cs typeface="+mn-lt"/>
              </a:rPr>
              <a:t> водою. </a:t>
            </a:r>
            <a:r>
              <a:rPr lang="ru-RU" dirty="0" err="1">
                <a:ea typeface="+mn-lt"/>
                <a:cs typeface="+mn-lt"/>
              </a:rPr>
              <a:t>Ще</a:t>
            </a:r>
            <a:r>
              <a:rPr lang="ru-RU" dirty="0">
                <a:ea typeface="+mn-lt"/>
                <a:cs typeface="+mn-lt"/>
              </a:rPr>
              <a:t> в перших </a:t>
            </a:r>
            <a:r>
              <a:rPr lang="ru-RU" dirty="0" err="1">
                <a:ea typeface="+mn-lt"/>
                <a:cs typeface="+mn-lt"/>
              </a:rPr>
              <a:t>післявоєнних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років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проводилися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змагання</a:t>
            </a:r>
            <a:r>
              <a:rPr lang="ru-RU" dirty="0">
                <a:ea typeface="+mn-lt"/>
                <a:cs typeface="+mn-lt"/>
              </a:rPr>
              <a:t> по </a:t>
            </a:r>
            <a:r>
              <a:rPr lang="ru-RU" dirty="0" err="1">
                <a:ea typeface="+mn-lt"/>
                <a:cs typeface="+mn-lt"/>
              </a:rPr>
              <a:t>пірнанню</a:t>
            </a:r>
            <a:r>
              <a:rPr lang="ru-RU" dirty="0">
                <a:ea typeface="+mn-lt"/>
                <a:cs typeface="+mn-lt"/>
              </a:rPr>
              <a:t> на </a:t>
            </a:r>
            <a:r>
              <a:rPr lang="ru-RU" dirty="0" err="1">
                <a:ea typeface="+mn-lt"/>
                <a:cs typeface="+mn-lt"/>
              </a:rPr>
              <a:t>швидкість</a:t>
            </a:r>
            <a:r>
              <a:rPr lang="ru-RU" dirty="0">
                <a:ea typeface="+mn-lt"/>
                <a:cs typeface="+mn-lt"/>
              </a:rPr>
              <a:t> на </a:t>
            </a:r>
            <a:r>
              <a:rPr lang="ru-RU" dirty="0" err="1">
                <a:ea typeface="+mn-lt"/>
                <a:cs typeface="+mn-lt"/>
              </a:rPr>
              <a:t>дистанціях</a:t>
            </a:r>
            <a:r>
              <a:rPr lang="ru-RU" dirty="0">
                <a:ea typeface="+mn-lt"/>
                <a:cs typeface="+mn-lt"/>
              </a:rPr>
              <a:t> 25 і 50 м. В даний час </a:t>
            </a:r>
            <a:r>
              <a:rPr lang="ru-RU" dirty="0" err="1">
                <a:ea typeface="+mn-lt"/>
                <a:cs typeface="+mn-lt"/>
              </a:rPr>
              <a:t>такі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змагання</a:t>
            </a:r>
            <a:r>
              <a:rPr lang="ru-RU" dirty="0">
                <a:ea typeface="+mn-lt"/>
                <a:cs typeface="+mn-lt"/>
              </a:rPr>
              <a:t> в </a:t>
            </a:r>
            <a:r>
              <a:rPr lang="ru-RU" dirty="0" err="1">
                <a:ea typeface="+mn-lt"/>
                <a:cs typeface="+mn-lt"/>
              </a:rPr>
              <a:t>нашій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країні</a:t>
            </a:r>
            <a:r>
              <a:rPr lang="ru-RU" dirty="0">
                <a:ea typeface="+mn-lt"/>
                <a:cs typeface="+mn-lt"/>
              </a:rPr>
              <a:t> не </a:t>
            </a:r>
            <a:r>
              <a:rPr lang="ru-RU" dirty="0" err="1">
                <a:ea typeface="+mn-lt"/>
                <a:cs typeface="+mn-lt"/>
              </a:rPr>
              <a:t>проводяться</a:t>
            </a:r>
            <a:r>
              <a:rPr lang="ru-RU" dirty="0">
                <a:ea typeface="+mn-lt"/>
                <a:cs typeface="+mn-lt"/>
              </a:rPr>
              <a:t>.</a:t>
            </a:r>
            <a:endParaRPr lang="ru-RU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2468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8D2F5B-925A-4ECC-9EEA-EA534E53D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DF3090B-A1AE-48FA-B06F-EC46B14894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4170" indent="-344170"/>
            <a:r>
              <a:rPr lang="ru-RU" dirty="0" err="1">
                <a:ea typeface="+mn-lt"/>
                <a:cs typeface="+mn-lt"/>
              </a:rPr>
              <a:t>Більшість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нещасних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випадків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відбувається</a:t>
            </a:r>
            <a:r>
              <a:rPr lang="ru-RU" dirty="0">
                <a:ea typeface="+mn-lt"/>
                <a:cs typeface="+mn-lt"/>
              </a:rPr>
              <a:t> в </a:t>
            </a:r>
            <a:r>
              <a:rPr lang="ru-RU" dirty="0" err="1">
                <a:ea typeface="+mn-lt"/>
                <a:cs typeface="+mn-lt"/>
              </a:rPr>
              <a:t>результаті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порушення</a:t>
            </a:r>
            <a:r>
              <a:rPr lang="ru-RU" dirty="0">
                <a:ea typeface="+mn-lt"/>
                <a:cs typeface="+mn-lt"/>
              </a:rPr>
              <a:t> правил </a:t>
            </a:r>
            <a:r>
              <a:rPr lang="ru-RU" dirty="0" err="1">
                <a:ea typeface="+mn-lt"/>
                <a:cs typeface="+mn-lt"/>
              </a:rPr>
              <a:t>поведінки</a:t>
            </a:r>
            <a:r>
              <a:rPr lang="ru-RU" dirty="0">
                <a:ea typeface="+mn-lt"/>
                <a:cs typeface="+mn-lt"/>
              </a:rPr>
              <a:t> на </a:t>
            </a:r>
            <a:r>
              <a:rPr lang="ru-RU" dirty="0" err="1">
                <a:ea typeface="+mn-lt"/>
                <a:cs typeface="+mn-lt"/>
              </a:rPr>
              <a:t>воді</a:t>
            </a:r>
            <a:r>
              <a:rPr lang="ru-RU" dirty="0">
                <a:ea typeface="+mn-lt"/>
                <a:cs typeface="+mn-lt"/>
              </a:rPr>
              <a:t> і </a:t>
            </a:r>
            <a:r>
              <a:rPr lang="ru-RU" dirty="0" err="1">
                <a:ea typeface="+mn-lt"/>
                <a:cs typeface="+mn-lt"/>
              </a:rPr>
              <a:t>недотримання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заходів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безпеки</a:t>
            </a:r>
            <a:r>
              <a:rPr lang="ru-RU" dirty="0">
                <a:ea typeface="+mn-lt"/>
                <a:cs typeface="+mn-lt"/>
              </a:rPr>
              <a:t> при </a:t>
            </a:r>
            <a:r>
              <a:rPr lang="ru-RU" dirty="0" err="1">
                <a:ea typeface="+mn-lt"/>
                <a:cs typeface="+mn-lt"/>
              </a:rPr>
              <a:t>купанні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або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плаванні</a:t>
            </a:r>
            <a:r>
              <a:rPr lang="ru-RU" dirty="0">
                <a:ea typeface="+mn-lt"/>
                <a:cs typeface="+mn-lt"/>
              </a:rPr>
              <a:t>. </a:t>
            </a:r>
            <a:r>
              <a:rPr lang="ru-RU" dirty="0" err="1">
                <a:ea typeface="+mn-lt"/>
                <a:cs typeface="+mn-lt"/>
              </a:rPr>
              <a:t>Проте</a:t>
            </a:r>
            <a:r>
              <a:rPr lang="ru-RU" dirty="0">
                <a:ea typeface="+mn-lt"/>
                <a:cs typeface="+mn-lt"/>
              </a:rPr>
              <a:t> не </a:t>
            </a:r>
            <a:r>
              <a:rPr lang="ru-RU" dirty="0" err="1">
                <a:ea typeface="+mn-lt"/>
                <a:cs typeface="+mn-lt"/>
              </a:rPr>
              <a:t>завжди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навіть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ці</a:t>
            </a:r>
            <a:r>
              <a:rPr lang="ru-RU" dirty="0">
                <a:ea typeface="+mn-lt"/>
                <a:cs typeface="+mn-lt"/>
              </a:rPr>
              <a:t> заходи </a:t>
            </a:r>
            <a:r>
              <a:rPr lang="ru-RU" dirty="0" err="1">
                <a:ea typeface="+mn-lt"/>
                <a:cs typeface="+mn-lt"/>
              </a:rPr>
              <a:t>можуть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запобігти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нещасному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випадку</a:t>
            </a:r>
            <a:r>
              <a:rPr lang="ru-RU" dirty="0">
                <a:ea typeface="+mn-lt"/>
                <a:cs typeface="+mn-lt"/>
              </a:rPr>
              <a:t>. Тому </a:t>
            </a:r>
            <a:r>
              <a:rPr lang="ru-RU" dirty="0" err="1">
                <a:ea typeface="+mn-lt"/>
                <a:cs typeface="+mn-lt"/>
              </a:rPr>
              <a:t>кожна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людина</a:t>
            </a:r>
            <a:r>
              <a:rPr lang="ru-RU" dirty="0">
                <a:ea typeface="+mn-lt"/>
                <a:cs typeface="+mn-lt"/>
              </a:rPr>
              <a:t>, яка добре </a:t>
            </a:r>
            <a:r>
              <a:rPr lang="ru-RU" dirty="0" err="1">
                <a:ea typeface="+mn-lt"/>
                <a:cs typeface="+mn-lt"/>
              </a:rPr>
              <a:t>плаває</a:t>
            </a:r>
            <a:r>
              <a:rPr lang="ru-RU" dirty="0">
                <a:ea typeface="+mn-lt"/>
                <a:cs typeface="+mn-lt"/>
              </a:rPr>
              <a:t>, повинна знати </a:t>
            </a:r>
            <a:r>
              <a:rPr lang="ru-RU" dirty="0" err="1">
                <a:ea typeface="+mn-lt"/>
                <a:cs typeface="+mn-lt"/>
              </a:rPr>
              <a:t>прийоми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надання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допомоги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людині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що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потрапила</a:t>
            </a:r>
            <a:r>
              <a:rPr lang="ru-RU" dirty="0">
                <a:ea typeface="+mn-lt"/>
                <a:cs typeface="+mn-lt"/>
              </a:rPr>
              <a:t> в </a:t>
            </a:r>
            <a:r>
              <a:rPr lang="ru-RU" dirty="0" err="1">
                <a:ea typeface="+mn-lt"/>
                <a:cs typeface="+mn-lt"/>
              </a:rPr>
              <a:t>критичну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ситуацію</a:t>
            </a:r>
            <a:r>
              <a:rPr lang="ru-RU" dirty="0">
                <a:ea typeface="+mn-lt"/>
                <a:cs typeface="+mn-lt"/>
              </a:rPr>
              <a:t>. </a:t>
            </a:r>
            <a:r>
              <a:rPr lang="ru-RU" dirty="0" err="1">
                <a:ea typeface="+mn-lt"/>
                <a:cs typeface="+mn-lt"/>
              </a:rPr>
              <a:t>Навіть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ті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хто</a:t>
            </a:r>
            <a:r>
              <a:rPr lang="ru-RU" dirty="0">
                <a:ea typeface="+mn-lt"/>
                <a:cs typeface="+mn-lt"/>
              </a:rPr>
              <a:t> не </a:t>
            </a:r>
            <a:r>
              <a:rPr lang="ru-RU" dirty="0" err="1">
                <a:ea typeface="+mn-lt"/>
                <a:cs typeface="+mn-lt"/>
              </a:rPr>
              <a:t>вміють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плавати</a:t>
            </a:r>
            <a:r>
              <a:rPr lang="ru-RU" dirty="0">
                <a:ea typeface="+mn-lt"/>
                <a:cs typeface="+mn-lt"/>
              </a:rPr>
              <a:t>, але </a:t>
            </a:r>
            <a:r>
              <a:rPr lang="ru-RU" dirty="0" err="1">
                <a:ea typeface="+mn-lt"/>
                <a:cs typeface="+mn-lt"/>
              </a:rPr>
              <a:t>знайомі</a:t>
            </a:r>
            <a:r>
              <a:rPr lang="ru-RU" dirty="0">
                <a:ea typeface="+mn-lt"/>
                <a:cs typeface="+mn-lt"/>
              </a:rPr>
              <a:t> з </a:t>
            </a:r>
            <a:r>
              <a:rPr lang="ru-RU" dirty="0" err="1">
                <a:ea typeface="+mn-lt"/>
                <a:cs typeface="+mn-lt"/>
              </a:rPr>
              <a:t>прийомами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надання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допомоги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можуть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врятувати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життя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людині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що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потрапила</a:t>
            </a:r>
            <a:r>
              <a:rPr lang="ru-RU" dirty="0">
                <a:ea typeface="+mn-lt"/>
                <a:cs typeface="+mn-lt"/>
              </a:rPr>
              <a:t> в </a:t>
            </a:r>
            <a:r>
              <a:rPr lang="ru-RU" dirty="0" err="1">
                <a:ea typeface="+mn-lt"/>
                <a:cs typeface="+mn-lt"/>
              </a:rPr>
              <a:t>біду</a:t>
            </a:r>
            <a:r>
              <a:rPr lang="ru-RU" dirty="0">
                <a:ea typeface="+mn-lt"/>
                <a:cs typeface="+mn-lt"/>
              </a:rPr>
              <a:t>.</a:t>
            </a:r>
            <a:endParaRPr lang="ru-RU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41347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412</Words>
  <Application>Microsoft Office PowerPoint</Application>
  <PresentationFormat>Произвольный</PresentationFormat>
  <Paragraphs>12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Madison</vt:lpstr>
      <vt:lpstr>Плавання з методиками викладання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>VALENTIN</cp:lastModifiedBy>
  <cp:revision>52</cp:revision>
  <dcterms:created xsi:type="dcterms:W3CDTF">2021-09-03T16:14:44Z</dcterms:created>
  <dcterms:modified xsi:type="dcterms:W3CDTF">2021-09-03T16:45:07Z</dcterms:modified>
</cp:coreProperties>
</file>