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8" r:id="rId2"/>
    <p:sldId id="262" r:id="rId3"/>
    <p:sldId id="280" r:id="rId4"/>
    <p:sldId id="281" r:id="rId5"/>
    <p:sldId id="282" r:id="rId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Synytsia" initials="JS" lastIdx="1" clrIdx="0">
    <p:extLst>
      <p:ext uri="{19B8F6BF-5375-455C-9EA6-DF929625EA0E}">
        <p15:presenceInfo xmlns:p15="http://schemas.microsoft.com/office/powerpoint/2012/main" userId="Julia Synyts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CC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77"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B9C34-F880-924B-9EBA-EEFB0833BE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A"/>
          </a:p>
        </p:txBody>
      </p:sp>
      <p:sp>
        <p:nvSpPr>
          <p:cNvPr id="3" name="Subtitle 2">
            <a:extLst>
              <a:ext uri="{FF2B5EF4-FFF2-40B4-BE49-F238E27FC236}">
                <a16:creationId xmlns:a16="http://schemas.microsoft.com/office/drawing/2014/main" id="{D13AC1FA-976B-F445-99D6-C81F2BD2E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A"/>
          </a:p>
        </p:txBody>
      </p:sp>
      <p:sp>
        <p:nvSpPr>
          <p:cNvPr id="4" name="Date Placeholder 3">
            <a:extLst>
              <a:ext uri="{FF2B5EF4-FFF2-40B4-BE49-F238E27FC236}">
                <a16:creationId xmlns:a16="http://schemas.microsoft.com/office/drawing/2014/main" id="{2F2354C7-C357-0A43-87D7-E9CF07CB1B19}"/>
              </a:ext>
            </a:extLst>
          </p:cNvPr>
          <p:cNvSpPr>
            <a:spLocks noGrp="1"/>
          </p:cNvSpPr>
          <p:nvPr>
            <p:ph type="dt" sz="half" idx="10"/>
          </p:nvPr>
        </p:nvSpPr>
        <p:spPr/>
        <p:txBody>
          <a:bodyPr/>
          <a:lstStyle/>
          <a:p>
            <a:fld id="{55D2BCE5-E442-194D-AFE1-EABBA8E1CC0D}" type="datetimeFigureOut">
              <a:rPr lang="en-UA" smtClean="0"/>
              <a:t>10/28/2024</a:t>
            </a:fld>
            <a:endParaRPr lang="en-UA"/>
          </a:p>
        </p:txBody>
      </p:sp>
      <p:sp>
        <p:nvSpPr>
          <p:cNvPr id="5" name="Footer Placeholder 4">
            <a:extLst>
              <a:ext uri="{FF2B5EF4-FFF2-40B4-BE49-F238E27FC236}">
                <a16:creationId xmlns:a16="http://schemas.microsoft.com/office/drawing/2014/main" id="{B3F0A624-CF2D-9545-AFD8-7FC981238BAB}"/>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3123849D-DA58-FA4B-9264-A1602FFC1D1E}"/>
              </a:ext>
            </a:extLst>
          </p:cNvPr>
          <p:cNvSpPr>
            <a:spLocks noGrp="1"/>
          </p:cNvSpPr>
          <p:nvPr>
            <p:ph type="sldNum" sz="quarter" idx="12"/>
          </p:nvPr>
        </p:nvSpPr>
        <p:spPr/>
        <p:txBody>
          <a:bodyPr/>
          <a:lstStyle/>
          <a:p>
            <a:fld id="{6AED6350-9B76-E744-A4AD-BC1C7D4FFA23}" type="slidenum">
              <a:rPr lang="en-UA" smtClean="0"/>
              <a:t>‹#›</a:t>
            </a:fld>
            <a:endParaRPr lang="en-UA"/>
          </a:p>
        </p:txBody>
      </p:sp>
      <p:pic>
        <p:nvPicPr>
          <p:cNvPr id="8" name="Picture 7">
            <a:extLst>
              <a:ext uri="{FF2B5EF4-FFF2-40B4-BE49-F238E27FC236}">
                <a16:creationId xmlns:a16="http://schemas.microsoft.com/office/drawing/2014/main" id="{080CD46E-4D5E-E945-BC37-AB805774B41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8589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B665-13B0-144F-9ADE-A1FA9F972652}"/>
              </a:ext>
            </a:extLst>
          </p:cNvPr>
          <p:cNvSpPr>
            <a:spLocks noGrp="1"/>
          </p:cNvSpPr>
          <p:nvPr>
            <p:ph type="title"/>
          </p:nvPr>
        </p:nvSpPr>
        <p:spPr/>
        <p:txBody>
          <a:bodyPr/>
          <a:lstStyle/>
          <a:p>
            <a:r>
              <a:rPr lang="en-GB"/>
              <a:t>Click to edit Master title style</a:t>
            </a:r>
            <a:endParaRPr lang="en-UA"/>
          </a:p>
        </p:txBody>
      </p:sp>
      <p:sp>
        <p:nvSpPr>
          <p:cNvPr id="3" name="Vertical Text Placeholder 2">
            <a:extLst>
              <a:ext uri="{FF2B5EF4-FFF2-40B4-BE49-F238E27FC236}">
                <a16:creationId xmlns:a16="http://schemas.microsoft.com/office/drawing/2014/main" id="{95F876D8-7AA2-7D43-AEBC-9E65CDBE4B2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4B7748CC-C55A-E445-81BD-D1A476B20B0B}"/>
              </a:ext>
            </a:extLst>
          </p:cNvPr>
          <p:cNvSpPr>
            <a:spLocks noGrp="1"/>
          </p:cNvSpPr>
          <p:nvPr>
            <p:ph type="dt" sz="half" idx="10"/>
          </p:nvPr>
        </p:nvSpPr>
        <p:spPr/>
        <p:txBody>
          <a:bodyPr/>
          <a:lstStyle/>
          <a:p>
            <a:fld id="{55D2BCE5-E442-194D-AFE1-EABBA8E1CC0D}" type="datetimeFigureOut">
              <a:rPr lang="en-UA" smtClean="0"/>
              <a:t>10/28/2024</a:t>
            </a:fld>
            <a:endParaRPr lang="en-UA"/>
          </a:p>
        </p:txBody>
      </p:sp>
      <p:sp>
        <p:nvSpPr>
          <p:cNvPr id="5" name="Footer Placeholder 4">
            <a:extLst>
              <a:ext uri="{FF2B5EF4-FFF2-40B4-BE49-F238E27FC236}">
                <a16:creationId xmlns:a16="http://schemas.microsoft.com/office/drawing/2014/main" id="{0B7FEDE1-332E-1E47-B491-401FB6A351C6}"/>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0D312445-C576-1E4D-9E13-4AA59F6F26E9}"/>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107264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3C297A-0254-704B-86BD-679567261BD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A"/>
          </a:p>
        </p:txBody>
      </p:sp>
      <p:sp>
        <p:nvSpPr>
          <p:cNvPr id="3" name="Vertical Text Placeholder 2">
            <a:extLst>
              <a:ext uri="{FF2B5EF4-FFF2-40B4-BE49-F238E27FC236}">
                <a16:creationId xmlns:a16="http://schemas.microsoft.com/office/drawing/2014/main" id="{ABE3BB89-F184-5B41-AF4E-2DB7DBF287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6EBB3254-9491-B24E-9F8F-4D85B87F5E41}"/>
              </a:ext>
            </a:extLst>
          </p:cNvPr>
          <p:cNvSpPr>
            <a:spLocks noGrp="1"/>
          </p:cNvSpPr>
          <p:nvPr>
            <p:ph type="dt" sz="half" idx="10"/>
          </p:nvPr>
        </p:nvSpPr>
        <p:spPr/>
        <p:txBody>
          <a:bodyPr/>
          <a:lstStyle/>
          <a:p>
            <a:fld id="{55D2BCE5-E442-194D-AFE1-EABBA8E1CC0D}" type="datetimeFigureOut">
              <a:rPr lang="en-UA" smtClean="0"/>
              <a:t>10/28/2024</a:t>
            </a:fld>
            <a:endParaRPr lang="en-UA"/>
          </a:p>
        </p:txBody>
      </p:sp>
      <p:sp>
        <p:nvSpPr>
          <p:cNvPr id="5" name="Footer Placeholder 4">
            <a:extLst>
              <a:ext uri="{FF2B5EF4-FFF2-40B4-BE49-F238E27FC236}">
                <a16:creationId xmlns:a16="http://schemas.microsoft.com/office/drawing/2014/main" id="{AC323639-F158-2F4F-894D-FE932CF92D8D}"/>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38810DE2-7CE7-E041-B3D2-1E148D016C16}"/>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205549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ED964-02A7-AD42-B19E-FF32BB889545}"/>
              </a:ext>
            </a:extLst>
          </p:cNvPr>
          <p:cNvSpPr>
            <a:spLocks noGrp="1"/>
          </p:cNvSpPr>
          <p:nvPr>
            <p:ph type="title"/>
          </p:nvPr>
        </p:nvSpPr>
        <p:spPr/>
        <p:txBody>
          <a:bodyPr/>
          <a:lstStyle/>
          <a:p>
            <a:r>
              <a:rPr lang="en-GB"/>
              <a:t>Click to edit Master title style</a:t>
            </a:r>
            <a:endParaRPr lang="en-UA"/>
          </a:p>
        </p:txBody>
      </p:sp>
      <p:sp>
        <p:nvSpPr>
          <p:cNvPr id="3" name="Content Placeholder 2">
            <a:extLst>
              <a:ext uri="{FF2B5EF4-FFF2-40B4-BE49-F238E27FC236}">
                <a16:creationId xmlns:a16="http://schemas.microsoft.com/office/drawing/2014/main" id="{4EB22614-0C20-694D-97C3-25E3B4E79CB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433FF027-61EB-9E47-88F1-F8FDA76944A2}"/>
              </a:ext>
            </a:extLst>
          </p:cNvPr>
          <p:cNvSpPr>
            <a:spLocks noGrp="1"/>
          </p:cNvSpPr>
          <p:nvPr>
            <p:ph type="dt" sz="half" idx="10"/>
          </p:nvPr>
        </p:nvSpPr>
        <p:spPr/>
        <p:txBody>
          <a:bodyPr/>
          <a:lstStyle/>
          <a:p>
            <a:fld id="{55D2BCE5-E442-194D-AFE1-EABBA8E1CC0D}" type="datetimeFigureOut">
              <a:rPr lang="en-UA" smtClean="0"/>
              <a:t>10/28/2024</a:t>
            </a:fld>
            <a:endParaRPr lang="en-UA"/>
          </a:p>
        </p:txBody>
      </p:sp>
      <p:sp>
        <p:nvSpPr>
          <p:cNvPr id="5" name="Footer Placeholder 4">
            <a:extLst>
              <a:ext uri="{FF2B5EF4-FFF2-40B4-BE49-F238E27FC236}">
                <a16:creationId xmlns:a16="http://schemas.microsoft.com/office/drawing/2014/main" id="{967CEBDF-43E2-1244-9582-4470238E5A37}"/>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7F4A0D8D-568F-BB4D-BC14-2284DC86C34C}"/>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240992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C825-5156-4042-ACCB-CB572252E52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A"/>
          </a:p>
        </p:txBody>
      </p:sp>
      <p:sp>
        <p:nvSpPr>
          <p:cNvPr id="3" name="Text Placeholder 2">
            <a:extLst>
              <a:ext uri="{FF2B5EF4-FFF2-40B4-BE49-F238E27FC236}">
                <a16:creationId xmlns:a16="http://schemas.microsoft.com/office/drawing/2014/main" id="{0F106E33-BC56-164B-B72A-074A8CAF2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31B9469-B610-0245-B83B-89F34DE0818F}"/>
              </a:ext>
            </a:extLst>
          </p:cNvPr>
          <p:cNvSpPr>
            <a:spLocks noGrp="1"/>
          </p:cNvSpPr>
          <p:nvPr>
            <p:ph type="dt" sz="half" idx="10"/>
          </p:nvPr>
        </p:nvSpPr>
        <p:spPr/>
        <p:txBody>
          <a:bodyPr/>
          <a:lstStyle/>
          <a:p>
            <a:fld id="{55D2BCE5-E442-194D-AFE1-EABBA8E1CC0D}" type="datetimeFigureOut">
              <a:rPr lang="en-UA" smtClean="0"/>
              <a:t>10/28/2024</a:t>
            </a:fld>
            <a:endParaRPr lang="en-UA"/>
          </a:p>
        </p:txBody>
      </p:sp>
      <p:sp>
        <p:nvSpPr>
          <p:cNvPr id="5" name="Footer Placeholder 4">
            <a:extLst>
              <a:ext uri="{FF2B5EF4-FFF2-40B4-BE49-F238E27FC236}">
                <a16:creationId xmlns:a16="http://schemas.microsoft.com/office/drawing/2014/main" id="{3A233CA7-4774-FD4F-A3F1-9000D2345937}"/>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4B7E05D7-9208-9B41-80C9-EC7DDFBE4D37}"/>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144299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43A92-E276-6E4D-8D10-AD64D97E51A3}"/>
              </a:ext>
            </a:extLst>
          </p:cNvPr>
          <p:cNvSpPr>
            <a:spLocks noGrp="1"/>
          </p:cNvSpPr>
          <p:nvPr>
            <p:ph type="title"/>
          </p:nvPr>
        </p:nvSpPr>
        <p:spPr/>
        <p:txBody>
          <a:bodyPr/>
          <a:lstStyle/>
          <a:p>
            <a:r>
              <a:rPr lang="en-GB"/>
              <a:t>Click to edit Master title style</a:t>
            </a:r>
            <a:endParaRPr lang="en-UA"/>
          </a:p>
        </p:txBody>
      </p:sp>
      <p:sp>
        <p:nvSpPr>
          <p:cNvPr id="3" name="Content Placeholder 2">
            <a:extLst>
              <a:ext uri="{FF2B5EF4-FFF2-40B4-BE49-F238E27FC236}">
                <a16:creationId xmlns:a16="http://schemas.microsoft.com/office/drawing/2014/main" id="{4B07918C-4F5C-7B4A-9CD4-FBFD0C198BB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Content Placeholder 3">
            <a:extLst>
              <a:ext uri="{FF2B5EF4-FFF2-40B4-BE49-F238E27FC236}">
                <a16:creationId xmlns:a16="http://schemas.microsoft.com/office/drawing/2014/main" id="{5559EA38-EC7B-4945-880E-EA883D0629F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5" name="Date Placeholder 4">
            <a:extLst>
              <a:ext uri="{FF2B5EF4-FFF2-40B4-BE49-F238E27FC236}">
                <a16:creationId xmlns:a16="http://schemas.microsoft.com/office/drawing/2014/main" id="{7CA82F83-7EE8-8E43-B351-B877AC536018}"/>
              </a:ext>
            </a:extLst>
          </p:cNvPr>
          <p:cNvSpPr>
            <a:spLocks noGrp="1"/>
          </p:cNvSpPr>
          <p:nvPr>
            <p:ph type="dt" sz="half" idx="10"/>
          </p:nvPr>
        </p:nvSpPr>
        <p:spPr/>
        <p:txBody>
          <a:bodyPr/>
          <a:lstStyle/>
          <a:p>
            <a:fld id="{55D2BCE5-E442-194D-AFE1-EABBA8E1CC0D}" type="datetimeFigureOut">
              <a:rPr lang="en-UA" smtClean="0"/>
              <a:t>10/28/2024</a:t>
            </a:fld>
            <a:endParaRPr lang="en-UA"/>
          </a:p>
        </p:txBody>
      </p:sp>
      <p:sp>
        <p:nvSpPr>
          <p:cNvPr id="6" name="Footer Placeholder 5">
            <a:extLst>
              <a:ext uri="{FF2B5EF4-FFF2-40B4-BE49-F238E27FC236}">
                <a16:creationId xmlns:a16="http://schemas.microsoft.com/office/drawing/2014/main" id="{887461D7-3964-444F-98B2-8F2C67CC2B42}"/>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F2D3530C-D99C-EE4A-BBB8-A87CB9AE02E1}"/>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15106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0CC8C-C6D1-264E-AD9A-2BCA11D0B955}"/>
              </a:ext>
            </a:extLst>
          </p:cNvPr>
          <p:cNvSpPr>
            <a:spLocks noGrp="1"/>
          </p:cNvSpPr>
          <p:nvPr>
            <p:ph type="title"/>
          </p:nvPr>
        </p:nvSpPr>
        <p:spPr>
          <a:xfrm>
            <a:off x="839788" y="365125"/>
            <a:ext cx="10515600" cy="1325563"/>
          </a:xfrm>
        </p:spPr>
        <p:txBody>
          <a:bodyPr/>
          <a:lstStyle/>
          <a:p>
            <a:r>
              <a:rPr lang="en-GB"/>
              <a:t>Click to edit Master title style</a:t>
            </a:r>
            <a:endParaRPr lang="en-UA"/>
          </a:p>
        </p:txBody>
      </p:sp>
      <p:sp>
        <p:nvSpPr>
          <p:cNvPr id="3" name="Text Placeholder 2">
            <a:extLst>
              <a:ext uri="{FF2B5EF4-FFF2-40B4-BE49-F238E27FC236}">
                <a16:creationId xmlns:a16="http://schemas.microsoft.com/office/drawing/2014/main" id="{AE1FE4D1-9EAE-6346-86EC-0416766F84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77B8E6-189D-F441-9419-11677079383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5" name="Text Placeholder 4">
            <a:extLst>
              <a:ext uri="{FF2B5EF4-FFF2-40B4-BE49-F238E27FC236}">
                <a16:creationId xmlns:a16="http://schemas.microsoft.com/office/drawing/2014/main" id="{B70B3628-6C31-9241-BD58-3822FB2053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463F2A8-13A4-A744-8AE0-53403A8BCE5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7" name="Date Placeholder 6">
            <a:extLst>
              <a:ext uri="{FF2B5EF4-FFF2-40B4-BE49-F238E27FC236}">
                <a16:creationId xmlns:a16="http://schemas.microsoft.com/office/drawing/2014/main" id="{32467B65-6B25-1F4A-87FA-0C5AC8376001}"/>
              </a:ext>
            </a:extLst>
          </p:cNvPr>
          <p:cNvSpPr>
            <a:spLocks noGrp="1"/>
          </p:cNvSpPr>
          <p:nvPr>
            <p:ph type="dt" sz="half" idx="10"/>
          </p:nvPr>
        </p:nvSpPr>
        <p:spPr/>
        <p:txBody>
          <a:bodyPr/>
          <a:lstStyle/>
          <a:p>
            <a:fld id="{55D2BCE5-E442-194D-AFE1-EABBA8E1CC0D}" type="datetimeFigureOut">
              <a:rPr lang="en-UA" smtClean="0"/>
              <a:t>10/28/2024</a:t>
            </a:fld>
            <a:endParaRPr lang="en-UA"/>
          </a:p>
        </p:txBody>
      </p:sp>
      <p:sp>
        <p:nvSpPr>
          <p:cNvPr id="8" name="Footer Placeholder 7">
            <a:extLst>
              <a:ext uri="{FF2B5EF4-FFF2-40B4-BE49-F238E27FC236}">
                <a16:creationId xmlns:a16="http://schemas.microsoft.com/office/drawing/2014/main" id="{B6406934-09B2-2740-89F7-4B6A123C90C7}"/>
              </a:ext>
            </a:extLst>
          </p:cNvPr>
          <p:cNvSpPr>
            <a:spLocks noGrp="1"/>
          </p:cNvSpPr>
          <p:nvPr>
            <p:ph type="ftr" sz="quarter" idx="11"/>
          </p:nvPr>
        </p:nvSpPr>
        <p:spPr/>
        <p:txBody>
          <a:bodyPr/>
          <a:lstStyle/>
          <a:p>
            <a:endParaRPr lang="en-UA"/>
          </a:p>
        </p:txBody>
      </p:sp>
      <p:sp>
        <p:nvSpPr>
          <p:cNvPr id="9" name="Slide Number Placeholder 8">
            <a:extLst>
              <a:ext uri="{FF2B5EF4-FFF2-40B4-BE49-F238E27FC236}">
                <a16:creationId xmlns:a16="http://schemas.microsoft.com/office/drawing/2014/main" id="{D7E664FE-BD85-AD4C-9946-CDEC2BB9D862}"/>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419602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9E406-A280-6F43-9757-66BC2A460AAE}"/>
              </a:ext>
            </a:extLst>
          </p:cNvPr>
          <p:cNvSpPr>
            <a:spLocks noGrp="1"/>
          </p:cNvSpPr>
          <p:nvPr>
            <p:ph type="title"/>
          </p:nvPr>
        </p:nvSpPr>
        <p:spPr/>
        <p:txBody>
          <a:bodyPr/>
          <a:lstStyle/>
          <a:p>
            <a:r>
              <a:rPr lang="en-GB"/>
              <a:t>Click to edit Master title style</a:t>
            </a:r>
            <a:endParaRPr lang="en-UA"/>
          </a:p>
        </p:txBody>
      </p:sp>
      <p:sp>
        <p:nvSpPr>
          <p:cNvPr id="3" name="Date Placeholder 2">
            <a:extLst>
              <a:ext uri="{FF2B5EF4-FFF2-40B4-BE49-F238E27FC236}">
                <a16:creationId xmlns:a16="http://schemas.microsoft.com/office/drawing/2014/main" id="{E8FC6B53-2282-F345-988D-065F5D8D7EE2}"/>
              </a:ext>
            </a:extLst>
          </p:cNvPr>
          <p:cNvSpPr>
            <a:spLocks noGrp="1"/>
          </p:cNvSpPr>
          <p:nvPr>
            <p:ph type="dt" sz="half" idx="10"/>
          </p:nvPr>
        </p:nvSpPr>
        <p:spPr/>
        <p:txBody>
          <a:bodyPr/>
          <a:lstStyle/>
          <a:p>
            <a:fld id="{55D2BCE5-E442-194D-AFE1-EABBA8E1CC0D}" type="datetimeFigureOut">
              <a:rPr lang="en-UA" smtClean="0"/>
              <a:t>10/28/2024</a:t>
            </a:fld>
            <a:endParaRPr lang="en-UA"/>
          </a:p>
        </p:txBody>
      </p:sp>
      <p:sp>
        <p:nvSpPr>
          <p:cNvPr id="4" name="Footer Placeholder 3">
            <a:extLst>
              <a:ext uri="{FF2B5EF4-FFF2-40B4-BE49-F238E27FC236}">
                <a16:creationId xmlns:a16="http://schemas.microsoft.com/office/drawing/2014/main" id="{A55CA7F2-D979-C44C-896F-043FF5E75B7F}"/>
              </a:ext>
            </a:extLst>
          </p:cNvPr>
          <p:cNvSpPr>
            <a:spLocks noGrp="1"/>
          </p:cNvSpPr>
          <p:nvPr>
            <p:ph type="ftr" sz="quarter" idx="11"/>
          </p:nvPr>
        </p:nvSpPr>
        <p:spPr/>
        <p:txBody>
          <a:bodyPr/>
          <a:lstStyle/>
          <a:p>
            <a:endParaRPr lang="en-UA"/>
          </a:p>
        </p:txBody>
      </p:sp>
      <p:sp>
        <p:nvSpPr>
          <p:cNvPr id="5" name="Slide Number Placeholder 4">
            <a:extLst>
              <a:ext uri="{FF2B5EF4-FFF2-40B4-BE49-F238E27FC236}">
                <a16:creationId xmlns:a16="http://schemas.microsoft.com/office/drawing/2014/main" id="{2A94563F-1FAD-6A44-9530-BE236CF51467}"/>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225744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562F39-ACE5-7D4C-AD12-29EA09E406CA}"/>
              </a:ext>
            </a:extLst>
          </p:cNvPr>
          <p:cNvSpPr>
            <a:spLocks noGrp="1"/>
          </p:cNvSpPr>
          <p:nvPr>
            <p:ph type="dt" sz="half" idx="10"/>
          </p:nvPr>
        </p:nvSpPr>
        <p:spPr/>
        <p:txBody>
          <a:bodyPr/>
          <a:lstStyle/>
          <a:p>
            <a:fld id="{55D2BCE5-E442-194D-AFE1-EABBA8E1CC0D}" type="datetimeFigureOut">
              <a:rPr lang="en-UA" smtClean="0"/>
              <a:t>10/28/2024</a:t>
            </a:fld>
            <a:endParaRPr lang="en-UA"/>
          </a:p>
        </p:txBody>
      </p:sp>
      <p:sp>
        <p:nvSpPr>
          <p:cNvPr id="3" name="Footer Placeholder 2">
            <a:extLst>
              <a:ext uri="{FF2B5EF4-FFF2-40B4-BE49-F238E27FC236}">
                <a16:creationId xmlns:a16="http://schemas.microsoft.com/office/drawing/2014/main" id="{F888D722-B716-8643-9739-1D6F0FF5D2B4}"/>
              </a:ext>
            </a:extLst>
          </p:cNvPr>
          <p:cNvSpPr>
            <a:spLocks noGrp="1"/>
          </p:cNvSpPr>
          <p:nvPr>
            <p:ph type="ftr" sz="quarter" idx="11"/>
          </p:nvPr>
        </p:nvSpPr>
        <p:spPr/>
        <p:txBody>
          <a:bodyPr/>
          <a:lstStyle/>
          <a:p>
            <a:endParaRPr lang="en-UA"/>
          </a:p>
        </p:txBody>
      </p:sp>
      <p:sp>
        <p:nvSpPr>
          <p:cNvPr id="4" name="Slide Number Placeholder 3">
            <a:extLst>
              <a:ext uri="{FF2B5EF4-FFF2-40B4-BE49-F238E27FC236}">
                <a16:creationId xmlns:a16="http://schemas.microsoft.com/office/drawing/2014/main" id="{5AFE9410-6428-3B4B-B821-AAC5B646BCF8}"/>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182990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698F0-F3C3-A043-B49E-441E42DFBF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A"/>
          </a:p>
        </p:txBody>
      </p:sp>
      <p:sp>
        <p:nvSpPr>
          <p:cNvPr id="3" name="Content Placeholder 2">
            <a:extLst>
              <a:ext uri="{FF2B5EF4-FFF2-40B4-BE49-F238E27FC236}">
                <a16:creationId xmlns:a16="http://schemas.microsoft.com/office/drawing/2014/main" id="{0220F97C-6D59-A748-BE2F-0AFE767E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Text Placeholder 3">
            <a:extLst>
              <a:ext uri="{FF2B5EF4-FFF2-40B4-BE49-F238E27FC236}">
                <a16:creationId xmlns:a16="http://schemas.microsoft.com/office/drawing/2014/main" id="{E4FC2ACC-3E96-4544-ABED-85FA052EB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1319A7-BDF9-3942-8921-99C13F81C6CF}"/>
              </a:ext>
            </a:extLst>
          </p:cNvPr>
          <p:cNvSpPr>
            <a:spLocks noGrp="1"/>
          </p:cNvSpPr>
          <p:nvPr>
            <p:ph type="dt" sz="half" idx="10"/>
          </p:nvPr>
        </p:nvSpPr>
        <p:spPr/>
        <p:txBody>
          <a:bodyPr/>
          <a:lstStyle/>
          <a:p>
            <a:fld id="{55D2BCE5-E442-194D-AFE1-EABBA8E1CC0D}" type="datetimeFigureOut">
              <a:rPr lang="en-UA" smtClean="0"/>
              <a:t>10/28/2024</a:t>
            </a:fld>
            <a:endParaRPr lang="en-UA"/>
          </a:p>
        </p:txBody>
      </p:sp>
      <p:sp>
        <p:nvSpPr>
          <p:cNvPr id="6" name="Footer Placeholder 5">
            <a:extLst>
              <a:ext uri="{FF2B5EF4-FFF2-40B4-BE49-F238E27FC236}">
                <a16:creationId xmlns:a16="http://schemas.microsoft.com/office/drawing/2014/main" id="{FAFC3658-F638-6941-9F7A-C39D46F46D0F}"/>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3DF0771F-DCF8-7445-B01E-83D97D252F49}"/>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237461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38DD7-324B-C047-9299-A7471424DF9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A"/>
          </a:p>
        </p:txBody>
      </p:sp>
      <p:sp>
        <p:nvSpPr>
          <p:cNvPr id="3" name="Picture Placeholder 2">
            <a:extLst>
              <a:ext uri="{FF2B5EF4-FFF2-40B4-BE49-F238E27FC236}">
                <a16:creationId xmlns:a16="http://schemas.microsoft.com/office/drawing/2014/main" id="{4288E8D4-A763-6F42-B8D3-EB02BD94D9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A"/>
          </a:p>
        </p:txBody>
      </p:sp>
      <p:sp>
        <p:nvSpPr>
          <p:cNvPr id="4" name="Text Placeholder 3">
            <a:extLst>
              <a:ext uri="{FF2B5EF4-FFF2-40B4-BE49-F238E27FC236}">
                <a16:creationId xmlns:a16="http://schemas.microsoft.com/office/drawing/2014/main" id="{A36EADD9-6D5A-D54E-9DBE-5B9C7539F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7589E4E-5BE9-2847-B3AC-7220185BDD8E}"/>
              </a:ext>
            </a:extLst>
          </p:cNvPr>
          <p:cNvSpPr>
            <a:spLocks noGrp="1"/>
          </p:cNvSpPr>
          <p:nvPr>
            <p:ph type="dt" sz="half" idx="10"/>
          </p:nvPr>
        </p:nvSpPr>
        <p:spPr/>
        <p:txBody>
          <a:bodyPr/>
          <a:lstStyle/>
          <a:p>
            <a:fld id="{55D2BCE5-E442-194D-AFE1-EABBA8E1CC0D}" type="datetimeFigureOut">
              <a:rPr lang="en-UA" smtClean="0"/>
              <a:t>10/28/2024</a:t>
            </a:fld>
            <a:endParaRPr lang="en-UA"/>
          </a:p>
        </p:txBody>
      </p:sp>
      <p:sp>
        <p:nvSpPr>
          <p:cNvPr id="6" name="Footer Placeholder 5">
            <a:extLst>
              <a:ext uri="{FF2B5EF4-FFF2-40B4-BE49-F238E27FC236}">
                <a16:creationId xmlns:a16="http://schemas.microsoft.com/office/drawing/2014/main" id="{C99C036E-F0CD-6649-AC0E-A3C7BBCA2636}"/>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D15593F0-045A-7042-AD89-DB94B7E00201}"/>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423391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0">
          <a:fgClr>
            <a:srgbClr val="FFFF00"/>
          </a:fgClr>
          <a:bgClr>
            <a:srgbClr val="FFFF00"/>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F3C21-13AC-4B4D-B52E-00A9E25759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A"/>
          </a:p>
        </p:txBody>
      </p:sp>
      <p:sp>
        <p:nvSpPr>
          <p:cNvPr id="3" name="Text Placeholder 2">
            <a:extLst>
              <a:ext uri="{FF2B5EF4-FFF2-40B4-BE49-F238E27FC236}">
                <a16:creationId xmlns:a16="http://schemas.microsoft.com/office/drawing/2014/main" id="{E8F28BCD-E046-944A-BFAE-4AFEC240E9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DBD31935-8C24-A341-8FCD-614C6880C0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2BCE5-E442-194D-AFE1-EABBA8E1CC0D}" type="datetimeFigureOut">
              <a:rPr lang="en-UA" smtClean="0"/>
              <a:t>10/28/2024</a:t>
            </a:fld>
            <a:endParaRPr lang="en-UA"/>
          </a:p>
        </p:txBody>
      </p:sp>
      <p:sp>
        <p:nvSpPr>
          <p:cNvPr id="5" name="Footer Placeholder 4">
            <a:extLst>
              <a:ext uri="{FF2B5EF4-FFF2-40B4-BE49-F238E27FC236}">
                <a16:creationId xmlns:a16="http://schemas.microsoft.com/office/drawing/2014/main" id="{4AF70BEE-FBB6-B241-B54D-D80E6D66ED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A"/>
          </a:p>
        </p:txBody>
      </p:sp>
      <p:sp>
        <p:nvSpPr>
          <p:cNvPr id="6" name="Slide Number Placeholder 5">
            <a:extLst>
              <a:ext uri="{FF2B5EF4-FFF2-40B4-BE49-F238E27FC236}">
                <a16:creationId xmlns:a16="http://schemas.microsoft.com/office/drawing/2014/main" id="{8B7AADE2-FD05-474F-8F94-0390360A74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D6350-9B76-E744-A4AD-BC1C7D4FFA23}" type="slidenum">
              <a:rPr lang="en-UA" smtClean="0"/>
              <a:t>‹#›</a:t>
            </a:fld>
            <a:endParaRPr lang="en-UA"/>
          </a:p>
        </p:txBody>
      </p:sp>
      <p:pic>
        <p:nvPicPr>
          <p:cNvPr id="8" name="Picture 7">
            <a:extLst>
              <a:ext uri="{FF2B5EF4-FFF2-40B4-BE49-F238E27FC236}">
                <a16:creationId xmlns:a16="http://schemas.microsoft.com/office/drawing/2014/main" id="{0B6AED4E-2349-D041-A6F7-5BD50A733E7D}"/>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35089672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7945-0F01-2F4A-9D23-55290EE12082}"/>
              </a:ext>
            </a:extLst>
          </p:cNvPr>
          <p:cNvSpPr>
            <a:spLocks noGrp="1"/>
          </p:cNvSpPr>
          <p:nvPr>
            <p:ph type="ctrTitle"/>
          </p:nvPr>
        </p:nvSpPr>
        <p:spPr>
          <a:xfrm>
            <a:off x="562252" y="1580225"/>
            <a:ext cx="6539884" cy="902823"/>
          </a:xfrm>
        </p:spPr>
        <p:txBody>
          <a:bodyPr>
            <a:normAutofit fontScale="90000"/>
          </a:bodyPr>
          <a:lstStyle/>
          <a:p>
            <a:r>
              <a:rPr lang="ru-RU" sz="3200" b="1" dirty="0">
                <a:solidFill>
                  <a:srgbClr val="FFCC00"/>
                </a:solidFill>
                <a:latin typeface="Times New Roman" panose="02020603050405020304" pitchFamily="18" charset="0"/>
                <a:cs typeface="Times New Roman" panose="02020603050405020304" pitchFamily="18" charset="0"/>
              </a:rPr>
              <a:t>ОБЛІК ІНВЕСТИЦІЙНОЇ ДІЯЛЬНОСТІ</a:t>
            </a:r>
            <a:endParaRPr lang="uk-UA" sz="3200" b="1" dirty="0">
              <a:solidFill>
                <a:srgbClr val="FFCC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65CF5BB6-568A-4B40-B211-09A38F949B0C}"/>
              </a:ext>
            </a:extLst>
          </p:cNvPr>
          <p:cNvSpPr>
            <a:spLocks noGrp="1"/>
          </p:cNvSpPr>
          <p:nvPr>
            <p:ph type="subTitle" idx="1"/>
          </p:nvPr>
        </p:nvSpPr>
        <p:spPr>
          <a:xfrm>
            <a:off x="936114" y="713174"/>
            <a:ext cx="5624484" cy="760519"/>
          </a:xfrm>
        </p:spPr>
        <p:txBody>
          <a:bodyPr>
            <a:normAutofit/>
          </a:bodyPr>
          <a:lstStyle/>
          <a:p>
            <a:r>
              <a:rPr lang="uk-UA" sz="4800" dirty="0">
                <a:latin typeface="Bahnschrift SemiBold SemiConden" panose="020B0502040204020203" pitchFamily="34" charset="0"/>
                <a:cs typeface="Times New Roman" panose="02020603050405020304" pitchFamily="18" charset="0"/>
              </a:rPr>
              <a:t>Презентація курсу</a:t>
            </a:r>
          </a:p>
          <a:p>
            <a:pPr algn="l"/>
            <a:endParaRPr lang="uk-UA" sz="1600" dirty="0">
              <a:latin typeface="Bahnschrift SemiBold SemiConden" panose="020B0502040204020203" pitchFamily="34" charset="0"/>
              <a:cs typeface="Times New Roman" panose="02020603050405020304" pitchFamily="18" charset="0"/>
            </a:endParaRPr>
          </a:p>
        </p:txBody>
      </p:sp>
      <p:sp>
        <p:nvSpPr>
          <p:cNvPr id="4" name="Прямокутник 3">
            <a:extLst>
              <a:ext uri="{FF2B5EF4-FFF2-40B4-BE49-F238E27FC236}">
                <a16:creationId xmlns:a16="http://schemas.microsoft.com/office/drawing/2014/main" id="{209AD471-F553-4EB9-B0A5-7B5B86CEE2B8}"/>
              </a:ext>
            </a:extLst>
          </p:cNvPr>
          <p:cNvSpPr/>
          <p:nvPr/>
        </p:nvSpPr>
        <p:spPr>
          <a:xfrm>
            <a:off x="562252" y="3145577"/>
            <a:ext cx="6096000" cy="1363450"/>
          </a:xfrm>
          <a:prstGeom prst="rect">
            <a:avLst/>
          </a:prstGeom>
        </p:spPr>
        <p:txBody>
          <a:bodyPr>
            <a:spAutoFit/>
          </a:bodyPr>
          <a:lstStyle/>
          <a:p>
            <a:pPr lvl="0">
              <a:lnSpc>
                <a:spcPct val="90000"/>
              </a:lnSpc>
              <a:spcBef>
                <a:spcPts val="1000"/>
              </a:spcBef>
            </a:pPr>
            <a:r>
              <a:rPr lang="uk-UA" sz="1600" dirty="0">
                <a:solidFill>
                  <a:prstClr val="black"/>
                </a:solidFill>
                <a:latin typeface="Bahnschrift SemiBold SemiConden" panose="020B0502040204020203" pitchFamily="34" charset="0"/>
                <a:cs typeface="Times New Roman" panose="02020603050405020304" pitchFamily="18" charset="0"/>
              </a:rPr>
              <a:t>Викладач: </a:t>
            </a:r>
          </a:p>
          <a:p>
            <a:pPr lvl="0">
              <a:lnSpc>
                <a:spcPct val="90000"/>
              </a:lnSpc>
              <a:spcBef>
                <a:spcPts val="1000"/>
              </a:spcBef>
            </a:pPr>
            <a:r>
              <a:rPr lang="uk-UA" sz="1600" dirty="0">
                <a:solidFill>
                  <a:prstClr val="black"/>
                </a:solidFill>
                <a:latin typeface="Bahnschrift SemiBold SemiConden" panose="020B0502040204020203" pitchFamily="34" charset="0"/>
                <a:cs typeface="Times New Roman" panose="02020603050405020304" pitchFamily="18" charset="0"/>
              </a:rPr>
              <a:t>к.е.н., доцент, </a:t>
            </a:r>
          </a:p>
          <a:p>
            <a:pPr lvl="0">
              <a:lnSpc>
                <a:spcPct val="90000"/>
              </a:lnSpc>
              <a:spcBef>
                <a:spcPts val="1000"/>
              </a:spcBef>
            </a:pPr>
            <a:r>
              <a:rPr lang="uk-UA" sz="1600" dirty="0">
                <a:solidFill>
                  <a:prstClr val="black"/>
                </a:solidFill>
                <a:latin typeface="Bahnschrift SemiBold SemiConden" panose="020B0502040204020203" pitchFamily="34" charset="0"/>
                <a:cs typeface="Times New Roman" panose="02020603050405020304" pitchFamily="18" charset="0"/>
              </a:rPr>
              <a:t>доцент кафедри обліку, аналізу</a:t>
            </a:r>
          </a:p>
          <a:p>
            <a:pPr lvl="0">
              <a:lnSpc>
                <a:spcPct val="90000"/>
              </a:lnSpc>
              <a:spcBef>
                <a:spcPts val="1000"/>
              </a:spcBef>
            </a:pPr>
            <a:r>
              <a:rPr lang="uk-UA" sz="1600" dirty="0">
                <a:solidFill>
                  <a:prstClr val="black"/>
                </a:solidFill>
                <a:latin typeface="Bahnschrift SemiBold SemiConden" panose="020B0502040204020203" pitchFamily="34" charset="0"/>
                <a:cs typeface="Times New Roman" panose="02020603050405020304" pitchFamily="18" charset="0"/>
              </a:rPr>
              <a:t>оподаткування та аудиту Синиця Ю. С.</a:t>
            </a:r>
          </a:p>
        </p:txBody>
      </p:sp>
    </p:spTree>
    <p:extLst>
      <p:ext uri="{BB962C8B-B14F-4D97-AF65-F5344CB8AC3E}">
        <p14:creationId xmlns:p14="http://schemas.microsoft.com/office/powerpoint/2010/main" val="337646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a16="http://schemas.microsoft.com/office/drawing/2014/main" id="{F0FA5C63-2540-43BC-A6F7-3DE361A698A8}"/>
              </a:ext>
            </a:extLst>
          </p:cNvPr>
          <p:cNvSpPr>
            <a:spLocks noGrp="1"/>
          </p:cNvSpPr>
          <p:nvPr>
            <p:ph type="body" idx="1"/>
          </p:nvPr>
        </p:nvSpPr>
        <p:spPr>
          <a:xfrm>
            <a:off x="544458" y="516768"/>
            <a:ext cx="5121071" cy="945987"/>
          </a:xfrm>
        </p:spPr>
        <p:txBody>
          <a:bodyPr>
            <a:normAutofit/>
          </a:bodyPr>
          <a:lstStyle/>
          <a:p>
            <a:pPr algn="ctr"/>
            <a:r>
              <a:rPr lang="uk-UA" dirty="0">
                <a:highlight>
                  <a:srgbClr val="FFFF00"/>
                </a:highlight>
                <a:latin typeface="Segoe Script" panose="030B0504020000000003" pitchFamily="66" charset="0"/>
                <a:cs typeface="Arial" panose="020B0604020202020204" pitchFamily="34" charset="0"/>
              </a:rPr>
              <a:t>Мета навчальної дисципліни </a:t>
            </a:r>
          </a:p>
        </p:txBody>
      </p:sp>
      <p:sp>
        <p:nvSpPr>
          <p:cNvPr id="4" name="Місце для вмісту 3">
            <a:extLst>
              <a:ext uri="{FF2B5EF4-FFF2-40B4-BE49-F238E27FC236}">
                <a16:creationId xmlns:a16="http://schemas.microsoft.com/office/drawing/2014/main" id="{9664D5ED-EEDE-4318-B71F-F495B3B8CA7A}"/>
              </a:ext>
            </a:extLst>
          </p:cNvPr>
          <p:cNvSpPr>
            <a:spLocks noGrp="1"/>
          </p:cNvSpPr>
          <p:nvPr>
            <p:ph sz="half" idx="2"/>
          </p:nvPr>
        </p:nvSpPr>
        <p:spPr>
          <a:xfrm>
            <a:off x="544458" y="1462755"/>
            <a:ext cx="5348906" cy="1067731"/>
          </a:xfrm>
        </p:spPr>
        <p:txBody>
          <a:bodyPr>
            <a:normAutofit fontScale="55000" lnSpcReduction="20000"/>
          </a:bodyPr>
          <a:lstStyle/>
          <a:p>
            <a:pPr marL="0" indent="0" algn="ctr">
              <a:buNone/>
            </a:pPr>
            <a:endParaRPr lang="uk-UA" sz="2400" dirty="0"/>
          </a:p>
          <a:p>
            <a:pPr marL="0" indent="0" algn="just">
              <a:buNone/>
            </a:pPr>
            <a:r>
              <a:rPr lang="uk-UA" sz="3600" dirty="0"/>
              <a:t>формування сучасної системи знань з теорії та практики ведення обліку інвестиційної діяльності на підприємстві</a:t>
            </a:r>
          </a:p>
        </p:txBody>
      </p:sp>
      <p:sp>
        <p:nvSpPr>
          <p:cNvPr id="5" name="Місце для тексту 4">
            <a:extLst>
              <a:ext uri="{FF2B5EF4-FFF2-40B4-BE49-F238E27FC236}">
                <a16:creationId xmlns:a16="http://schemas.microsoft.com/office/drawing/2014/main" id="{2E0643A3-663D-4574-B656-70FBFC623AC4}"/>
              </a:ext>
            </a:extLst>
          </p:cNvPr>
          <p:cNvSpPr>
            <a:spLocks noGrp="1"/>
          </p:cNvSpPr>
          <p:nvPr>
            <p:ph type="body" sz="quarter" idx="3"/>
          </p:nvPr>
        </p:nvSpPr>
        <p:spPr>
          <a:xfrm>
            <a:off x="7238434" y="1299374"/>
            <a:ext cx="4137465" cy="823912"/>
          </a:xfrm>
        </p:spPr>
        <p:txBody>
          <a:bodyPr>
            <a:normAutofit/>
          </a:bodyPr>
          <a:lstStyle/>
          <a:p>
            <a:pPr algn="ctr"/>
            <a:r>
              <a:rPr lang="uk-UA" dirty="0">
                <a:highlight>
                  <a:srgbClr val="FFFF00"/>
                </a:highlight>
                <a:latin typeface="Segoe Script" panose="030B0504020000000003" pitchFamily="66" charset="0"/>
              </a:rPr>
              <a:t>Завдання навчальної дисципліни </a:t>
            </a:r>
          </a:p>
        </p:txBody>
      </p:sp>
      <p:sp>
        <p:nvSpPr>
          <p:cNvPr id="6" name="Місце для вмісту 5">
            <a:extLst>
              <a:ext uri="{FF2B5EF4-FFF2-40B4-BE49-F238E27FC236}">
                <a16:creationId xmlns:a16="http://schemas.microsoft.com/office/drawing/2014/main" id="{26F0FD70-98E5-4ACF-9341-99174D0E0908}"/>
              </a:ext>
            </a:extLst>
          </p:cNvPr>
          <p:cNvSpPr>
            <a:spLocks noGrp="1"/>
          </p:cNvSpPr>
          <p:nvPr>
            <p:ph sz="quarter" idx="4"/>
          </p:nvPr>
        </p:nvSpPr>
        <p:spPr>
          <a:xfrm>
            <a:off x="6966793" y="2356197"/>
            <a:ext cx="4680749" cy="2145606"/>
          </a:xfrm>
        </p:spPr>
        <p:txBody>
          <a:bodyPr>
            <a:noAutofit/>
          </a:bodyPr>
          <a:lstStyle/>
          <a:p>
            <a:pPr algn="just">
              <a:spcBef>
                <a:spcPts val="600"/>
              </a:spcBef>
            </a:pPr>
            <a:r>
              <a:rPr lang="uk-UA" sz="1500" dirty="0">
                <a:latin typeface="Bahnschrift SemiBold" panose="020B0502040204020203" pitchFamily="34" charset="0"/>
              </a:rPr>
              <a:t>вивчення сутності інвестицій та інвестиційної діяльності на підприємстві; </a:t>
            </a:r>
            <a:endParaRPr lang="en-US" sz="1500" dirty="0">
              <a:latin typeface="Bahnschrift SemiBold" panose="020B0502040204020203" pitchFamily="34" charset="0"/>
            </a:endParaRPr>
          </a:p>
          <a:p>
            <a:pPr algn="just">
              <a:spcBef>
                <a:spcPts val="600"/>
              </a:spcBef>
            </a:pPr>
            <a:r>
              <a:rPr lang="uk-UA" sz="1500" dirty="0">
                <a:latin typeface="Bahnschrift SemiBold" panose="020B0502040204020203" pitchFamily="34" charset="0"/>
              </a:rPr>
              <a:t>дослідження методів оцінки інвестицій; </a:t>
            </a:r>
            <a:endParaRPr lang="en-US" sz="1500" dirty="0">
              <a:latin typeface="Bahnschrift SemiBold" panose="020B0502040204020203" pitchFamily="34" charset="0"/>
            </a:endParaRPr>
          </a:p>
          <a:p>
            <a:pPr algn="just">
              <a:spcBef>
                <a:spcPts val="600"/>
              </a:spcBef>
            </a:pPr>
            <a:r>
              <a:rPr lang="uk-UA" sz="1500" dirty="0">
                <a:latin typeface="Bahnschrift SemiBold" panose="020B0502040204020203" pitchFamily="34" charset="0"/>
              </a:rPr>
              <a:t>опанування методикою обліку інвестицій; </a:t>
            </a:r>
            <a:endParaRPr lang="en-US" sz="1500" dirty="0">
              <a:latin typeface="Bahnschrift SemiBold" panose="020B0502040204020203" pitchFamily="34" charset="0"/>
            </a:endParaRPr>
          </a:p>
          <a:p>
            <a:pPr algn="just">
              <a:spcBef>
                <a:spcPts val="600"/>
              </a:spcBef>
            </a:pPr>
            <a:r>
              <a:rPr lang="uk-UA" sz="1500" dirty="0">
                <a:latin typeface="Bahnschrift SemiBold" panose="020B0502040204020203" pitchFamily="34" charset="0"/>
              </a:rPr>
              <a:t>набуття навичок щодо визначення фінансового результату від інвестиційної діяльності та відображення даної інформації у фінансовій звітності</a:t>
            </a:r>
          </a:p>
        </p:txBody>
      </p:sp>
      <p:pic>
        <p:nvPicPr>
          <p:cNvPr id="12" name="Рисунок 11">
            <a:extLst>
              <a:ext uri="{FF2B5EF4-FFF2-40B4-BE49-F238E27FC236}">
                <a16:creationId xmlns:a16="http://schemas.microsoft.com/office/drawing/2014/main" id="{B578F1CD-AAF7-43E9-B6BA-AEB9DBA04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58" y="2834133"/>
            <a:ext cx="5348906" cy="2145606"/>
          </a:xfrm>
          <a:prstGeom prst="rect">
            <a:avLst/>
          </a:prstGeom>
        </p:spPr>
      </p:pic>
    </p:spTree>
    <p:extLst>
      <p:ext uri="{BB962C8B-B14F-4D97-AF65-F5344CB8AC3E}">
        <p14:creationId xmlns:p14="http://schemas.microsoft.com/office/powerpoint/2010/main" val="2221553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9095B2E0-E593-43F6-8DE7-6A252200D103}"/>
              </a:ext>
            </a:extLst>
          </p:cNvPr>
          <p:cNvSpPr>
            <a:spLocks noGrp="1"/>
          </p:cNvSpPr>
          <p:nvPr>
            <p:ph sz="half" idx="2"/>
          </p:nvPr>
        </p:nvSpPr>
        <p:spPr>
          <a:xfrm>
            <a:off x="649549" y="1846557"/>
            <a:ext cx="10892901" cy="3835151"/>
          </a:xfrm>
        </p:spPr>
        <p:txBody>
          <a:bodyPr>
            <a:normAutofit fontScale="70000" lnSpcReduction="20000"/>
          </a:bodyPr>
          <a:lstStyle/>
          <a:p>
            <a:pPr algn="just"/>
            <a:r>
              <a:rPr lang="uk-UA" sz="3400" b="1" dirty="0"/>
              <a:t>Змістовий модуль 1. Складові інвестиційної діяльності підприємства як об’єкти обліку. </a:t>
            </a:r>
          </a:p>
          <a:p>
            <a:pPr algn="just"/>
            <a:r>
              <a:rPr lang="uk-UA" sz="3400" dirty="0"/>
              <a:t>Сутність та значення інвестицій. Класифікація інвестицій. Поняття інвестиційної діяльності як об’єкта обліку та нормативно-правова база його регулювання. Об’єкти та суб’єкти інвестиційної діяльності, принципи її обліку. </a:t>
            </a:r>
          </a:p>
          <a:p>
            <a:pPr algn="just"/>
            <a:endParaRPr lang="uk-UA" sz="3400" dirty="0"/>
          </a:p>
          <a:p>
            <a:pPr algn="just"/>
            <a:r>
              <a:rPr lang="uk-UA" sz="3400" b="1" dirty="0"/>
              <a:t>Змістовий модуль 2. Методи оцінки та відображення в обліку інвестицій.</a:t>
            </a:r>
          </a:p>
          <a:p>
            <a:pPr algn="just"/>
            <a:r>
              <a:rPr lang="uk-UA" sz="3400" dirty="0"/>
              <a:t>Підходи щодо оцінки інвестиційної діяльності. Методи оцінки капітальних інвестицій. Методи оцінки фінансових інвестицій. Документальне забезпечення інвестиційної діяльності.</a:t>
            </a:r>
          </a:p>
          <a:p>
            <a:pPr algn="just"/>
            <a:endParaRPr lang="uk-UA" sz="3400" b="1" dirty="0"/>
          </a:p>
          <a:p>
            <a:endParaRPr lang="uk-UA" dirty="0"/>
          </a:p>
        </p:txBody>
      </p:sp>
      <p:sp>
        <p:nvSpPr>
          <p:cNvPr id="8" name="Прямокутник 7">
            <a:extLst>
              <a:ext uri="{FF2B5EF4-FFF2-40B4-BE49-F238E27FC236}">
                <a16:creationId xmlns:a16="http://schemas.microsoft.com/office/drawing/2014/main" id="{A577C12F-B21A-411B-B455-9A191D24F3A1}"/>
              </a:ext>
            </a:extLst>
          </p:cNvPr>
          <p:cNvSpPr/>
          <p:nvPr/>
        </p:nvSpPr>
        <p:spPr>
          <a:xfrm>
            <a:off x="1973802" y="441488"/>
            <a:ext cx="6096000" cy="1077218"/>
          </a:xfrm>
          <a:prstGeom prst="rect">
            <a:avLst/>
          </a:prstGeom>
        </p:spPr>
        <p:txBody>
          <a:bodyPr>
            <a:spAutoFit/>
          </a:bodyPr>
          <a:lstStyle/>
          <a:p>
            <a:pPr algn="ctr"/>
            <a:r>
              <a:rPr lang="uk-UA" sz="3200" b="1" dirty="0">
                <a:highlight>
                  <a:srgbClr val="FFFF00"/>
                </a:highlight>
                <a:cs typeface="Aharoni" panose="02010803020104030203" pitchFamily="2" charset="-79"/>
              </a:rPr>
              <a:t>Програма навчальної</a:t>
            </a:r>
          </a:p>
          <a:p>
            <a:pPr algn="ctr"/>
            <a:r>
              <a:rPr lang="uk-UA" sz="3200" b="1" dirty="0">
                <a:highlight>
                  <a:srgbClr val="FFFF00"/>
                </a:highlight>
                <a:cs typeface="Aharoni" panose="02010803020104030203" pitchFamily="2" charset="-79"/>
              </a:rPr>
              <a:t>дисципліни</a:t>
            </a:r>
          </a:p>
        </p:txBody>
      </p:sp>
    </p:spTree>
    <p:extLst>
      <p:ext uri="{BB962C8B-B14F-4D97-AF65-F5344CB8AC3E}">
        <p14:creationId xmlns:p14="http://schemas.microsoft.com/office/powerpoint/2010/main" val="152180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9095B2E0-E593-43F6-8DE7-6A252200D103}"/>
              </a:ext>
            </a:extLst>
          </p:cNvPr>
          <p:cNvSpPr>
            <a:spLocks noGrp="1"/>
          </p:cNvSpPr>
          <p:nvPr>
            <p:ph sz="half" idx="2"/>
          </p:nvPr>
        </p:nvSpPr>
        <p:spPr>
          <a:xfrm>
            <a:off x="772357" y="1793289"/>
            <a:ext cx="10741982" cy="4057095"/>
          </a:xfrm>
        </p:spPr>
        <p:txBody>
          <a:bodyPr>
            <a:normAutofit fontScale="92500"/>
          </a:bodyPr>
          <a:lstStyle/>
          <a:p>
            <a:pPr algn="just"/>
            <a:r>
              <a:rPr lang="uk-UA" sz="2400" b="1" dirty="0"/>
              <a:t>Змістовий модуль 3. Облік капітальних інвестицій.</a:t>
            </a:r>
          </a:p>
          <a:p>
            <a:pPr algn="just"/>
            <a:r>
              <a:rPr lang="uk-UA" sz="2400" dirty="0"/>
              <a:t>Поняття та види капітальних інвестицій. Облік капітальних інвестицій щодо придбання та створення необоротних активів. Облік капітальних витрат щодо поліпшення необоротних активів. Облік вибуття об’єктів капітального інвестування. </a:t>
            </a:r>
          </a:p>
          <a:p>
            <a:pPr algn="just"/>
            <a:endParaRPr lang="uk-UA" sz="2400" dirty="0"/>
          </a:p>
          <a:p>
            <a:pPr algn="just"/>
            <a:r>
              <a:rPr lang="uk-UA" sz="2400" b="1" dirty="0"/>
              <a:t>Змістовий модуль 4. Облік фінансових інвестицій.</a:t>
            </a:r>
          </a:p>
          <a:p>
            <a:pPr algn="just"/>
            <a:r>
              <a:rPr lang="uk-UA" sz="2400" dirty="0"/>
              <a:t>Поняття та види фінансових інвестицій. Облік поточних фінансових інвестицій. Облік довгострокових фінансових інвестицій, що обліковуються за справедливою вартістю. Облік фінансових інвестицій, що обліковуються за амортизованою собівартістю. Облік фінансових інвестицій, що обліковуються за методом участі у капіталі. </a:t>
            </a:r>
          </a:p>
          <a:p>
            <a:endParaRPr lang="uk-UA" dirty="0"/>
          </a:p>
        </p:txBody>
      </p:sp>
      <p:sp>
        <p:nvSpPr>
          <p:cNvPr id="8" name="Прямокутник 7">
            <a:extLst>
              <a:ext uri="{FF2B5EF4-FFF2-40B4-BE49-F238E27FC236}">
                <a16:creationId xmlns:a16="http://schemas.microsoft.com/office/drawing/2014/main" id="{A577C12F-B21A-411B-B455-9A191D24F3A1}"/>
              </a:ext>
            </a:extLst>
          </p:cNvPr>
          <p:cNvSpPr/>
          <p:nvPr/>
        </p:nvSpPr>
        <p:spPr>
          <a:xfrm>
            <a:off x="1973802" y="441488"/>
            <a:ext cx="6096000" cy="1077218"/>
          </a:xfrm>
          <a:prstGeom prst="rect">
            <a:avLst/>
          </a:prstGeom>
        </p:spPr>
        <p:txBody>
          <a:bodyPr>
            <a:spAutoFit/>
          </a:bodyPr>
          <a:lstStyle/>
          <a:p>
            <a:pPr algn="ctr"/>
            <a:r>
              <a:rPr lang="uk-UA" sz="3200" b="1" dirty="0">
                <a:highlight>
                  <a:srgbClr val="FFFF00"/>
                </a:highlight>
                <a:cs typeface="Aharoni" panose="02010803020104030203" pitchFamily="2" charset="-79"/>
              </a:rPr>
              <a:t>Програма навчальної</a:t>
            </a:r>
          </a:p>
          <a:p>
            <a:pPr algn="ctr"/>
            <a:r>
              <a:rPr lang="uk-UA" sz="3200" b="1" dirty="0">
                <a:highlight>
                  <a:srgbClr val="FFFF00"/>
                </a:highlight>
                <a:cs typeface="Aharoni" panose="02010803020104030203" pitchFamily="2" charset="-79"/>
              </a:rPr>
              <a:t>дисципліни</a:t>
            </a:r>
          </a:p>
        </p:txBody>
      </p:sp>
    </p:spTree>
    <p:extLst>
      <p:ext uri="{BB962C8B-B14F-4D97-AF65-F5344CB8AC3E}">
        <p14:creationId xmlns:p14="http://schemas.microsoft.com/office/powerpoint/2010/main" val="26129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9095B2E0-E593-43F6-8DE7-6A252200D103}"/>
              </a:ext>
            </a:extLst>
          </p:cNvPr>
          <p:cNvSpPr>
            <a:spLocks noGrp="1"/>
          </p:cNvSpPr>
          <p:nvPr>
            <p:ph sz="half" idx="2"/>
          </p:nvPr>
        </p:nvSpPr>
        <p:spPr>
          <a:xfrm>
            <a:off x="427607" y="1679129"/>
            <a:ext cx="11033465" cy="3647474"/>
          </a:xfrm>
        </p:spPr>
        <p:txBody>
          <a:bodyPr>
            <a:normAutofit fontScale="85000" lnSpcReduction="10000"/>
          </a:bodyPr>
          <a:lstStyle/>
          <a:p>
            <a:pPr algn="just"/>
            <a:r>
              <a:rPr lang="uk-UA" sz="2400" b="1" dirty="0"/>
              <a:t>Змістовий модуль 5. Облік доходів, витрат і результатів інвестиційної діяльності.</a:t>
            </a:r>
          </a:p>
          <a:p>
            <a:pPr algn="just"/>
            <a:r>
              <a:rPr lang="uk-UA" sz="2400" dirty="0"/>
              <a:t>Кодифікація складових інвестиційної діяльності. Відображення на рахунках обліку доходів, витрат та результатів інвестиційної діяльності. Аналітичний облік результатів інвестиційної діяльності.</a:t>
            </a:r>
          </a:p>
          <a:p>
            <a:pPr algn="just"/>
            <a:endParaRPr lang="uk-UA" sz="2400" b="1" dirty="0"/>
          </a:p>
          <a:p>
            <a:pPr algn="just"/>
            <a:r>
              <a:rPr lang="uk-UA" sz="2400" b="1" dirty="0"/>
              <a:t>Змістовий модуль 6. Розкриття інформації про інвестиції у фінансовій звітності</a:t>
            </a:r>
            <a:endParaRPr lang="en-US" sz="2400" b="1" dirty="0"/>
          </a:p>
          <a:p>
            <a:pPr algn="just"/>
            <a:r>
              <a:rPr lang="ru-RU" sz="2400" dirty="0"/>
              <a:t>Види, форми та рівні розкриття інформації у звітності</a:t>
            </a:r>
            <a:r>
              <a:rPr lang="uk-UA" sz="2400" dirty="0"/>
              <a:t>. </a:t>
            </a:r>
            <a:r>
              <a:rPr lang="ru-RU" sz="2400" dirty="0"/>
              <a:t>Розкриття інформації у фінансовій звітності стосовно: інвестиційного майна та джерел його </a:t>
            </a:r>
            <a:r>
              <a:rPr lang="uk-UA" sz="2400" dirty="0"/>
              <a:t>утворення</a:t>
            </a:r>
            <a:r>
              <a:rPr lang="ru-RU" sz="2400" dirty="0"/>
              <a:t>, доходів, витрат, результатів інвестиційної діяльності, руху грошових коштів в результаті операції інвестиційно-інноваційного характеру. Особливості розкриття інформації при консолідації капіталів інвесторів та об’єктів інвестування. Оцінка за даними звітності інвестиційної привабливості підприємств та проектів, ефективності інвестиційних проектів та інноваційних програм.</a:t>
            </a:r>
            <a:endParaRPr lang="uk-UA" sz="2400" dirty="0"/>
          </a:p>
          <a:p>
            <a:endParaRPr lang="uk-UA" dirty="0"/>
          </a:p>
        </p:txBody>
      </p:sp>
      <p:sp>
        <p:nvSpPr>
          <p:cNvPr id="8" name="Прямокутник 7">
            <a:extLst>
              <a:ext uri="{FF2B5EF4-FFF2-40B4-BE49-F238E27FC236}">
                <a16:creationId xmlns:a16="http://schemas.microsoft.com/office/drawing/2014/main" id="{A577C12F-B21A-411B-B455-9A191D24F3A1}"/>
              </a:ext>
            </a:extLst>
          </p:cNvPr>
          <p:cNvSpPr/>
          <p:nvPr/>
        </p:nvSpPr>
        <p:spPr>
          <a:xfrm>
            <a:off x="1973802" y="441488"/>
            <a:ext cx="6096000" cy="1077218"/>
          </a:xfrm>
          <a:prstGeom prst="rect">
            <a:avLst/>
          </a:prstGeom>
        </p:spPr>
        <p:txBody>
          <a:bodyPr>
            <a:spAutoFit/>
          </a:bodyPr>
          <a:lstStyle/>
          <a:p>
            <a:pPr algn="ctr"/>
            <a:r>
              <a:rPr lang="uk-UA" sz="3200" b="1" dirty="0">
                <a:highlight>
                  <a:srgbClr val="FFFF00"/>
                </a:highlight>
                <a:cs typeface="Aharoni" panose="02010803020104030203" pitchFamily="2" charset="-79"/>
              </a:rPr>
              <a:t>Програма навчальної</a:t>
            </a:r>
          </a:p>
          <a:p>
            <a:pPr algn="ctr"/>
            <a:r>
              <a:rPr lang="uk-UA" sz="3200" b="1" dirty="0">
                <a:highlight>
                  <a:srgbClr val="FFFF00"/>
                </a:highlight>
                <a:cs typeface="Aharoni" panose="02010803020104030203" pitchFamily="2" charset="-79"/>
              </a:rPr>
              <a:t>дисципліни</a:t>
            </a:r>
          </a:p>
        </p:txBody>
      </p:sp>
    </p:spTree>
    <p:extLst>
      <p:ext uri="{BB962C8B-B14F-4D97-AF65-F5344CB8AC3E}">
        <p14:creationId xmlns:p14="http://schemas.microsoft.com/office/powerpoint/2010/main" val="3008321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403</TotalTime>
  <Words>369</Words>
  <Application>Microsoft Office PowerPoint</Application>
  <PresentationFormat>Широкоэкранный</PresentationFormat>
  <Paragraphs>35</Paragraphs>
  <Slides>5</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5</vt:i4>
      </vt:variant>
    </vt:vector>
  </HeadingPairs>
  <TitlesOfParts>
    <vt:vector size="14" baseType="lpstr">
      <vt:lpstr>Aharoni</vt:lpstr>
      <vt:lpstr>Arial</vt:lpstr>
      <vt:lpstr>Bahnschrift SemiBold</vt:lpstr>
      <vt:lpstr>Bahnschrift SemiBold SemiConden</vt:lpstr>
      <vt:lpstr>Calibri</vt:lpstr>
      <vt:lpstr>Calibri Light</vt:lpstr>
      <vt:lpstr>Segoe Script</vt:lpstr>
      <vt:lpstr>Times New Roman</vt:lpstr>
      <vt:lpstr>Office Theme</vt:lpstr>
      <vt:lpstr>ОБЛІК ІНВЕСТИЦІЙНОЇ ДІЯЛЬНОСТІ</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Бізнес-стратегії в готельно-ресторанному господарстві</dc:title>
  <dc:creator>Julia Synytsia</dc:creator>
  <cp:lastModifiedBy>Professor</cp:lastModifiedBy>
  <cp:revision>16</cp:revision>
  <dcterms:created xsi:type="dcterms:W3CDTF">2022-06-09T10:06:25Z</dcterms:created>
  <dcterms:modified xsi:type="dcterms:W3CDTF">2024-10-28T08:27:35Z</dcterms:modified>
</cp:coreProperties>
</file>