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FDCC-0024-415B-AA1A-7332D626C70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355C-BEC4-4977-AD34-9D0ADBEC9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58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FDCC-0024-415B-AA1A-7332D626C70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355C-BEC4-4977-AD34-9D0ADBEC9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31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FDCC-0024-415B-AA1A-7332D626C70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355C-BEC4-4977-AD34-9D0ADBEC9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3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FDCC-0024-415B-AA1A-7332D626C70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355C-BEC4-4977-AD34-9D0ADBEC9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27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FDCC-0024-415B-AA1A-7332D626C70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355C-BEC4-4977-AD34-9D0ADBEC9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73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FDCC-0024-415B-AA1A-7332D626C70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355C-BEC4-4977-AD34-9D0ADBEC9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5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FDCC-0024-415B-AA1A-7332D626C70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355C-BEC4-4977-AD34-9D0ADBEC9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69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FDCC-0024-415B-AA1A-7332D626C70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355C-BEC4-4977-AD34-9D0ADBEC9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41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FDCC-0024-415B-AA1A-7332D626C70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355C-BEC4-4977-AD34-9D0ADBEC9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9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FDCC-0024-415B-AA1A-7332D626C70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355C-BEC4-4977-AD34-9D0ADBEC9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9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FDCC-0024-415B-AA1A-7332D626C70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355C-BEC4-4977-AD34-9D0ADBEC9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94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DFDCC-0024-415B-AA1A-7332D626C70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2355C-BEC4-4977-AD34-9D0ADBEC9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6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16023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4800" dirty="0" smtClean="0"/>
              <a:t>Права людини і мас-медіа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12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 smtClean="0"/>
              <a:t>Суфражизм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3"/>
            <a:ext cx="7564295" cy="535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64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24054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3815953" cy="43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20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199604" cy="366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16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64219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Адвокація</a:t>
            </a:r>
            <a:r>
              <a:rPr lang="ru-RU" dirty="0" smtClean="0"/>
              <a:t> – </a:t>
            </a:r>
            <a:r>
              <a:rPr lang="ru-RU" dirty="0" err="1" smtClean="0"/>
              <a:t>дії</a:t>
            </a:r>
            <a:r>
              <a:rPr lang="ru-RU" dirty="0" smtClean="0"/>
              <a:t> на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суспільних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ctr">
              <a:buAutoNum type="arabicPeriod"/>
            </a:pPr>
            <a:r>
              <a:rPr lang="uk-UA" sz="2400" dirty="0" smtClean="0"/>
              <a:t>Поставити мету</a:t>
            </a:r>
          </a:p>
          <a:p>
            <a:pPr marL="457200" indent="-457200" algn="ctr">
              <a:buAutoNum type="arabicPeriod"/>
            </a:pPr>
            <a:r>
              <a:rPr lang="uk-UA" sz="2400" dirty="0" smtClean="0"/>
              <a:t>Етап дослідження</a:t>
            </a:r>
          </a:p>
          <a:p>
            <a:pPr marL="457200" indent="-457200" algn="ctr">
              <a:buAutoNum type="arabicPeriod"/>
            </a:pPr>
            <a:r>
              <a:rPr lang="uk-UA" sz="2400" dirty="0" smtClean="0"/>
              <a:t>Розстановка ігрового поля</a:t>
            </a:r>
          </a:p>
          <a:p>
            <a:pPr marL="457200" indent="-457200" algn="ctr">
              <a:buAutoNum type="arabicPeriod"/>
            </a:pPr>
            <a:r>
              <a:rPr lang="uk-UA" sz="2400" dirty="0" smtClean="0"/>
              <a:t>Контакт 1</a:t>
            </a:r>
          </a:p>
          <a:p>
            <a:pPr marL="457200" indent="-457200" algn="ctr">
              <a:buAutoNum type="arabicPeriod"/>
            </a:pPr>
            <a:r>
              <a:rPr lang="uk-UA" sz="2400" dirty="0" smtClean="0"/>
              <a:t>Інформаційна кампанія</a:t>
            </a:r>
          </a:p>
          <a:p>
            <a:pPr marL="457200" indent="-457200" algn="ctr">
              <a:buAutoNum type="arabicPeriod"/>
            </a:pPr>
            <a:r>
              <a:rPr lang="uk-UA" sz="2400" dirty="0" smtClean="0"/>
              <a:t>Контакт2</a:t>
            </a:r>
          </a:p>
          <a:p>
            <a:pPr marL="457200" indent="-457200" algn="ctr">
              <a:buAutoNum type="arabicPeriod"/>
            </a:pPr>
            <a:r>
              <a:rPr lang="uk-UA" sz="2400" dirty="0" smtClean="0"/>
              <a:t>Кампанія прямої дії</a:t>
            </a:r>
          </a:p>
          <a:p>
            <a:pPr marL="457200" indent="-457200" algn="ctr">
              <a:buAutoNum type="arabicPeriod"/>
            </a:pPr>
            <a:r>
              <a:rPr lang="uk-UA" sz="2400" dirty="0" smtClean="0"/>
              <a:t>Контакт3</a:t>
            </a:r>
          </a:p>
          <a:p>
            <a:pPr marL="457200" indent="-457200" algn="ctr">
              <a:buAutoNum type="arabicPeriod"/>
            </a:pPr>
            <a:r>
              <a:rPr lang="uk-UA" sz="2400" dirty="0" smtClean="0"/>
              <a:t>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315624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 smtClean="0"/>
              <a:t>Рекомендовані матеріали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http://labs.journ.univ.kiev.ua/hrj/%d1%80%d0%b5%d0%ba%d0%be%d0%bc%d0%b5%d0%bd%d0%b4%d0%be%d0%b2%d0%b0%d0%bd%d1%96-%d1%80%d0%b5%d1%81%d1%83%d1%80%d1%81%d0%b8-%d0%b4%d0%bb%d1%8f-%d1%81%d1%82%d1%83%d0%b4%d0%b5%d0%bd%d1%82%d1%96%d0%b2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135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40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Права людини і мас-медіа</vt:lpstr>
      <vt:lpstr>Суфражизм</vt:lpstr>
      <vt:lpstr>Презентация PowerPoint</vt:lpstr>
      <vt:lpstr>Презентация PowerPoint</vt:lpstr>
      <vt:lpstr>Адвокація – дії на захист  суспільних інтересів </vt:lpstr>
      <vt:lpstr>Рекомендовані матеріали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людини і мас-медіа</dc:title>
  <dc:creator>Людмила</dc:creator>
  <cp:lastModifiedBy>Людмила</cp:lastModifiedBy>
  <cp:revision>4</cp:revision>
  <dcterms:created xsi:type="dcterms:W3CDTF">2019-10-22T08:42:45Z</dcterms:created>
  <dcterms:modified xsi:type="dcterms:W3CDTF">2019-10-22T09:58:02Z</dcterms:modified>
</cp:coreProperties>
</file>