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BAE261-46BC-490B-B90A-AD26BEE1C26B}">
          <p14:sldIdLst>
            <p14:sldId id="256"/>
            <p14:sldId id="257"/>
            <p14:sldId id="263"/>
            <p14:sldId id="266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4A3E7-9937-4237-A66C-FFA8C051A1D9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43590C-DB34-4B6C-9842-867A1A5435B3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угода сторін про передачу спору на вирішення третейським судом</a:t>
          </a:r>
          <a:endParaRPr lang="ru-RU" dirty="0">
            <a:solidFill>
              <a:schemeClr val="tx1"/>
            </a:solidFill>
          </a:endParaRPr>
        </a:p>
      </dgm:t>
    </dgm:pt>
    <dgm:pt modelId="{9686CE6E-D188-4E88-B565-D397DDE696D7}" type="parTrans" cxnId="{250CDA83-A129-415F-B06F-24200C6BDB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A2D4E5-64AC-426C-A8B3-9204901D0210}" type="sibTrans" cxnId="{250CDA83-A129-415F-B06F-24200C6BDB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F8FA22-421A-40CC-8DE1-84CA9F5086DF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може бути укладена у вигляді </a:t>
          </a:r>
          <a:endParaRPr lang="ru-RU" dirty="0">
            <a:solidFill>
              <a:schemeClr val="tx1"/>
            </a:solidFill>
          </a:endParaRPr>
        </a:p>
      </dgm:t>
    </dgm:pt>
    <dgm:pt modelId="{7AA8D983-9D6A-4756-BAAB-41C8994932ED}" type="parTrans" cxnId="{69C10FAB-068D-417E-8B61-3DAC766633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33A35D-804F-4CC8-AA50-76BE1634B579}" type="sibTrans" cxnId="{69C10FAB-068D-417E-8B61-3DAC766633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C9C624-DFE2-43EF-BABF-C0382B4688AB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третейського застереження в договорі, контракті </a:t>
          </a:r>
          <a:endParaRPr lang="ru-RU" dirty="0">
            <a:solidFill>
              <a:schemeClr val="tx1"/>
            </a:solidFill>
          </a:endParaRPr>
        </a:p>
      </dgm:t>
    </dgm:pt>
    <dgm:pt modelId="{F5D80543-BB4A-427C-A613-95CC86C6A59D}" type="parTrans" cxnId="{9387D0B5-2561-4C8C-B59A-E6790D902B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6C1A87-8885-4A01-B048-4DB64785D1BA}" type="sibTrans" cxnId="{9387D0B5-2561-4C8C-B59A-E6790D902B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0238CD-B9F7-481F-81E0-E27A2BAAE91C}">
      <dgm:prSet/>
      <dgm:spPr/>
      <dgm:t>
        <a:bodyPr/>
        <a:lstStyle/>
        <a:p>
          <a:r>
            <a:rPr lang="uk-UA">
              <a:solidFill>
                <a:schemeClr val="tx1"/>
              </a:solidFill>
            </a:rPr>
            <a:t>окремої письмової угоди</a:t>
          </a:r>
          <a:endParaRPr lang="ru-RU" dirty="0">
            <a:solidFill>
              <a:schemeClr val="tx1"/>
            </a:solidFill>
          </a:endParaRPr>
        </a:p>
      </dgm:t>
    </dgm:pt>
    <dgm:pt modelId="{467FB2F4-991A-465F-BB89-5996DF414B38}" type="parTrans" cxnId="{3F22D88B-02AF-45CE-A4CF-F8C8812561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219B0C-81B0-43C8-9524-BAB801820EC8}" type="sibTrans" cxnId="{3F22D88B-02AF-45CE-A4CF-F8C8812561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F46A24-7CD1-49BE-9729-E5FD6954CFF4}" type="pres">
      <dgm:prSet presAssocID="{41F4A3E7-9937-4237-A66C-FFA8C051A1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122DB4-57C6-4968-A238-3D82CAA9CAB5}" type="pres">
      <dgm:prSet presAssocID="{1043590C-DB34-4B6C-9842-867A1A5435B3}" presName="root1" presStyleCnt="0"/>
      <dgm:spPr/>
    </dgm:pt>
    <dgm:pt modelId="{A33173D4-6FED-4CE2-B0CD-4BA2CEF997D2}" type="pres">
      <dgm:prSet presAssocID="{1043590C-DB34-4B6C-9842-867A1A5435B3}" presName="LevelOneTextNode" presStyleLbl="node0" presStyleIdx="0" presStyleCnt="1" custScaleY="246089">
        <dgm:presLayoutVars>
          <dgm:chPref val="3"/>
        </dgm:presLayoutVars>
      </dgm:prSet>
      <dgm:spPr/>
    </dgm:pt>
    <dgm:pt modelId="{1A4C5359-4501-4121-A0FE-E9A2788D7982}" type="pres">
      <dgm:prSet presAssocID="{1043590C-DB34-4B6C-9842-867A1A5435B3}" presName="level2hierChild" presStyleCnt="0"/>
      <dgm:spPr/>
    </dgm:pt>
    <dgm:pt modelId="{DAB2240D-6D0C-4E4A-833E-D4C174D29153}" type="pres">
      <dgm:prSet presAssocID="{7AA8D983-9D6A-4756-BAAB-41C8994932ED}" presName="conn2-1" presStyleLbl="parChTrans1D2" presStyleIdx="0" presStyleCnt="1"/>
      <dgm:spPr/>
    </dgm:pt>
    <dgm:pt modelId="{6A7ADE4D-622C-4809-A8FA-E832AE41FD38}" type="pres">
      <dgm:prSet presAssocID="{7AA8D983-9D6A-4756-BAAB-41C8994932ED}" presName="connTx" presStyleLbl="parChTrans1D2" presStyleIdx="0" presStyleCnt="1"/>
      <dgm:spPr/>
    </dgm:pt>
    <dgm:pt modelId="{F126626F-CD08-4922-901B-DCBF2D09D5CE}" type="pres">
      <dgm:prSet presAssocID="{43F8FA22-421A-40CC-8DE1-84CA9F5086DF}" presName="root2" presStyleCnt="0"/>
      <dgm:spPr/>
    </dgm:pt>
    <dgm:pt modelId="{5D1FA78F-98FE-48AB-9BE9-6E91BD70FDB7}" type="pres">
      <dgm:prSet presAssocID="{43F8FA22-421A-40CC-8DE1-84CA9F5086DF}" presName="LevelTwoTextNode" presStyleLbl="node2" presStyleIdx="0" presStyleCnt="1">
        <dgm:presLayoutVars>
          <dgm:chPref val="3"/>
        </dgm:presLayoutVars>
      </dgm:prSet>
      <dgm:spPr/>
    </dgm:pt>
    <dgm:pt modelId="{8705BD9D-541D-4BA8-9EC6-ADF908030AD0}" type="pres">
      <dgm:prSet presAssocID="{43F8FA22-421A-40CC-8DE1-84CA9F5086DF}" presName="level3hierChild" presStyleCnt="0"/>
      <dgm:spPr/>
    </dgm:pt>
    <dgm:pt modelId="{44479EF6-6930-41A2-8F79-9E8AF99C7E49}" type="pres">
      <dgm:prSet presAssocID="{F5D80543-BB4A-427C-A613-95CC86C6A59D}" presName="conn2-1" presStyleLbl="parChTrans1D3" presStyleIdx="0" presStyleCnt="2"/>
      <dgm:spPr/>
    </dgm:pt>
    <dgm:pt modelId="{4B37FDD4-CF07-4138-A0E2-DD354443FF1F}" type="pres">
      <dgm:prSet presAssocID="{F5D80543-BB4A-427C-A613-95CC86C6A59D}" presName="connTx" presStyleLbl="parChTrans1D3" presStyleIdx="0" presStyleCnt="2"/>
      <dgm:spPr/>
    </dgm:pt>
    <dgm:pt modelId="{3ED5190A-E904-489B-A5CA-60D72EF1D9FE}" type="pres">
      <dgm:prSet presAssocID="{48C9C624-DFE2-43EF-BABF-C0382B4688AB}" presName="root2" presStyleCnt="0"/>
      <dgm:spPr/>
    </dgm:pt>
    <dgm:pt modelId="{208F3C53-B541-4351-A104-DACE356CFA00}" type="pres">
      <dgm:prSet presAssocID="{48C9C624-DFE2-43EF-BABF-C0382B4688AB}" presName="LevelTwoTextNode" presStyleLbl="node3" presStyleIdx="0" presStyleCnt="2">
        <dgm:presLayoutVars>
          <dgm:chPref val="3"/>
        </dgm:presLayoutVars>
      </dgm:prSet>
      <dgm:spPr/>
    </dgm:pt>
    <dgm:pt modelId="{2F6912D6-B32D-4EDC-88B9-5B6F746FBD10}" type="pres">
      <dgm:prSet presAssocID="{48C9C624-DFE2-43EF-BABF-C0382B4688AB}" presName="level3hierChild" presStyleCnt="0"/>
      <dgm:spPr/>
    </dgm:pt>
    <dgm:pt modelId="{283DB378-33A3-4C74-B1C7-E0183627AA8F}" type="pres">
      <dgm:prSet presAssocID="{467FB2F4-991A-465F-BB89-5996DF414B38}" presName="conn2-1" presStyleLbl="parChTrans1D3" presStyleIdx="1" presStyleCnt="2"/>
      <dgm:spPr/>
    </dgm:pt>
    <dgm:pt modelId="{09A9EC0F-4734-4B35-B958-E2194DED75A6}" type="pres">
      <dgm:prSet presAssocID="{467FB2F4-991A-465F-BB89-5996DF414B38}" presName="connTx" presStyleLbl="parChTrans1D3" presStyleIdx="1" presStyleCnt="2"/>
      <dgm:spPr/>
    </dgm:pt>
    <dgm:pt modelId="{95DADB69-5C32-4F3B-BF70-A40C9BED63A2}" type="pres">
      <dgm:prSet presAssocID="{E90238CD-B9F7-481F-81E0-E27A2BAAE91C}" presName="root2" presStyleCnt="0"/>
      <dgm:spPr/>
    </dgm:pt>
    <dgm:pt modelId="{5B493AA0-B860-408C-AC1A-9B7A897920CB}" type="pres">
      <dgm:prSet presAssocID="{E90238CD-B9F7-481F-81E0-E27A2BAAE91C}" presName="LevelTwoTextNode" presStyleLbl="node3" presStyleIdx="1" presStyleCnt="2">
        <dgm:presLayoutVars>
          <dgm:chPref val="3"/>
        </dgm:presLayoutVars>
      </dgm:prSet>
      <dgm:spPr/>
    </dgm:pt>
    <dgm:pt modelId="{962C8A29-6393-430A-91A5-AA9DE23E07A2}" type="pres">
      <dgm:prSet presAssocID="{E90238CD-B9F7-481F-81E0-E27A2BAAE91C}" presName="level3hierChild" presStyleCnt="0"/>
      <dgm:spPr/>
    </dgm:pt>
  </dgm:ptLst>
  <dgm:cxnLst>
    <dgm:cxn modelId="{C976E907-787F-4270-A41F-973645A12A64}" type="presOf" srcId="{467FB2F4-991A-465F-BB89-5996DF414B38}" destId="{09A9EC0F-4734-4B35-B958-E2194DED75A6}" srcOrd="1" destOrd="0" presId="urn:microsoft.com/office/officeart/2005/8/layout/hierarchy2"/>
    <dgm:cxn modelId="{9418CC0C-A9E5-4525-A480-6952DDB11297}" type="presOf" srcId="{F5D80543-BB4A-427C-A613-95CC86C6A59D}" destId="{44479EF6-6930-41A2-8F79-9E8AF99C7E49}" srcOrd="0" destOrd="0" presId="urn:microsoft.com/office/officeart/2005/8/layout/hierarchy2"/>
    <dgm:cxn modelId="{0A13840E-B4EA-43DD-8E09-0236E2056712}" type="presOf" srcId="{1043590C-DB34-4B6C-9842-867A1A5435B3}" destId="{A33173D4-6FED-4CE2-B0CD-4BA2CEF997D2}" srcOrd="0" destOrd="0" presId="urn:microsoft.com/office/officeart/2005/8/layout/hierarchy2"/>
    <dgm:cxn modelId="{CA3A1C1A-A039-4140-8833-3F27E9C26D87}" type="presOf" srcId="{48C9C624-DFE2-43EF-BABF-C0382B4688AB}" destId="{208F3C53-B541-4351-A104-DACE356CFA00}" srcOrd="0" destOrd="0" presId="urn:microsoft.com/office/officeart/2005/8/layout/hierarchy2"/>
    <dgm:cxn modelId="{ADADFA31-CBA2-4CA2-9915-AF3EE41F082D}" type="presOf" srcId="{41F4A3E7-9937-4237-A66C-FFA8C051A1D9}" destId="{2AF46A24-7CD1-49BE-9729-E5FD6954CFF4}" srcOrd="0" destOrd="0" presId="urn:microsoft.com/office/officeart/2005/8/layout/hierarchy2"/>
    <dgm:cxn modelId="{5A2AEA38-63C3-412F-AD39-B8F55B9C9412}" type="presOf" srcId="{7AA8D983-9D6A-4756-BAAB-41C8994932ED}" destId="{6A7ADE4D-622C-4809-A8FA-E832AE41FD38}" srcOrd="1" destOrd="0" presId="urn:microsoft.com/office/officeart/2005/8/layout/hierarchy2"/>
    <dgm:cxn modelId="{86B7EF45-6750-4B7C-BF9F-18F8B4E822A9}" type="presOf" srcId="{43F8FA22-421A-40CC-8DE1-84CA9F5086DF}" destId="{5D1FA78F-98FE-48AB-9BE9-6E91BD70FDB7}" srcOrd="0" destOrd="0" presId="urn:microsoft.com/office/officeart/2005/8/layout/hierarchy2"/>
    <dgm:cxn modelId="{BEF4AD5A-03C1-4739-AFC0-B0ED232702B5}" type="presOf" srcId="{7AA8D983-9D6A-4756-BAAB-41C8994932ED}" destId="{DAB2240D-6D0C-4E4A-833E-D4C174D29153}" srcOrd="0" destOrd="0" presId="urn:microsoft.com/office/officeart/2005/8/layout/hierarchy2"/>
    <dgm:cxn modelId="{250CDA83-A129-415F-B06F-24200C6BDBA0}" srcId="{41F4A3E7-9937-4237-A66C-FFA8C051A1D9}" destId="{1043590C-DB34-4B6C-9842-867A1A5435B3}" srcOrd="0" destOrd="0" parTransId="{9686CE6E-D188-4E88-B565-D397DDE696D7}" sibTransId="{47A2D4E5-64AC-426C-A8B3-9204901D0210}"/>
    <dgm:cxn modelId="{3F22D88B-02AF-45CE-A4CF-F8C881256197}" srcId="{43F8FA22-421A-40CC-8DE1-84CA9F5086DF}" destId="{E90238CD-B9F7-481F-81E0-E27A2BAAE91C}" srcOrd="1" destOrd="0" parTransId="{467FB2F4-991A-465F-BB89-5996DF414B38}" sibTransId="{3C219B0C-81B0-43C8-9524-BAB801820EC8}"/>
    <dgm:cxn modelId="{69C10FAB-068D-417E-8B61-3DAC76663325}" srcId="{1043590C-DB34-4B6C-9842-867A1A5435B3}" destId="{43F8FA22-421A-40CC-8DE1-84CA9F5086DF}" srcOrd="0" destOrd="0" parTransId="{7AA8D983-9D6A-4756-BAAB-41C8994932ED}" sibTransId="{E633A35D-804F-4CC8-AA50-76BE1634B579}"/>
    <dgm:cxn modelId="{9387D0B5-2561-4C8C-B59A-E6790D902BF0}" srcId="{43F8FA22-421A-40CC-8DE1-84CA9F5086DF}" destId="{48C9C624-DFE2-43EF-BABF-C0382B4688AB}" srcOrd="0" destOrd="0" parTransId="{F5D80543-BB4A-427C-A613-95CC86C6A59D}" sibTransId="{EF6C1A87-8885-4A01-B048-4DB64785D1BA}"/>
    <dgm:cxn modelId="{E65E90B7-6D51-42F0-A102-0AD1AA130C43}" type="presOf" srcId="{467FB2F4-991A-465F-BB89-5996DF414B38}" destId="{283DB378-33A3-4C74-B1C7-E0183627AA8F}" srcOrd="0" destOrd="0" presId="urn:microsoft.com/office/officeart/2005/8/layout/hierarchy2"/>
    <dgm:cxn modelId="{0EC3F0C0-35EC-4151-AFD5-455501BB666B}" type="presOf" srcId="{E90238CD-B9F7-481F-81E0-E27A2BAAE91C}" destId="{5B493AA0-B860-408C-AC1A-9B7A897920CB}" srcOrd="0" destOrd="0" presId="urn:microsoft.com/office/officeart/2005/8/layout/hierarchy2"/>
    <dgm:cxn modelId="{C8E43ECC-4E63-4464-8630-2A8DC6A19E49}" type="presOf" srcId="{F5D80543-BB4A-427C-A613-95CC86C6A59D}" destId="{4B37FDD4-CF07-4138-A0E2-DD354443FF1F}" srcOrd="1" destOrd="0" presId="urn:microsoft.com/office/officeart/2005/8/layout/hierarchy2"/>
    <dgm:cxn modelId="{6D82EDE6-26C7-4DBE-B8BB-9A9F12C4A572}" type="presParOf" srcId="{2AF46A24-7CD1-49BE-9729-E5FD6954CFF4}" destId="{81122DB4-57C6-4968-A238-3D82CAA9CAB5}" srcOrd="0" destOrd="0" presId="urn:microsoft.com/office/officeart/2005/8/layout/hierarchy2"/>
    <dgm:cxn modelId="{71C16D15-05DC-4682-9D6A-0B4D3505297C}" type="presParOf" srcId="{81122DB4-57C6-4968-A238-3D82CAA9CAB5}" destId="{A33173D4-6FED-4CE2-B0CD-4BA2CEF997D2}" srcOrd="0" destOrd="0" presId="urn:microsoft.com/office/officeart/2005/8/layout/hierarchy2"/>
    <dgm:cxn modelId="{FDA5C804-5610-4171-8403-5915E34F5EA4}" type="presParOf" srcId="{81122DB4-57C6-4968-A238-3D82CAA9CAB5}" destId="{1A4C5359-4501-4121-A0FE-E9A2788D7982}" srcOrd="1" destOrd="0" presId="urn:microsoft.com/office/officeart/2005/8/layout/hierarchy2"/>
    <dgm:cxn modelId="{9B154D1E-A90D-4984-BAF5-A94F0463C4DC}" type="presParOf" srcId="{1A4C5359-4501-4121-A0FE-E9A2788D7982}" destId="{DAB2240D-6D0C-4E4A-833E-D4C174D29153}" srcOrd="0" destOrd="0" presId="urn:microsoft.com/office/officeart/2005/8/layout/hierarchy2"/>
    <dgm:cxn modelId="{1D28F782-FAC1-4FF8-8B68-CCB7E5E85527}" type="presParOf" srcId="{DAB2240D-6D0C-4E4A-833E-D4C174D29153}" destId="{6A7ADE4D-622C-4809-A8FA-E832AE41FD38}" srcOrd="0" destOrd="0" presId="urn:microsoft.com/office/officeart/2005/8/layout/hierarchy2"/>
    <dgm:cxn modelId="{86951C74-CEF5-47A6-85F4-F45C71C1BE8B}" type="presParOf" srcId="{1A4C5359-4501-4121-A0FE-E9A2788D7982}" destId="{F126626F-CD08-4922-901B-DCBF2D09D5CE}" srcOrd="1" destOrd="0" presId="urn:microsoft.com/office/officeart/2005/8/layout/hierarchy2"/>
    <dgm:cxn modelId="{B65373C8-5D4A-4561-871F-3697CD5871A8}" type="presParOf" srcId="{F126626F-CD08-4922-901B-DCBF2D09D5CE}" destId="{5D1FA78F-98FE-48AB-9BE9-6E91BD70FDB7}" srcOrd="0" destOrd="0" presId="urn:microsoft.com/office/officeart/2005/8/layout/hierarchy2"/>
    <dgm:cxn modelId="{0CCC8359-F140-4FCA-946F-EA56A9BE69E7}" type="presParOf" srcId="{F126626F-CD08-4922-901B-DCBF2D09D5CE}" destId="{8705BD9D-541D-4BA8-9EC6-ADF908030AD0}" srcOrd="1" destOrd="0" presId="urn:microsoft.com/office/officeart/2005/8/layout/hierarchy2"/>
    <dgm:cxn modelId="{A2D2CAE1-4B94-4F0A-9F92-B1965AEF8D99}" type="presParOf" srcId="{8705BD9D-541D-4BA8-9EC6-ADF908030AD0}" destId="{44479EF6-6930-41A2-8F79-9E8AF99C7E49}" srcOrd="0" destOrd="0" presId="urn:microsoft.com/office/officeart/2005/8/layout/hierarchy2"/>
    <dgm:cxn modelId="{B18993AA-C288-45AC-A8B9-2CF197B67AEB}" type="presParOf" srcId="{44479EF6-6930-41A2-8F79-9E8AF99C7E49}" destId="{4B37FDD4-CF07-4138-A0E2-DD354443FF1F}" srcOrd="0" destOrd="0" presId="urn:microsoft.com/office/officeart/2005/8/layout/hierarchy2"/>
    <dgm:cxn modelId="{939AFCB7-19AA-4FC8-A549-0D117340B434}" type="presParOf" srcId="{8705BD9D-541D-4BA8-9EC6-ADF908030AD0}" destId="{3ED5190A-E904-489B-A5CA-60D72EF1D9FE}" srcOrd="1" destOrd="0" presId="urn:microsoft.com/office/officeart/2005/8/layout/hierarchy2"/>
    <dgm:cxn modelId="{C3CA7299-C637-4FE5-8874-DB1446643E5E}" type="presParOf" srcId="{3ED5190A-E904-489B-A5CA-60D72EF1D9FE}" destId="{208F3C53-B541-4351-A104-DACE356CFA00}" srcOrd="0" destOrd="0" presId="urn:microsoft.com/office/officeart/2005/8/layout/hierarchy2"/>
    <dgm:cxn modelId="{0D527D71-B6CC-4C68-A6DB-5CB721020A83}" type="presParOf" srcId="{3ED5190A-E904-489B-A5CA-60D72EF1D9FE}" destId="{2F6912D6-B32D-4EDC-88B9-5B6F746FBD10}" srcOrd="1" destOrd="0" presId="urn:microsoft.com/office/officeart/2005/8/layout/hierarchy2"/>
    <dgm:cxn modelId="{2164AF06-0CE8-4A57-8339-4D3FDDBBFF7B}" type="presParOf" srcId="{8705BD9D-541D-4BA8-9EC6-ADF908030AD0}" destId="{283DB378-33A3-4C74-B1C7-E0183627AA8F}" srcOrd="2" destOrd="0" presId="urn:microsoft.com/office/officeart/2005/8/layout/hierarchy2"/>
    <dgm:cxn modelId="{FF845006-1024-4FA4-8701-5E62C73E4D94}" type="presParOf" srcId="{283DB378-33A3-4C74-B1C7-E0183627AA8F}" destId="{09A9EC0F-4734-4B35-B958-E2194DED75A6}" srcOrd="0" destOrd="0" presId="urn:microsoft.com/office/officeart/2005/8/layout/hierarchy2"/>
    <dgm:cxn modelId="{FB2AE5C1-86A2-454C-B4D1-8B9AD7EF6517}" type="presParOf" srcId="{8705BD9D-541D-4BA8-9EC6-ADF908030AD0}" destId="{95DADB69-5C32-4F3B-BF70-A40C9BED63A2}" srcOrd="3" destOrd="0" presId="urn:microsoft.com/office/officeart/2005/8/layout/hierarchy2"/>
    <dgm:cxn modelId="{4F4E2F23-52C5-4839-B06A-D77D89716C5E}" type="presParOf" srcId="{95DADB69-5C32-4F3B-BF70-A40C9BED63A2}" destId="{5B493AA0-B860-408C-AC1A-9B7A897920CB}" srcOrd="0" destOrd="0" presId="urn:microsoft.com/office/officeart/2005/8/layout/hierarchy2"/>
    <dgm:cxn modelId="{A9D2C05E-0004-4C9A-9BF7-BE3A4C0437AD}" type="presParOf" srcId="{95DADB69-5C32-4F3B-BF70-A40C9BED63A2}" destId="{962C8A29-6393-430A-91A5-AA9DE23E07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72BAD-E75E-462D-B8D0-E5DADDCAB1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FA279FE-BBB5-4C43-B598-7668216098C6}">
      <dgm:prSet/>
      <dgm:spPr/>
      <dgm:t>
        <a:bodyPr/>
        <a:lstStyle/>
        <a:p>
          <a:r>
            <a:rPr lang="uk-UA"/>
            <a:t>Гласність третейського розгляду</a:t>
          </a:r>
          <a:endParaRPr lang="ru-RU"/>
        </a:p>
      </dgm:t>
    </dgm:pt>
    <dgm:pt modelId="{570953F0-7778-490C-95AA-71DD4449C0CC}" type="parTrans" cxnId="{79F6582E-9C11-460B-8825-2756B430325C}">
      <dgm:prSet/>
      <dgm:spPr/>
      <dgm:t>
        <a:bodyPr/>
        <a:lstStyle/>
        <a:p>
          <a:endParaRPr lang="ru-RU"/>
        </a:p>
      </dgm:t>
    </dgm:pt>
    <dgm:pt modelId="{6D72F381-BE3F-417B-BFF5-D372D6029A7D}" type="sibTrans" cxnId="{79F6582E-9C11-460B-8825-2756B430325C}">
      <dgm:prSet/>
      <dgm:spPr/>
      <dgm:t>
        <a:bodyPr/>
        <a:lstStyle/>
        <a:p>
          <a:endParaRPr lang="ru-RU"/>
        </a:p>
      </dgm:t>
    </dgm:pt>
    <dgm:pt modelId="{E10CFF0E-FBA4-45AB-B61E-9C6BE849CE41}">
      <dgm:prSet/>
      <dgm:spPr/>
      <dgm:t>
        <a:bodyPr/>
        <a:lstStyle/>
        <a:p>
          <a:r>
            <a:rPr lang="uk-UA"/>
            <a:t>Місце проведення третейського розгляду</a:t>
          </a:r>
          <a:endParaRPr lang="ru-RU"/>
        </a:p>
      </dgm:t>
    </dgm:pt>
    <dgm:pt modelId="{6AAEB676-2B56-48B5-8640-CC564D62EA30}" type="parTrans" cxnId="{044D4DC8-7BF0-43C4-8E0F-F7EE0298AC70}">
      <dgm:prSet/>
      <dgm:spPr/>
      <dgm:t>
        <a:bodyPr/>
        <a:lstStyle/>
        <a:p>
          <a:endParaRPr lang="ru-RU"/>
        </a:p>
      </dgm:t>
    </dgm:pt>
    <dgm:pt modelId="{2E80CDE9-C099-40AF-B19B-DF0951F3801A}" type="sibTrans" cxnId="{044D4DC8-7BF0-43C4-8E0F-F7EE0298AC70}">
      <dgm:prSet/>
      <dgm:spPr/>
      <dgm:t>
        <a:bodyPr/>
        <a:lstStyle/>
        <a:p>
          <a:endParaRPr lang="ru-RU"/>
        </a:p>
      </dgm:t>
    </dgm:pt>
    <dgm:pt modelId="{BF1C7ECC-0CEE-4EEE-A6D5-EA11CA2A71B1}">
      <dgm:prSet/>
      <dgm:spPr/>
      <dgm:t>
        <a:bodyPr/>
        <a:lstStyle/>
        <a:p>
          <a:r>
            <a:rPr lang="uk-UA"/>
            <a:t>Мова третейського розгляду</a:t>
          </a:r>
          <a:endParaRPr lang="ru-RU"/>
        </a:p>
      </dgm:t>
    </dgm:pt>
    <dgm:pt modelId="{5D6D8B97-6F1F-4CA4-ABD8-F2BD2ABA4A2B}" type="parTrans" cxnId="{F9BFBEEA-F082-4C0F-B09A-3B679FF95685}">
      <dgm:prSet/>
      <dgm:spPr/>
      <dgm:t>
        <a:bodyPr/>
        <a:lstStyle/>
        <a:p>
          <a:endParaRPr lang="ru-RU"/>
        </a:p>
      </dgm:t>
    </dgm:pt>
    <dgm:pt modelId="{0F90C7AA-F70F-42F5-A7B9-9D19A9550612}" type="sibTrans" cxnId="{F9BFBEEA-F082-4C0F-B09A-3B679FF95685}">
      <dgm:prSet/>
      <dgm:spPr/>
      <dgm:t>
        <a:bodyPr/>
        <a:lstStyle/>
        <a:p>
          <a:endParaRPr lang="ru-RU"/>
        </a:p>
      </dgm:t>
    </dgm:pt>
    <dgm:pt modelId="{FED4038E-B894-4455-B9DA-B7DB4E62BEBC}">
      <dgm:prSet/>
      <dgm:spPr/>
      <dgm:t>
        <a:bodyPr/>
        <a:lstStyle/>
        <a:p>
          <a:r>
            <a:rPr lang="uk-UA"/>
            <a:t>Конфіденційність</a:t>
          </a:r>
          <a:endParaRPr lang="ru-RU"/>
        </a:p>
      </dgm:t>
    </dgm:pt>
    <dgm:pt modelId="{7A0A6541-4594-4D74-9386-CFEBDB5193BF}" type="parTrans" cxnId="{C4420D39-CFF2-4592-A362-C358CF797F4F}">
      <dgm:prSet/>
      <dgm:spPr/>
      <dgm:t>
        <a:bodyPr/>
        <a:lstStyle/>
        <a:p>
          <a:endParaRPr lang="ru-RU"/>
        </a:p>
      </dgm:t>
    </dgm:pt>
    <dgm:pt modelId="{45E8FD8C-08E9-4056-8AF5-0E44C3C6FFB3}" type="sibTrans" cxnId="{C4420D39-CFF2-4592-A362-C358CF797F4F}">
      <dgm:prSet/>
      <dgm:spPr/>
      <dgm:t>
        <a:bodyPr/>
        <a:lstStyle/>
        <a:p>
          <a:endParaRPr lang="ru-RU"/>
        </a:p>
      </dgm:t>
    </dgm:pt>
    <dgm:pt modelId="{B928A6C5-BC78-47C8-BCA0-A835BDAE4D82}">
      <dgm:prSet/>
      <dgm:spPr/>
      <dgm:t>
        <a:bodyPr/>
        <a:lstStyle/>
        <a:p>
          <a:r>
            <a:rPr lang="uk-UA"/>
            <a:t>Учасники третейського розгляду</a:t>
          </a:r>
          <a:endParaRPr lang="ru-RU"/>
        </a:p>
      </dgm:t>
    </dgm:pt>
    <dgm:pt modelId="{5DEC16C0-0639-4BF0-9843-451CF8872512}" type="parTrans" cxnId="{CBDC3D3A-54BC-43F6-B882-DDA4AF721411}">
      <dgm:prSet/>
      <dgm:spPr/>
      <dgm:t>
        <a:bodyPr/>
        <a:lstStyle/>
        <a:p>
          <a:endParaRPr lang="ru-RU"/>
        </a:p>
      </dgm:t>
    </dgm:pt>
    <dgm:pt modelId="{E8B543B1-CC5B-4491-AC37-BE914961DA82}" type="sibTrans" cxnId="{CBDC3D3A-54BC-43F6-B882-DDA4AF721411}">
      <dgm:prSet/>
      <dgm:spPr/>
      <dgm:t>
        <a:bodyPr/>
        <a:lstStyle/>
        <a:p>
          <a:endParaRPr lang="ru-RU"/>
        </a:p>
      </dgm:t>
    </dgm:pt>
    <dgm:pt modelId="{D3C92661-CD88-401C-9037-3341386BD3B4}">
      <dgm:prSet/>
      <dgm:spPr/>
      <dgm:t>
        <a:bodyPr/>
        <a:lstStyle/>
        <a:p>
          <a:r>
            <a:rPr lang="uk-UA"/>
            <a:t>Позовна</a:t>
          </a:r>
          <a:r>
            <a:rPr lang="ru-RU"/>
            <a:t> </a:t>
          </a:r>
          <a:r>
            <a:rPr lang="uk-UA"/>
            <a:t>заява</a:t>
          </a:r>
          <a:endParaRPr lang="ru-RU"/>
        </a:p>
      </dgm:t>
    </dgm:pt>
    <dgm:pt modelId="{A2CEE3EA-0344-4AC8-A5D6-8A347624CE09}" type="parTrans" cxnId="{AA003A05-049B-4715-B3A5-EBF74E993013}">
      <dgm:prSet/>
      <dgm:spPr/>
      <dgm:t>
        <a:bodyPr/>
        <a:lstStyle/>
        <a:p>
          <a:endParaRPr lang="ru-RU"/>
        </a:p>
      </dgm:t>
    </dgm:pt>
    <dgm:pt modelId="{7BBECD47-3EC8-4722-8778-784D0E4029BF}" type="sibTrans" cxnId="{AA003A05-049B-4715-B3A5-EBF74E993013}">
      <dgm:prSet/>
      <dgm:spPr/>
      <dgm:t>
        <a:bodyPr/>
        <a:lstStyle/>
        <a:p>
          <a:endParaRPr lang="ru-RU"/>
        </a:p>
      </dgm:t>
    </dgm:pt>
    <dgm:pt modelId="{CC8A0BF5-98D9-4D3A-A67E-6779CB30F559}" type="pres">
      <dgm:prSet presAssocID="{3C572BAD-E75E-462D-B8D0-E5DADDCAB19F}" presName="diagram" presStyleCnt="0">
        <dgm:presLayoutVars>
          <dgm:dir/>
          <dgm:resizeHandles val="exact"/>
        </dgm:presLayoutVars>
      </dgm:prSet>
      <dgm:spPr/>
    </dgm:pt>
    <dgm:pt modelId="{AA1C4AF2-F87E-4A1F-8220-A6D26336AE51}" type="pres">
      <dgm:prSet presAssocID="{FFA279FE-BBB5-4C43-B598-7668216098C6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1728B708-98DB-4800-B41E-EC3D8FED37A8}" type="pres">
      <dgm:prSet presAssocID="{6D72F381-BE3F-417B-BFF5-D372D6029A7D}" presName="sibTrans" presStyleCnt="0"/>
      <dgm:spPr/>
    </dgm:pt>
    <dgm:pt modelId="{15AED63C-44BD-4CCC-A239-B2D8F7CA2B4C}" type="pres">
      <dgm:prSet presAssocID="{E10CFF0E-FBA4-45AB-B61E-9C6BE849CE41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DA9E1E3B-13BA-43C4-A48A-17DBFCC206BB}" type="pres">
      <dgm:prSet presAssocID="{2E80CDE9-C099-40AF-B19B-DF0951F3801A}" presName="sibTrans" presStyleCnt="0"/>
      <dgm:spPr/>
    </dgm:pt>
    <dgm:pt modelId="{3576F331-4EE0-419D-A397-DAF045C30A08}" type="pres">
      <dgm:prSet presAssocID="{BF1C7ECC-0CEE-4EEE-A6D5-EA11CA2A71B1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F4E18995-C393-4924-A562-AEDD9DBB6AD2}" type="pres">
      <dgm:prSet presAssocID="{0F90C7AA-F70F-42F5-A7B9-9D19A9550612}" presName="sibTrans" presStyleCnt="0"/>
      <dgm:spPr/>
    </dgm:pt>
    <dgm:pt modelId="{BE5CC4BE-69C3-487A-B640-AFD082FF1EC0}" type="pres">
      <dgm:prSet presAssocID="{FED4038E-B894-4455-B9DA-B7DB4E62BEBC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FF2049B9-B8CE-40DF-B16F-7FB26ECB2D41}" type="pres">
      <dgm:prSet presAssocID="{45E8FD8C-08E9-4056-8AF5-0E44C3C6FFB3}" presName="sibTrans" presStyleCnt="0"/>
      <dgm:spPr/>
    </dgm:pt>
    <dgm:pt modelId="{CE728382-F4AA-4B98-9A55-82516FB6F42E}" type="pres">
      <dgm:prSet presAssocID="{B928A6C5-BC78-47C8-BCA0-A835BDAE4D82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1CF199DA-447B-4B11-BAC4-6A706AF7C911}" type="pres">
      <dgm:prSet presAssocID="{E8B543B1-CC5B-4491-AC37-BE914961DA82}" presName="sibTrans" presStyleCnt="0"/>
      <dgm:spPr/>
    </dgm:pt>
    <dgm:pt modelId="{C7B8BD42-7345-4792-80FF-B9EEDD4398C2}" type="pres">
      <dgm:prSet presAssocID="{D3C92661-CD88-401C-9037-3341386BD3B4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AA003A05-049B-4715-B3A5-EBF74E993013}" srcId="{3C572BAD-E75E-462D-B8D0-E5DADDCAB19F}" destId="{D3C92661-CD88-401C-9037-3341386BD3B4}" srcOrd="5" destOrd="0" parTransId="{A2CEE3EA-0344-4AC8-A5D6-8A347624CE09}" sibTransId="{7BBECD47-3EC8-4722-8778-784D0E4029BF}"/>
    <dgm:cxn modelId="{AF5C0721-1F31-43FC-9A6F-15A11EF3F636}" type="presOf" srcId="{B928A6C5-BC78-47C8-BCA0-A835BDAE4D82}" destId="{CE728382-F4AA-4B98-9A55-82516FB6F42E}" srcOrd="0" destOrd="0" presId="urn:microsoft.com/office/officeart/2005/8/layout/default"/>
    <dgm:cxn modelId="{79F6582E-9C11-460B-8825-2756B430325C}" srcId="{3C572BAD-E75E-462D-B8D0-E5DADDCAB19F}" destId="{FFA279FE-BBB5-4C43-B598-7668216098C6}" srcOrd="0" destOrd="0" parTransId="{570953F0-7778-490C-95AA-71DD4449C0CC}" sibTransId="{6D72F381-BE3F-417B-BFF5-D372D6029A7D}"/>
    <dgm:cxn modelId="{C4420D39-CFF2-4592-A362-C358CF797F4F}" srcId="{3C572BAD-E75E-462D-B8D0-E5DADDCAB19F}" destId="{FED4038E-B894-4455-B9DA-B7DB4E62BEBC}" srcOrd="3" destOrd="0" parTransId="{7A0A6541-4594-4D74-9386-CFEBDB5193BF}" sibTransId="{45E8FD8C-08E9-4056-8AF5-0E44C3C6FFB3}"/>
    <dgm:cxn modelId="{CBDC3D3A-54BC-43F6-B882-DDA4AF721411}" srcId="{3C572BAD-E75E-462D-B8D0-E5DADDCAB19F}" destId="{B928A6C5-BC78-47C8-BCA0-A835BDAE4D82}" srcOrd="4" destOrd="0" parTransId="{5DEC16C0-0639-4BF0-9843-451CF8872512}" sibTransId="{E8B543B1-CC5B-4491-AC37-BE914961DA82}"/>
    <dgm:cxn modelId="{EA816A7E-C606-4B71-AC82-A44A82B58080}" type="presOf" srcId="{3C572BAD-E75E-462D-B8D0-E5DADDCAB19F}" destId="{CC8A0BF5-98D9-4D3A-A67E-6779CB30F559}" srcOrd="0" destOrd="0" presId="urn:microsoft.com/office/officeart/2005/8/layout/default"/>
    <dgm:cxn modelId="{A00AA0A2-C551-4B02-A1A4-9EF6FD3096BD}" type="presOf" srcId="{FFA279FE-BBB5-4C43-B598-7668216098C6}" destId="{AA1C4AF2-F87E-4A1F-8220-A6D26336AE51}" srcOrd="0" destOrd="0" presId="urn:microsoft.com/office/officeart/2005/8/layout/default"/>
    <dgm:cxn modelId="{95C904BF-32BE-45E6-8190-135E75FA524C}" type="presOf" srcId="{D3C92661-CD88-401C-9037-3341386BD3B4}" destId="{C7B8BD42-7345-4792-80FF-B9EEDD4398C2}" srcOrd="0" destOrd="0" presId="urn:microsoft.com/office/officeart/2005/8/layout/default"/>
    <dgm:cxn modelId="{71F369C5-CCD3-423F-877F-4F49B75BC6DD}" type="presOf" srcId="{FED4038E-B894-4455-B9DA-B7DB4E62BEBC}" destId="{BE5CC4BE-69C3-487A-B640-AFD082FF1EC0}" srcOrd="0" destOrd="0" presId="urn:microsoft.com/office/officeart/2005/8/layout/default"/>
    <dgm:cxn modelId="{044D4DC8-7BF0-43C4-8E0F-F7EE0298AC70}" srcId="{3C572BAD-E75E-462D-B8D0-E5DADDCAB19F}" destId="{E10CFF0E-FBA4-45AB-B61E-9C6BE849CE41}" srcOrd="1" destOrd="0" parTransId="{6AAEB676-2B56-48B5-8640-CC564D62EA30}" sibTransId="{2E80CDE9-C099-40AF-B19B-DF0951F3801A}"/>
    <dgm:cxn modelId="{A2CFD5CA-9D3C-48E4-B776-FCEEED0C7BFA}" type="presOf" srcId="{BF1C7ECC-0CEE-4EEE-A6D5-EA11CA2A71B1}" destId="{3576F331-4EE0-419D-A397-DAF045C30A08}" srcOrd="0" destOrd="0" presId="urn:microsoft.com/office/officeart/2005/8/layout/default"/>
    <dgm:cxn modelId="{F9BFBEEA-F082-4C0F-B09A-3B679FF95685}" srcId="{3C572BAD-E75E-462D-B8D0-E5DADDCAB19F}" destId="{BF1C7ECC-0CEE-4EEE-A6D5-EA11CA2A71B1}" srcOrd="2" destOrd="0" parTransId="{5D6D8B97-6F1F-4CA4-ABD8-F2BD2ABA4A2B}" sibTransId="{0F90C7AA-F70F-42F5-A7B9-9D19A9550612}"/>
    <dgm:cxn modelId="{DB7153EF-8B45-458C-91CA-44FC508F7975}" type="presOf" srcId="{E10CFF0E-FBA4-45AB-B61E-9C6BE849CE41}" destId="{15AED63C-44BD-4CCC-A239-B2D8F7CA2B4C}" srcOrd="0" destOrd="0" presId="urn:microsoft.com/office/officeart/2005/8/layout/default"/>
    <dgm:cxn modelId="{9159606B-D416-4317-8FF5-5F31B401FD55}" type="presParOf" srcId="{CC8A0BF5-98D9-4D3A-A67E-6779CB30F559}" destId="{AA1C4AF2-F87E-4A1F-8220-A6D26336AE51}" srcOrd="0" destOrd="0" presId="urn:microsoft.com/office/officeart/2005/8/layout/default"/>
    <dgm:cxn modelId="{BBC38908-A209-46D5-8F25-475CF78FC456}" type="presParOf" srcId="{CC8A0BF5-98D9-4D3A-A67E-6779CB30F559}" destId="{1728B708-98DB-4800-B41E-EC3D8FED37A8}" srcOrd="1" destOrd="0" presId="urn:microsoft.com/office/officeart/2005/8/layout/default"/>
    <dgm:cxn modelId="{B5BFFB59-3379-4920-8231-AE5E9E7044AC}" type="presParOf" srcId="{CC8A0BF5-98D9-4D3A-A67E-6779CB30F559}" destId="{15AED63C-44BD-4CCC-A239-B2D8F7CA2B4C}" srcOrd="2" destOrd="0" presId="urn:microsoft.com/office/officeart/2005/8/layout/default"/>
    <dgm:cxn modelId="{A80CDF9E-C01B-4E19-816B-7971B03DB7B4}" type="presParOf" srcId="{CC8A0BF5-98D9-4D3A-A67E-6779CB30F559}" destId="{DA9E1E3B-13BA-43C4-A48A-17DBFCC206BB}" srcOrd="3" destOrd="0" presId="urn:microsoft.com/office/officeart/2005/8/layout/default"/>
    <dgm:cxn modelId="{1DFF1EF7-6181-4E88-845F-681ADC1F38EF}" type="presParOf" srcId="{CC8A0BF5-98D9-4D3A-A67E-6779CB30F559}" destId="{3576F331-4EE0-419D-A397-DAF045C30A08}" srcOrd="4" destOrd="0" presId="urn:microsoft.com/office/officeart/2005/8/layout/default"/>
    <dgm:cxn modelId="{A0FAAE27-2EE9-49DE-B074-D45EBCC9D895}" type="presParOf" srcId="{CC8A0BF5-98D9-4D3A-A67E-6779CB30F559}" destId="{F4E18995-C393-4924-A562-AEDD9DBB6AD2}" srcOrd="5" destOrd="0" presId="urn:microsoft.com/office/officeart/2005/8/layout/default"/>
    <dgm:cxn modelId="{E0152DEB-EC83-4896-A616-DD2EA98E5F76}" type="presParOf" srcId="{CC8A0BF5-98D9-4D3A-A67E-6779CB30F559}" destId="{BE5CC4BE-69C3-487A-B640-AFD082FF1EC0}" srcOrd="6" destOrd="0" presId="urn:microsoft.com/office/officeart/2005/8/layout/default"/>
    <dgm:cxn modelId="{2E7823F8-8129-40F2-A530-AEE5667F153B}" type="presParOf" srcId="{CC8A0BF5-98D9-4D3A-A67E-6779CB30F559}" destId="{FF2049B9-B8CE-40DF-B16F-7FB26ECB2D41}" srcOrd="7" destOrd="0" presId="urn:microsoft.com/office/officeart/2005/8/layout/default"/>
    <dgm:cxn modelId="{0AD9817B-287D-47FD-BBD6-8D059FDE5B2A}" type="presParOf" srcId="{CC8A0BF5-98D9-4D3A-A67E-6779CB30F559}" destId="{CE728382-F4AA-4B98-9A55-82516FB6F42E}" srcOrd="8" destOrd="0" presId="urn:microsoft.com/office/officeart/2005/8/layout/default"/>
    <dgm:cxn modelId="{33DB1EFA-7561-4FB0-A136-33B5E38F2ADE}" type="presParOf" srcId="{CC8A0BF5-98D9-4D3A-A67E-6779CB30F559}" destId="{1CF199DA-447B-4B11-BAC4-6A706AF7C911}" srcOrd="9" destOrd="0" presId="urn:microsoft.com/office/officeart/2005/8/layout/default"/>
    <dgm:cxn modelId="{96E66AC4-BC76-47CB-B65B-B3DB81FB1FE8}" type="presParOf" srcId="{CC8A0BF5-98D9-4D3A-A67E-6779CB30F559}" destId="{C7B8BD42-7345-4792-80FF-B9EEDD4398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AFAEF-BCA5-4795-BC2A-C0D8C6F08B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B854C1-09AE-4473-862D-2C5C7F06559E}">
      <dgm:prSet/>
      <dgm:spPr/>
      <dgm:t>
        <a:bodyPr/>
        <a:lstStyle/>
        <a:p>
          <a:r>
            <a:rPr lang="uk-UA" dirty="0"/>
            <a:t>У рішенні третейського суду повинні бути зазначені:</a:t>
          </a:r>
          <a:endParaRPr lang="ru-RU" dirty="0"/>
        </a:p>
      </dgm:t>
    </dgm:pt>
    <dgm:pt modelId="{1F33A2EC-BAD2-4398-9930-F3F1A7B32D36}" type="parTrans" cxnId="{D215378B-3D46-4FA7-BAF4-AF9557EC0281}">
      <dgm:prSet/>
      <dgm:spPr/>
      <dgm:t>
        <a:bodyPr/>
        <a:lstStyle/>
        <a:p>
          <a:endParaRPr lang="ru-RU"/>
        </a:p>
      </dgm:t>
    </dgm:pt>
    <dgm:pt modelId="{1210B7DD-4035-4213-9534-D5155130D908}" type="sibTrans" cxnId="{D215378B-3D46-4FA7-BAF4-AF9557EC0281}">
      <dgm:prSet/>
      <dgm:spPr/>
      <dgm:t>
        <a:bodyPr/>
        <a:lstStyle/>
        <a:p>
          <a:endParaRPr lang="ru-RU"/>
        </a:p>
      </dgm:t>
    </dgm:pt>
    <dgm:pt modelId="{F861194A-769B-4BB9-96A4-4579A60EAB6C}">
      <dgm:prSet custT="1"/>
      <dgm:spPr/>
      <dgm:t>
        <a:bodyPr/>
        <a:lstStyle/>
        <a:p>
          <a:r>
            <a:rPr lang="uk-UA" sz="1200" dirty="0"/>
            <a:t>назва третейського суду</a:t>
          </a:r>
          <a:endParaRPr lang="ru-RU" sz="1200" dirty="0"/>
        </a:p>
      </dgm:t>
    </dgm:pt>
    <dgm:pt modelId="{9379AB5E-4B8C-4A7C-AC7C-C0BC0E090912}" type="parTrans" cxnId="{CA0546B7-C80B-4F4F-B951-750B5869CA56}">
      <dgm:prSet/>
      <dgm:spPr/>
      <dgm:t>
        <a:bodyPr/>
        <a:lstStyle/>
        <a:p>
          <a:endParaRPr lang="ru-RU"/>
        </a:p>
      </dgm:t>
    </dgm:pt>
    <dgm:pt modelId="{F04EE65C-6670-4BC6-9696-D398BEB77F5F}" type="sibTrans" cxnId="{CA0546B7-C80B-4F4F-B951-750B5869CA56}">
      <dgm:prSet/>
      <dgm:spPr/>
      <dgm:t>
        <a:bodyPr/>
        <a:lstStyle/>
        <a:p>
          <a:endParaRPr lang="ru-RU"/>
        </a:p>
      </dgm:t>
    </dgm:pt>
    <dgm:pt modelId="{2FC637F6-8B81-400C-8C84-B759F4A64F3C}">
      <dgm:prSet custT="1"/>
      <dgm:spPr/>
      <dgm:t>
        <a:bodyPr/>
        <a:lstStyle/>
        <a:p>
          <a:r>
            <a:rPr lang="uk-UA" sz="1200" dirty="0"/>
            <a:t>дата прийняття рішення</a:t>
          </a:r>
          <a:endParaRPr lang="ru-RU" sz="1200" dirty="0"/>
        </a:p>
      </dgm:t>
    </dgm:pt>
    <dgm:pt modelId="{59AE65EA-2DAD-4A21-811C-E2BC7BA0A039}" type="parTrans" cxnId="{D04DF1FD-B21C-41C6-9C7D-B666C1C76E32}">
      <dgm:prSet/>
      <dgm:spPr/>
      <dgm:t>
        <a:bodyPr/>
        <a:lstStyle/>
        <a:p>
          <a:endParaRPr lang="ru-RU"/>
        </a:p>
      </dgm:t>
    </dgm:pt>
    <dgm:pt modelId="{7DA395FC-C4B0-439D-8CA2-8DC446FF0F76}" type="sibTrans" cxnId="{D04DF1FD-B21C-41C6-9C7D-B666C1C76E32}">
      <dgm:prSet/>
      <dgm:spPr/>
      <dgm:t>
        <a:bodyPr/>
        <a:lstStyle/>
        <a:p>
          <a:endParaRPr lang="ru-RU"/>
        </a:p>
      </dgm:t>
    </dgm:pt>
    <dgm:pt modelId="{FA6426C8-D794-4B22-8676-6DCAF3FFC292}">
      <dgm:prSet custT="1"/>
      <dgm:spPr/>
      <dgm:t>
        <a:bodyPr/>
        <a:lstStyle/>
        <a:p>
          <a:r>
            <a:rPr lang="uk-UA" sz="1200" dirty="0"/>
            <a:t>склад третейського суду і порядок його формування</a:t>
          </a:r>
          <a:endParaRPr lang="ru-RU" sz="1200" dirty="0"/>
        </a:p>
      </dgm:t>
    </dgm:pt>
    <dgm:pt modelId="{DD80A603-906F-4989-8DE8-344078428CBD}" type="parTrans" cxnId="{EB1B1B48-3BA1-4FE9-B119-57A65FDE3A84}">
      <dgm:prSet/>
      <dgm:spPr/>
      <dgm:t>
        <a:bodyPr/>
        <a:lstStyle/>
        <a:p>
          <a:endParaRPr lang="ru-RU"/>
        </a:p>
      </dgm:t>
    </dgm:pt>
    <dgm:pt modelId="{C5B00472-073D-4FEB-BD58-745A1ED37A13}" type="sibTrans" cxnId="{EB1B1B48-3BA1-4FE9-B119-57A65FDE3A84}">
      <dgm:prSet/>
      <dgm:spPr/>
      <dgm:t>
        <a:bodyPr/>
        <a:lstStyle/>
        <a:p>
          <a:endParaRPr lang="ru-RU"/>
        </a:p>
      </dgm:t>
    </dgm:pt>
    <dgm:pt modelId="{06677F3E-093B-4770-8B8F-660F85059A75}">
      <dgm:prSet custT="1"/>
      <dgm:spPr/>
      <dgm:t>
        <a:bodyPr/>
        <a:lstStyle/>
        <a:p>
          <a:r>
            <a:rPr lang="uk-UA" sz="1200" dirty="0"/>
            <a:t>місце третейського розгляду</a:t>
          </a:r>
          <a:endParaRPr lang="ru-RU" sz="1200" dirty="0"/>
        </a:p>
      </dgm:t>
    </dgm:pt>
    <dgm:pt modelId="{BABCDE28-FB39-4AED-990A-F49D0166C864}" type="parTrans" cxnId="{754BCF2C-CB92-4910-9F08-222625678207}">
      <dgm:prSet/>
      <dgm:spPr/>
      <dgm:t>
        <a:bodyPr/>
        <a:lstStyle/>
        <a:p>
          <a:endParaRPr lang="ru-RU"/>
        </a:p>
      </dgm:t>
    </dgm:pt>
    <dgm:pt modelId="{22F37EA1-8E2D-4265-87AE-9CFF6831846A}" type="sibTrans" cxnId="{754BCF2C-CB92-4910-9F08-222625678207}">
      <dgm:prSet/>
      <dgm:spPr/>
      <dgm:t>
        <a:bodyPr/>
        <a:lstStyle/>
        <a:p>
          <a:endParaRPr lang="ru-RU"/>
        </a:p>
      </dgm:t>
    </dgm:pt>
    <dgm:pt modelId="{FB826C90-E1E6-48AD-B132-6B4A12A55844}">
      <dgm:prSet custT="1"/>
      <dgm:spPr/>
      <dgm:t>
        <a:bodyPr/>
        <a:lstStyle/>
        <a:p>
          <a:r>
            <a:rPr lang="uk-UA" sz="1200" dirty="0"/>
            <a:t>сторони, їх представники та інші учасники третейського розгляду, що брали участь у розгляді справи третейським судом</a:t>
          </a:r>
          <a:endParaRPr lang="ru-RU" sz="1200" dirty="0"/>
        </a:p>
      </dgm:t>
    </dgm:pt>
    <dgm:pt modelId="{9C3749FB-84C7-4365-AFF6-849EBBC5420B}" type="parTrans" cxnId="{03D49A08-4D5F-470E-94C1-C4997B5C3154}">
      <dgm:prSet/>
      <dgm:spPr/>
      <dgm:t>
        <a:bodyPr/>
        <a:lstStyle/>
        <a:p>
          <a:endParaRPr lang="ru-RU"/>
        </a:p>
      </dgm:t>
    </dgm:pt>
    <dgm:pt modelId="{85E4B1C7-3E32-4504-97ED-85FF2067F6EE}" type="sibTrans" cxnId="{03D49A08-4D5F-470E-94C1-C4997B5C3154}">
      <dgm:prSet/>
      <dgm:spPr/>
      <dgm:t>
        <a:bodyPr/>
        <a:lstStyle/>
        <a:p>
          <a:endParaRPr lang="ru-RU"/>
        </a:p>
      </dgm:t>
    </dgm:pt>
    <dgm:pt modelId="{5EE8960C-0A3F-46F8-BF5E-D06F041DC876}">
      <dgm:prSet custT="1"/>
      <dgm:spPr/>
      <dgm:t>
        <a:bodyPr/>
        <a:lstStyle/>
        <a:p>
          <a:r>
            <a:rPr lang="uk-UA" sz="1200" dirty="0"/>
            <a:t>висновок про компетенцію третейського суду, обсяг його повноважень за третейською угодою</a:t>
          </a:r>
          <a:endParaRPr lang="ru-RU" sz="1200" dirty="0"/>
        </a:p>
      </dgm:t>
    </dgm:pt>
    <dgm:pt modelId="{311B561E-C7F4-46FD-993F-891C6F51CA5E}" type="parTrans" cxnId="{7FA93556-8B56-4A6C-8FB3-1B59F4F962DD}">
      <dgm:prSet/>
      <dgm:spPr/>
      <dgm:t>
        <a:bodyPr/>
        <a:lstStyle/>
        <a:p>
          <a:endParaRPr lang="ru-RU"/>
        </a:p>
      </dgm:t>
    </dgm:pt>
    <dgm:pt modelId="{D55D3170-C026-4D32-8858-4AB71BB4CAF6}" type="sibTrans" cxnId="{7FA93556-8B56-4A6C-8FB3-1B59F4F962DD}">
      <dgm:prSet/>
      <dgm:spPr/>
      <dgm:t>
        <a:bodyPr/>
        <a:lstStyle/>
        <a:p>
          <a:endParaRPr lang="ru-RU"/>
        </a:p>
      </dgm:t>
    </dgm:pt>
    <dgm:pt modelId="{84B0CB6A-3B55-49B9-8F5A-28994F81CBC0}">
      <dgm:prSet custT="1"/>
      <dgm:spPr/>
      <dgm:t>
        <a:bodyPr/>
        <a:lstStyle/>
        <a:p>
          <a:r>
            <a:rPr lang="uk-UA" sz="1100" dirty="0"/>
            <a:t>стислий виклад позовної заяви, відзиву на позовну заяву, заяв, пояснень, клопотань сторін та їхніх представників, інших учасників третейського розгляду</a:t>
          </a:r>
          <a:endParaRPr lang="ru-RU" sz="1100" dirty="0"/>
        </a:p>
      </dgm:t>
    </dgm:pt>
    <dgm:pt modelId="{549984E6-D239-4ED3-B4C1-5C266A432FAF}" type="parTrans" cxnId="{D2AE5BA2-BAF9-4D5A-9975-594382186D0B}">
      <dgm:prSet/>
      <dgm:spPr/>
      <dgm:t>
        <a:bodyPr/>
        <a:lstStyle/>
        <a:p>
          <a:endParaRPr lang="ru-RU"/>
        </a:p>
      </dgm:t>
    </dgm:pt>
    <dgm:pt modelId="{2306B669-0EB0-4218-917F-623AF49F2810}" type="sibTrans" cxnId="{D2AE5BA2-BAF9-4D5A-9975-594382186D0B}">
      <dgm:prSet/>
      <dgm:spPr/>
      <dgm:t>
        <a:bodyPr/>
        <a:lstStyle/>
        <a:p>
          <a:endParaRPr lang="ru-RU"/>
        </a:p>
      </dgm:t>
    </dgm:pt>
    <dgm:pt modelId="{7E8768C0-9632-4AFE-B956-E4F898DB0BC7}">
      <dgm:prSet custT="1"/>
      <dgm:spPr/>
      <dgm:t>
        <a:bodyPr/>
        <a:lstStyle/>
        <a:p>
          <a:r>
            <a:rPr lang="uk-UA" sz="1050" dirty="0"/>
            <a:t>встановлені обставини справи, підстави виникнення спору, докази, на підставі яких прийнято рішення, зміст мирової угоди, якщо вона укладена сторонами, мотиви, з яких третейський суд відхилив доводи, докази та заявлені під час третейського розгляду клопотання сторін</a:t>
          </a:r>
          <a:endParaRPr lang="ru-RU" sz="1050" dirty="0"/>
        </a:p>
      </dgm:t>
    </dgm:pt>
    <dgm:pt modelId="{84297CF9-DC97-4509-A63D-989470179451}" type="parTrans" cxnId="{8D89A05D-94B6-4ED7-8773-B79BC28036ED}">
      <dgm:prSet/>
      <dgm:spPr/>
      <dgm:t>
        <a:bodyPr/>
        <a:lstStyle/>
        <a:p>
          <a:endParaRPr lang="ru-RU"/>
        </a:p>
      </dgm:t>
    </dgm:pt>
    <dgm:pt modelId="{7188B03B-0FE1-41C9-971C-45AC14DA46C9}" type="sibTrans" cxnId="{8D89A05D-94B6-4ED7-8773-B79BC28036ED}">
      <dgm:prSet/>
      <dgm:spPr/>
      <dgm:t>
        <a:bodyPr/>
        <a:lstStyle/>
        <a:p>
          <a:endParaRPr lang="ru-RU"/>
        </a:p>
      </dgm:t>
    </dgm:pt>
    <dgm:pt modelId="{8C0E258C-0E87-471D-9A70-CEE90197D4CA}">
      <dgm:prSet custT="1"/>
      <dgm:spPr/>
      <dgm:t>
        <a:bodyPr/>
        <a:lstStyle/>
        <a:p>
          <a:r>
            <a:rPr lang="uk-UA" sz="1200" dirty="0"/>
            <a:t>висновок про задоволення позову або про відмову в позові повністю або частково по кожній із заявлених вимог</a:t>
          </a:r>
          <a:endParaRPr lang="ru-RU" sz="1200" dirty="0"/>
        </a:p>
      </dgm:t>
    </dgm:pt>
    <dgm:pt modelId="{DF3F6E68-3A77-4C9F-87D2-7FEEBD406EFF}" type="parTrans" cxnId="{9665CBBF-6A27-4A9B-B6B2-8057CC8861A6}">
      <dgm:prSet/>
      <dgm:spPr/>
      <dgm:t>
        <a:bodyPr/>
        <a:lstStyle/>
        <a:p>
          <a:endParaRPr lang="ru-RU"/>
        </a:p>
      </dgm:t>
    </dgm:pt>
    <dgm:pt modelId="{79CBE4E6-E671-40FC-9348-0D2F9FAC3A23}" type="sibTrans" cxnId="{9665CBBF-6A27-4A9B-B6B2-8057CC8861A6}">
      <dgm:prSet/>
      <dgm:spPr/>
      <dgm:t>
        <a:bodyPr/>
        <a:lstStyle/>
        <a:p>
          <a:endParaRPr lang="ru-RU"/>
        </a:p>
      </dgm:t>
    </dgm:pt>
    <dgm:pt modelId="{4AC8E2C2-CF86-454D-8C26-ABCCFA314164}">
      <dgm:prSet custT="1"/>
      <dgm:spPr/>
      <dgm:t>
        <a:bodyPr/>
        <a:lstStyle/>
        <a:p>
          <a:r>
            <a:rPr lang="uk-UA" sz="1200" dirty="0"/>
            <a:t>норми законодавства, якими керувався третейський суд при прийнятті рішення</a:t>
          </a:r>
          <a:endParaRPr lang="ru-RU" sz="1200" dirty="0"/>
        </a:p>
      </dgm:t>
    </dgm:pt>
    <dgm:pt modelId="{F8D39603-6379-4C85-90AA-35885306F652}" type="parTrans" cxnId="{C08B66D2-EEA4-4E43-A24F-761A3FE15834}">
      <dgm:prSet/>
      <dgm:spPr/>
      <dgm:t>
        <a:bodyPr/>
        <a:lstStyle/>
        <a:p>
          <a:endParaRPr lang="ru-RU"/>
        </a:p>
      </dgm:t>
    </dgm:pt>
    <dgm:pt modelId="{48C4B627-DF6D-4A56-98B4-70CBFFCA3825}" type="sibTrans" cxnId="{C08B66D2-EEA4-4E43-A24F-761A3FE15834}">
      <dgm:prSet/>
      <dgm:spPr/>
      <dgm:t>
        <a:bodyPr/>
        <a:lstStyle/>
        <a:p>
          <a:endParaRPr lang="ru-RU"/>
        </a:p>
      </dgm:t>
    </dgm:pt>
    <dgm:pt modelId="{E9D958E1-206D-4CB7-B539-223E9D56924D}" type="pres">
      <dgm:prSet presAssocID="{788AFAEF-BCA5-4795-BC2A-C0D8C6F08B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213B95-672D-4B8A-87AB-947E8299A796}" type="pres">
      <dgm:prSet presAssocID="{BFB854C1-09AE-4473-862D-2C5C7F06559E}" presName="root1" presStyleCnt="0"/>
      <dgm:spPr/>
    </dgm:pt>
    <dgm:pt modelId="{BDA7F9FB-9877-4922-8B10-9C407ED22868}" type="pres">
      <dgm:prSet presAssocID="{BFB854C1-09AE-4473-862D-2C5C7F06559E}" presName="LevelOneTextNode" presStyleLbl="node0" presStyleIdx="0" presStyleCnt="1" custScaleX="193248" custScaleY="214779">
        <dgm:presLayoutVars>
          <dgm:chPref val="3"/>
        </dgm:presLayoutVars>
      </dgm:prSet>
      <dgm:spPr/>
    </dgm:pt>
    <dgm:pt modelId="{4B8DB004-C855-4FED-93DA-ED6C581AE10C}" type="pres">
      <dgm:prSet presAssocID="{BFB854C1-09AE-4473-862D-2C5C7F06559E}" presName="level2hierChild" presStyleCnt="0"/>
      <dgm:spPr/>
    </dgm:pt>
    <dgm:pt modelId="{DB43DAAC-426E-438D-A268-B96C3C12255B}" type="pres">
      <dgm:prSet presAssocID="{9379AB5E-4B8C-4A7C-AC7C-C0BC0E090912}" presName="conn2-1" presStyleLbl="parChTrans1D2" presStyleIdx="0" presStyleCnt="10"/>
      <dgm:spPr/>
    </dgm:pt>
    <dgm:pt modelId="{EAC12252-88C4-4D5C-BC06-9F30A2E4EC67}" type="pres">
      <dgm:prSet presAssocID="{9379AB5E-4B8C-4A7C-AC7C-C0BC0E090912}" presName="connTx" presStyleLbl="parChTrans1D2" presStyleIdx="0" presStyleCnt="10"/>
      <dgm:spPr/>
    </dgm:pt>
    <dgm:pt modelId="{EBC02E6B-4A31-4EB6-A948-9C259CB65084}" type="pres">
      <dgm:prSet presAssocID="{F861194A-769B-4BB9-96A4-4579A60EAB6C}" presName="root2" presStyleCnt="0"/>
      <dgm:spPr/>
    </dgm:pt>
    <dgm:pt modelId="{0129F002-602E-43E2-B3EB-3F473DE4FE7B}" type="pres">
      <dgm:prSet presAssocID="{F861194A-769B-4BB9-96A4-4579A60EAB6C}" presName="LevelTwoTextNode" presStyleLbl="node2" presStyleIdx="0" presStyleCnt="10" custScaleX="855206">
        <dgm:presLayoutVars>
          <dgm:chPref val="3"/>
        </dgm:presLayoutVars>
      </dgm:prSet>
      <dgm:spPr/>
    </dgm:pt>
    <dgm:pt modelId="{4E96FCF2-C2E9-4EAC-84FE-4FDFDE66A4A4}" type="pres">
      <dgm:prSet presAssocID="{F861194A-769B-4BB9-96A4-4579A60EAB6C}" presName="level3hierChild" presStyleCnt="0"/>
      <dgm:spPr/>
    </dgm:pt>
    <dgm:pt modelId="{7B1096E4-4132-4311-9632-74A7A470837D}" type="pres">
      <dgm:prSet presAssocID="{59AE65EA-2DAD-4A21-811C-E2BC7BA0A039}" presName="conn2-1" presStyleLbl="parChTrans1D2" presStyleIdx="1" presStyleCnt="10"/>
      <dgm:spPr/>
    </dgm:pt>
    <dgm:pt modelId="{1F0E1ACF-6E58-4032-94C7-4A17D244CFA3}" type="pres">
      <dgm:prSet presAssocID="{59AE65EA-2DAD-4A21-811C-E2BC7BA0A039}" presName="connTx" presStyleLbl="parChTrans1D2" presStyleIdx="1" presStyleCnt="10"/>
      <dgm:spPr/>
    </dgm:pt>
    <dgm:pt modelId="{2D3D0E8C-AD66-4765-9096-5ADEC07A9332}" type="pres">
      <dgm:prSet presAssocID="{2FC637F6-8B81-400C-8C84-B759F4A64F3C}" presName="root2" presStyleCnt="0"/>
      <dgm:spPr/>
    </dgm:pt>
    <dgm:pt modelId="{C0F0879A-9826-47AF-968E-2505B921936D}" type="pres">
      <dgm:prSet presAssocID="{2FC637F6-8B81-400C-8C84-B759F4A64F3C}" presName="LevelTwoTextNode" presStyleLbl="node2" presStyleIdx="1" presStyleCnt="10" custScaleX="855206">
        <dgm:presLayoutVars>
          <dgm:chPref val="3"/>
        </dgm:presLayoutVars>
      </dgm:prSet>
      <dgm:spPr/>
    </dgm:pt>
    <dgm:pt modelId="{3B428545-DFB2-465B-97BF-2E6A8122C4A4}" type="pres">
      <dgm:prSet presAssocID="{2FC637F6-8B81-400C-8C84-B759F4A64F3C}" presName="level3hierChild" presStyleCnt="0"/>
      <dgm:spPr/>
    </dgm:pt>
    <dgm:pt modelId="{93802282-4D21-43E4-957E-A25E850A89E4}" type="pres">
      <dgm:prSet presAssocID="{DD80A603-906F-4989-8DE8-344078428CBD}" presName="conn2-1" presStyleLbl="parChTrans1D2" presStyleIdx="2" presStyleCnt="10"/>
      <dgm:spPr/>
    </dgm:pt>
    <dgm:pt modelId="{91667F14-0152-4548-9824-CCBA0A9DDA17}" type="pres">
      <dgm:prSet presAssocID="{DD80A603-906F-4989-8DE8-344078428CBD}" presName="connTx" presStyleLbl="parChTrans1D2" presStyleIdx="2" presStyleCnt="10"/>
      <dgm:spPr/>
    </dgm:pt>
    <dgm:pt modelId="{26B7314E-61C5-4001-8FE2-9F0712E9EC33}" type="pres">
      <dgm:prSet presAssocID="{FA6426C8-D794-4B22-8676-6DCAF3FFC292}" presName="root2" presStyleCnt="0"/>
      <dgm:spPr/>
    </dgm:pt>
    <dgm:pt modelId="{7F1C20C0-5420-425F-9643-458DFB88E0E2}" type="pres">
      <dgm:prSet presAssocID="{FA6426C8-D794-4B22-8676-6DCAF3FFC292}" presName="LevelTwoTextNode" presStyleLbl="node2" presStyleIdx="2" presStyleCnt="10" custScaleX="855206">
        <dgm:presLayoutVars>
          <dgm:chPref val="3"/>
        </dgm:presLayoutVars>
      </dgm:prSet>
      <dgm:spPr/>
    </dgm:pt>
    <dgm:pt modelId="{8160569F-2F3A-448E-87C1-CED79FBC987C}" type="pres">
      <dgm:prSet presAssocID="{FA6426C8-D794-4B22-8676-6DCAF3FFC292}" presName="level3hierChild" presStyleCnt="0"/>
      <dgm:spPr/>
    </dgm:pt>
    <dgm:pt modelId="{3E9724C5-A1D3-401A-A3E8-6D8CC03661BF}" type="pres">
      <dgm:prSet presAssocID="{BABCDE28-FB39-4AED-990A-F49D0166C864}" presName="conn2-1" presStyleLbl="parChTrans1D2" presStyleIdx="3" presStyleCnt="10"/>
      <dgm:spPr/>
    </dgm:pt>
    <dgm:pt modelId="{132F85CF-E6A5-4D42-8D35-80983EBD8FC1}" type="pres">
      <dgm:prSet presAssocID="{BABCDE28-FB39-4AED-990A-F49D0166C864}" presName="connTx" presStyleLbl="parChTrans1D2" presStyleIdx="3" presStyleCnt="10"/>
      <dgm:spPr/>
    </dgm:pt>
    <dgm:pt modelId="{D393F4A9-68CA-4779-851A-3397E0750065}" type="pres">
      <dgm:prSet presAssocID="{06677F3E-093B-4770-8B8F-660F85059A75}" presName="root2" presStyleCnt="0"/>
      <dgm:spPr/>
    </dgm:pt>
    <dgm:pt modelId="{78FD829E-4FDD-4D8F-A615-252A4EABDB91}" type="pres">
      <dgm:prSet presAssocID="{06677F3E-093B-4770-8B8F-660F85059A75}" presName="LevelTwoTextNode" presStyleLbl="node2" presStyleIdx="3" presStyleCnt="10" custScaleX="855206">
        <dgm:presLayoutVars>
          <dgm:chPref val="3"/>
        </dgm:presLayoutVars>
      </dgm:prSet>
      <dgm:spPr/>
    </dgm:pt>
    <dgm:pt modelId="{BAC71472-874E-42E2-BE2B-19A7EB203FA0}" type="pres">
      <dgm:prSet presAssocID="{06677F3E-093B-4770-8B8F-660F85059A75}" presName="level3hierChild" presStyleCnt="0"/>
      <dgm:spPr/>
    </dgm:pt>
    <dgm:pt modelId="{D8E91622-8C07-4E35-AEC3-35AFA017CEFE}" type="pres">
      <dgm:prSet presAssocID="{9C3749FB-84C7-4365-AFF6-849EBBC5420B}" presName="conn2-1" presStyleLbl="parChTrans1D2" presStyleIdx="4" presStyleCnt="10"/>
      <dgm:spPr/>
    </dgm:pt>
    <dgm:pt modelId="{99581973-B68A-4DCF-9ECA-99EACFD7CB74}" type="pres">
      <dgm:prSet presAssocID="{9C3749FB-84C7-4365-AFF6-849EBBC5420B}" presName="connTx" presStyleLbl="parChTrans1D2" presStyleIdx="4" presStyleCnt="10"/>
      <dgm:spPr/>
    </dgm:pt>
    <dgm:pt modelId="{6F81E37D-D1C1-47B9-BC99-A84FB68276BF}" type="pres">
      <dgm:prSet presAssocID="{FB826C90-E1E6-48AD-B132-6B4A12A55844}" presName="root2" presStyleCnt="0"/>
      <dgm:spPr/>
    </dgm:pt>
    <dgm:pt modelId="{837551E1-8062-412E-AA2F-6AEF46F3D1DB}" type="pres">
      <dgm:prSet presAssocID="{FB826C90-E1E6-48AD-B132-6B4A12A55844}" presName="LevelTwoTextNode" presStyleLbl="node2" presStyleIdx="4" presStyleCnt="10" custScaleX="855206">
        <dgm:presLayoutVars>
          <dgm:chPref val="3"/>
        </dgm:presLayoutVars>
      </dgm:prSet>
      <dgm:spPr/>
    </dgm:pt>
    <dgm:pt modelId="{9B7FC9EE-9C3D-4AE3-8D01-43E31A350A91}" type="pres">
      <dgm:prSet presAssocID="{FB826C90-E1E6-48AD-B132-6B4A12A55844}" presName="level3hierChild" presStyleCnt="0"/>
      <dgm:spPr/>
    </dgm:pt>
    <dgm:pt modelId="{16401B4F-AD51-41A5-9115-32888E88AC37}" type="pres">
      <dgm:prSet presAssocID="{311B561E-C7F4-46FD-993F-891C6F51CA5E}" presName="conn2-1" presStyleLbl="parChTrans1D2" presStyleIdx="5" presStyleCnt="10"/>
      <dgm:spPr/>
    </dgm:pt>
    <dgm:pt modelId="{B527B616-C1DA-48A2-B0B3-17D7DB41CBCD}" type="pres">
      <dgm:prSet presAssocID="{311B561E-C7F4-46FD-993F-891C6F51CA5E}" presName="connTx" presStyleLbl="parChTrans1D2" presStyleIdx="5" presStyleCnt="10"/>
      <dgm:spPr/>
    </dgm:pt>
    <dgm:pt modelId="{70A8FD0C-4647-4782-9D16-088B3DCD4FE9}" type="pres">
      <dgm:prSet presAssocID="{5EE8960C-0A3F-46F8-BF5E-D06F041DC876}" presName="root2" presStyleCnt="0"/>
      <dgm:spPr/>
    </dgm:pt>
    <dgm:pt modelId="{E898C30D-F03A-458E-AA33-B8AEC0CF82FA}" type="pres">
      <dgm:prSet presAssocID="{5EE8960C-0A3F-46F8-BF5E-D06F041DC876}" presName="LevelTwoTextNode" presStyleLbl="node2" presStyleIdx="5" presStyleCnt="10" custScaleX="855206">
        <dgm:presLayoutVars>
          <dgm:chPref val="3"/>
        </dgm:presLayoutVars>
      </dgm:prSet>
      <dgm:spPr/>
    </dgm:pt>
    <dgm:pt modelId="{A64347EC-DB54-4B27-8CEE-04F7245ABD48}" type="pres">
      <dgm:prSet presAssocID="{5EE8960C-0A3F-46F8-BF5E-D06F041DC876}" presName="level3hierChild" presStyleCnt="0"/>
      <dgm:spPr/>
    </dgm:pt>
    <dgm:pt modelId="{908C53E4-7407-4160-8A72-EB86EE80F41A}" type="pres">
      <dgm:prSet presAssocID="{549984E6-D239-4ED3-B4C1-5C266A432FAF}" presName="conn2-1" presStyleLbl="parChTrans1D2" presStyleIdx="6" presStyleCnt="10"/>
      <dgm:spPr/>
    </dgm:pt>
    <dgm:pt modelId="{A3132EAE-C846-4168-A462-37A5872B3E7B}" type="pres">
      <dgm:prSet presAssocID="{549984E6-D239-4ED3-B4C1-5C266A432FAF}" presName="connTx" presStyleLbl="parChTrans1D2" presStyleIdx="6" presStyleCnt="10"/>
      <dgm:spPr/>
    </dgm:pt>
    <dgm:pt modelId="{685FDE5C-67A2-4402-BEE8-35AD3332D440}" type="pres">
      <dgm:prSet presAssocID="{84B0CB6A-3B55-49B9-8F5A-28994F81CBC0}" presName="root2" presStyleCnt="0"/>
      <dgm:spPr/>
    </dgm:pt>
    <dgm:pt modelId="{E5772377-7BE9-42EA-99D5-A7DA78EE99CF}" type="pres">
      <dgm:prSet presAssocID="{84B0CB6A-3B55-49B9-8F5A-28994F81CBC0}" presName="LevelTwoTextNode" presStyleLbl="node2" presStyleIdx="6" presStyleCnt="10" custScaleX="855206">
        <dgm:presLayoutVars>
          <dgm:chPref val="3"/>
        </dgm:presLayoutVars>
      </dgm:prSet>
      <dgm:spPr/>
    </dgm:pt>
    <dgm:pt modelId="{7ED7C47F-174B-4010-8BD7-5B52A9F1A9A4}" type="pres">
      <dgm:prSet presAssocID="{84B0CB6A-3B55-49B9-8F5A-28994F81CBC0}" presName="level3hierChild" presStyleCnt="0"/>
      <dgm:spPr/>
    </dgm:pt>
    <dgm:pt modelId="{55460D82-7ED6-4BF2-92C0-0803F39BF069}" type="pres">
      <dgm:prSet presAssocID="{84297CF9-DC97-4509-A63D-989470179451}" presName="conn2-1" presStyleLbl="parChTrans1D2" presStyleIdx="7" presStyleCnt="10"/>
      <dgm:spPr/>
    </dgm:pt>
    <dgm:pt modelId="{03385A59-7385-46AD-A2A6-3131A172881E}" type="pres">
      <dgm:prSet presAssocID="{84297CF9-DC97-4509-A63D-989470179451}" presName="connTx" presStyleLbl="parChTrans1D2" presStyleIdx="7" presStyleCnt="10"/>
      <dgm:spPr/>
    </dgm:pt>
    <dgm:pt modelId="{A4083E5F-1B2B-45EC-B1CE-FE1E7ED7B202}" type="pres">
      <dgm:prSet presAssocID="{7E8768C0-9632-4AFE-B956-E4F898DB0BC7}" presName="root2" presStyleCnt="0"/>
      <dgm:spPr/>
    </dgm:pt>
    <dgm:pt modelId="{FC21D086-E21A-451F-99C1-7A024E43C552}" type="pres">
      <dgm:prSet presAssocID="{7E8768C0-9632-4AFE-B956-E4F898DB0BC7}" presName="LevelTwoTextNode" presStyleLbl="node2" presStyleIdx="7" presStyleCnt="10" custScaleX="855206">
        <dgm:presLayoutVars>
          <dgm:chPref val="3"/>
        </dgm:presLayoutVars>
      </dgm:prSet>
      <dgm:spPr/>
    </dgm:pt>
    <dgm:pt modelId="{0FF672A9-582C-4849-9C23-988D31FC9DA4}" type="pres">
      <dgm:prSet presAssocID="{7E8768C0-9632-4AFE-B956-E4F898DB0BC7}" presName="level3hierChild" presStyleCnt="0"/>
      <dgm:spPr/>
    </dgm:pt>
    <dgm:pt modelId="{76C7D8D6-9427-41A1-960C-8B41D5CA2046}" type="pres">
      <dgm:prSet presAssocID="{DF3F6E68-3A77-4C9F-87D2-7FEEBD406EFF}" presName="conn2-1" presStyleLbl="parChTrans1D2" presStyleIdx="8" presStyleCnt="10"/>
      <dgm:spPr/>
    </dgm:pt>
    <dgm:pt modelId="{C2FA6BCF-C183-431E-9233-BEAC947AB7D7}" type="pres">
      <dgm:prSet presAssocID="{DF3F6E68-3A77-4C9F-87D2-7FEEBD406EFF}" presName="connTx" presStyleLbl="parChTrans1D2" presStyleIdx="8" presStyleCnt="10"/>
      <dgm:spPr/>
    </dgm:pt>
    <dgm:pt modelId="{FBDA10B9-951E-40AC-A8FD-430BCFDE375A}" type="pres">
      <dgm:prSet presAssocID="{8C0E258C-0E87-471D-9A70-CEE90197D4CA}" presName="root2" presStyleCnt="0"/>
      <dgm:spPr/>
    </dgm:pt>
    <dgm:pt modelId="{944AECBE-49CC-4B6E-8346-03B0B51FB0AC}" type="pres">
      <dgm:prSet presAssocID="{8C0E258C-0E87-471D-9A70-CEE90197D4CA}" presName="LevelTwoTextNode" presStyleLbl="node2" presStyleIdx="8" presStyleCnt="10" custScaleX="855206">
        <dgm:presLayoutVars>
          <dgm:chPref val="3"/>
        </dgm:presLayoutVars>
      </dgm:prSet>
      <dgm:spPr/>
    </dgm:pt>
    <dgm:pt modelId="{17178A1A-FEB3-4B59-841D-AF16EE19BDF3}" type="pres">
      <dgm:prSet presAssocID="{8C0E258C-0E87-471D-9A70-CEE90197D4CA}" presName="level3hierChild" presStyleCnt="0"/>
      <dgm:spPr/>
    </dgm:pt>
    <dgm:pt modelId="{5BC5B682-0CE1-4042-AF39-61A43E4D0113}" type="pres">
      <dgm:prSet presAssocID="{F8D39603-6379-4C85-90AA-35885306F652}" presName="conn2-1" presStyleLbl="parChTrans1D2" presStyleIdx="9" presStyleCnt="10"/>
      <dgm:spPr/>
    </dgm:pt>
    <dgm:pt modelId="{9DF73BA0-E2AA-48F8-A261-269D3E58CD22}" type="pres">
      <dgm:prSet presAssocID="{F8D39603-6379-4C85-90AA-35885306F652}" presName="connTx" presStyleLbl="parChTrans1D2" presStyleIdx="9" presStyleCnt="10"/>
      <dgm:spPr/>
    </dgm:pt>
    <dgm:pt modelId="{9CA4C70A-E388-4FF1-8E2A-FF15D12649D3}" type="pres">
      <dgm:prSet presAssocID="{4AC8E2C2-CF86-454D-8C26-ABCCFA314164}" presName="root2" presStyleCnt="0"/>
      <dgm:spPr/>
    </dgm:pt>
    <dgm:pt modelId="{86FEDA98-EC17-435C-89A4-560B27ACFA39}" type="pres">
      <dgm:prSet presAssocID="{4AC8E2C2-CF86-454D-8C26-ABCCFA314164}" presName="LevelTwoTextNode" presStyleLbl="node2" presStyleIdx="9" presStyleCnt="10" custScaleX="855206">
        <dgm:presLayoutVars>
          <dgm:chPref val="3"/>
        </dgm:presLayoutVars>
      </dgm:prSet>
      <dgm:spPr/>
    </dgm:pt>
    <dgm:pt modelId="{BD2BE203-CD13-4B47-A13D-037E8F375137}" type="pres">
      <dgm:prSet presAssocID="{4AC8E2C2-CF86-454D-8C26-ABCCFA314164}" presName="level3hierChild" presStyleCnt="0"/>
      <dgm:spPr/>
    </dgm:pt>
  </dgm:ptLst>
  <dgm:cxnLst>
    <dgm:cxn modelId="{E76D4C04-9F3B-4E31-B4B8-EEFD8AF68195}" type="presOf" srcId="{F8D39603-6379-4C85-90AA-35885306F652}" destId="{9DF73BA0-E2AA-48F8-A261-269D3E58CD22}" srcOrd="1" destOrd="0" presId="urn:microsoft.com/office/officeart/2008/layout/HorizontalMultiLevelHierarchy"/>
    <dgm:cxn modelId="{03D49A08-4D5F-470E-94C1-C4997B5C3154}" srcId="{BFB854C1-09AE-4473-862D-2C5C7F06559E}" destId="{FB826C90-E1E6-48AD-B132-6B4A12A55844}" srcOrd="4" destOrd="0" parTransId="{9C3749FB-84C7-4365-AFF6-849EBBC5420B}" sibTransId="{85E4B1C7-3E32-4504-97ED-85FF2067F6EE}"/>
    <dgm:cxn modelId="{51262E0D-EF2E-4AFA-A0D2-FF7B69735A49}" type="presOf" srcId="{549984E6-D239-4ED3-B4C1-5C266A432FAF}" destId="{908C53E4-7407-4160-8A72-EB86EE80F41A}" srcOrd="0" destOrd="0" presId="urn:microsoft.com/office/officeart/2008/layout/HorizontalMultiLevelHierarchy"/>
    <dgm:cxn modelId="{412E8029-85D4-451D-A053-D8081E3EE4A9}" type="presOf" srcId="{7E8768C0-9632-4AFE-B956-E4F898DB0BC7}" destId="{FC21D086-E21A-451F-99C1-7A024E43C552}" srcOrd="0" destOrd="0" presId="urn:microsoft.com/office/officeart/2008/layout/HorizontalMultiLevelHierarchy"/>
    <dgm:cxn modelId="{6C4B982B-F6B1-4E50-A84D-AA5C268A8F1F}" type="presOf" srcId="{DF3F6E68-3A77-4C9F-87D2-7FEEBD406EFF}" destId="{76C7D8D6-9427-41A1-960C-8B41D5CA2046}" srcOrd="0" destOrd="0" presId="urn:microsoft.com/office/officeart/2008/layout/HorizontalMultiLevelHierarchy"/>
    <dgm:cxn modelId="{754BCF2C-CB92-4910-9F08-222625678207}" srcId="{BFB854C1-09AE-4473-862D-2C5C7F06559E}" destId="{06677F3E-093B-4770-8B8F-660F85059A75}" srcOrd="3" destOrd="0" parTransId="{BABCDE28-FB39-4AED-990A-F49D0166C864}" sibTransId="{22F37EA1-8E2D-4265-87AE-9CFF6831846A}"/>
    <dgm:cxn modelId="{47697E37-0E49-40AF-BBD0-E147792D55A2}" type="presOf" srcId="{9C3749FB-84C7-4365-AFF6-849EBBC5420B}" destId="{D8E91622-8C07-4E35-AEC3-35AFA017CEFE}" srcOrd="0" destOrd="0" presId="urn:microsoft.com/office/officeart/2008/layout/HorizontalMultiLevelHierarchy"/>
    <dgm:cxn modelId="{E7727A39-7005-4859-999E-15B9E3496058}" type="presOf" srcId="{DD80A603-906F-4989-8DE8-344078428CBD}" destId="{93802282-4D21-43E4-957E-A25E850A89E4}" srcOrd="0" destOrd="0" presId="urn:microsoft.com/office/officeart/2008/layout/HorizontalMultiLevelHierarchy"/>
    <dgm:cxn modelId="{51B6483C-7916-43E0-B5E1-E3749E3FD52E}" type="presOf" srcId="{DD80A603-906F-4989-8DE8-344078428CBD}" destId="{91667F14-0152-4548-9824-CCBA0A9DDA17}" srcOrd="1" destOrd="0" presId="urn:microsoft.com/office/officeart/2008/layout/HorizontalMultiLevelHierarchy"/>
    <dgm:cxn modelId="{5B6AA440-A7A1-41AA-8297-2FA0A0197EFB}" type="presOf" srcId="{84B0CB6A-3B55-49B9-8F5A-28994F81CBC0}" destId="{E5772377-7BE9-42EA-99D5-A7DA78EE99CF}" srcOrd="0" destOrd="0" presId="urn:microsoft.com/office/officeart/2008/layout/HorizontalMultiLevelHierarchy"/>
    <dgm:cxn modelId="{8D89A05D-94B6-4ED7-8773-B79BC28036ED}" srcId="{BFB854C1-09AE-4473-862D-2C5C7F06559E}" destId="{7E8768C0-9632-4AFE-B956-E4F898DB0BC7}" srcOrd="7" destOrd="0" parTransId="{84297CF9-DC97-4509-A63D-989470179451}" sibTransId="{7188B03B-0FE1-41C9-971C-45AC14DA46C9}"/>
    <dgm:cxn modelId="{E928D15D-2F2C-407F-90D3-2FA02F052895}" type="presOf" srcId="{F861194A-769B-4BB9-96A4-4579A60EAB6C}" destId="{0129F002-602E-43E2-B3EB-3F473DE4FE7B}" srcOrd="0" destOrd="0" presId="urn:microsoft.com/office/officeart/2008/layout/HorizontalMultiLevelHierarchy"/>
    <dgm:cxn modelId="{F2C5FA5E-E499-4763-900B-F900D2E80406}" type="presOf" srcId="{DF3F6E68-3A77-4C9F-87D2-7FEEBD406EFF}" destId="{C2FA6BCF-C183-431E-9233-BEAC947AB7D7}" srcOrd="1" destOrd="0" presId="urn:microsoft.com/office/officeart/2008/layout/HorizontalMultiLevelHierarchy"/>
    <dgm:cxn modelId="{DC524061-FB08-4929-9C25-2F07A28FD80E}" type="presOf" srcId="{9379AB5E-4B8C-4A7C-AC7C-C0BC0E090912}" destId="{EAC12252-88C4-4D5C-BC06-9F30A2E4EC67}" srcOrd="1" destOrd="0" presId="urn:microsoft.com/office/officeart/2008/layout/HorizontalMultiLevelHierarchy"/>
    <dgm:cxn modelId="{EB1B1B48-3BA1-4FE9-B119-57A65FDE3A84}" srcId="{BFB854C1-09AE-4473-862D-2C5C7F06559E}" destId="{FA6426C8-D794-4B22-8676-6DCAF3FFC292}" srcOrd="2" destOrd="0" parTransId="{DD80A603-906F-4989-8DE8-344078428CBD}" sibTransId="{C5B00472-073D-4FEB-BD58-745A1ED37A13}"/>
    <dgm:cxn modelId="{620FF868-2CBC-48A2-9C06-6719480F0F86}" type="presOf" srcId="{FA6426C8-D794-4B22-8676-6DCAF3FFC292}" destId="{7F1C20C0-5420-425F-9643-458DFB88E0E2}" srcOrd="0" destOrd="0" presId="urn:microsoft.com/office/officeart/2008/layout/HorizontalMultiLevelHierarchy"/>
    <dgm:cxn modelId="{71B5024E-C36F-47E5-A77C-35E2CEF2BB74}" type="presOf" srcId="{549984E6-D239-4ED3-B4C1-5C266A432FAF}" destId="{A3132EAE-C846-4168-A462-37A5872B3E7B}" srcOrd="1" destOrd="0" presId="urn:microsoft.com/office/officeart/2008/layout/HorizontalMultiLevelHierarchy"/>
    <dgm:cxn modelId="{7FA93556-8B56-4A6C-8FB3-1B59F4F962DD}" srcId="{BFB854C1-09AE-4473-862D-2C5C7F06559E}" destId="{5EE8960C-0A3F-46F8-BF5E-D06F041DC876}" srcOrd="5" destOrd="0" parTransId="{311B561E-C7F4-46FD-993F-891C6F51CA5E}" sibTransId="{D55D3170-C026-4D32-8858-4AB71BB4CAF6}"/>
    <dgm:cxn modelId="{FEE74557-7814-4CF9-85EC-188406DCAA9A}" type="presOf" srcId="{59AE65EA-2DAD-4A21-811C-E2BC7BA0A039}" destId="{7B1096E4-4132-4311-9632-74A7A470837D}" srcOrd="0" destOrd="0" presId="urn:microsoft.com/office/officeart/2008/layout/HorizontalMultiLevelHierarchy"/>
    <dgm:cxn modelId="{11E68359-F0CC-4C03-98E4-E4F7DCB69E1E}" type="presOf" srcId="{4AC8E2C2-CF86-454D-8C26-ABCCFA314164}" destId="{86FEDA98-EC17-435C-89A4-560B27ACFA39}" srcOrd="0" destOrd="0" presId="urn:microsoft.com/office/officeart/2008/layout/HorizontalMultiLevelHierarchy"/>
    <dgm:cxn modelId="{2F109586-F540-4E62-9348-6AF3BD8690F3}" type="presOf" srcId="{9C3749FB-84C7-4365-AFF6-849EBBC5420B}" destId="{99581973-B68A-4DCF-9ECA-99EACFD7CB74}" srcOrd="1" destOrd="0" presId="urn:microsoft.com/office/officeart/2008/layout/HorizontalMultiLevelHierarchy"/>
    <dgm:cxn modelId="{EFCA1989-27D4-492E-A00C-F88F5E6B02CC}" type="presOf" srcId="{06677F3E-093B-4770-8B8F-660F85059A75}" destId="{78FD829E-4FDD-4D8F-A615-252A4EABDB91}" srcOrd="0" destOrd="0" presId="urn:microsoft.com/office/officeart/2008/layout/HorizontalMultiLevelHierarchy"/>
    <dgm:cxn modelId="{D215378B-3D46-4FA7-BAF4-AF9557EC0281}" srcId="{788AFAEF-BCA5-4795-BC2A-C0D8C6F08BF6}" destId="{BFB854C1-09AE-4473-862D-2C5C7F06559E}" srcOrd="0" destOrd="0" parTransId="{1F33A2EC-BAD2-4398-9930-F3F1A7B32D36}" sibTransId="{1210B7DD-4035-4213-9534-D5155130D908}"/>
    <dgm:cxn modelId="{10751493-1CAB-48A6-BD5F-5800B30FCE23}" type="presOf" srcId="{84297CF9-DC97-4509-A63D-989470179451}" destId="{55460D82-7ED6-4BF2-92C0-0803F39BF069}" srcOrd="0" destOrd="0" presId="urn:microsoft.com/office/officeart/2008/layout/HorizontalMultiLevelHierarchy"/>
    <dgm:cxn modelId="{D2AE5BA2-BAF9-4D5A-9975-594382186D0B}" srcId="{BFB854C1-09AE-4473-862D-2C5C7F06559E}" destId="{84B0CB6A-3B55-49B9-8F5A-28994F81CBC0}" srcOrd="6" destOrd="0" parTransId="{549984E6-D239-4ED3-B4C1-5C266A432FAF}" sibTransId="{2306B669-0EB0-4218-917F-623AF49F2810}"/>
    <dgm:cxn modelId="{02D998AF-8DAA-4EAF-8310-5AA835474CF3}" type="presOf" srcId="{2FC637F6-8B81-400C-8C84-B759F4A64F3C}" destId="{C0F0879A-9826-47AF-968E-2505B921936D}" srcOrd="0" destOrd="0" presId="urn:microsoft.com/office/officeart/2008/layout/HorizontalMultiLevelHierarchy"/>
    <dgm:cxn modelId="{52F71EB0-B22E-44D1-9CED-6489BD0D6288}" type="presOf" srcId="{BFB854C1-09AE-4473-862D-2C5C7F06559E}" destId="{BDA7F9FB-9877-4922-8B10-9C407ED22868}" srcOrd="0" destOrd="0" presId="urn:microsoft.com/office/officeart/2008/layout/HorizontalMultiLevelHierarchy"/>
    <dgm:cxn modelId="{83C8C3B3-47E5-4809-ADC9-0DF7F8268CB7}" type="presOf" srcId="{311B561E-C7F4-46FD-993F-891C6F51CA5E}" destId="{16401B4F-AD51-41A5-9115-32888E88AC37}" srcOrd="0" destOrd="0" presId="urn:microsoft.com/office/officeart/2008/layout/HorizontalMultiLevelHierarchy"/>
    <dgm:cxn modelId="{4DD605B7-EC37-49E7-B078-D603422551FE}" type="presOf" srcId="{BABCDE28-FB39-4AED-990A-F49D0166C864}" destId="{132F85CF-E6A5-4D42-8D35-80983EBD8FC1}" srcOrd="1" destOrd="0" presId="urn:microsoft.com/office/officeart/2008/layout/HorizontalMultiLevelHierarchy"/>
    <dgm:cxn modelId="{CA0546B7-C80B-4F4F-B951-750B5869CA56}" srcId="{BFB854C1-09AE-4473-862D-2C5C7F06559E}" destId="{F861194A-769B-4BB9-96A4-4579A60EAB6C}" srcOrd="0" destOrd="0" parTransId="{9379AB5E-4B8C-4A7C-AC7C-C0BC0E090912}" sibTransId="{F04EE65C-6670-4BC6-9696-D398BEB77F5F}"/>
    <dgm:cxn modelId="{912512BA-467B-49BB-8187-CA05578ED911}" type="presOf" srcId="{311B561E-C7F4-46FD-993F-891C6F51CA5E}" destId="{B527B616-C1DA-48A2-B0B3-17D7DB41CBCD}" srcOrd="1" destOrd="0" presId="urn:microsoft.com/office/officeart/2008/layout/HorizontalMultiLevelHierarchy"/>
    <dgm:cxn modelId="{9665CBBF-6A27-4A9B-B6B2-8057CC8861A6}" srcId="{BFB854C1-09AE-4473-862D-2C5C7F06559E}" destId="{8C0E258C-0E87-471D-9A70-CEE90197D4CA}" srcOrd="8" destOrd="0" parTransId="{DF3F6E68-3A77-4C9F-87D2-7FEEBD406EFF}" sibTransId="{79CBE4E6-E671-40FC-9348-0D2F9FAC3A23}"/>
    <dgm:cxn modelId="{C08B66D2-EEA4-4E43-A24F-761A3FE15834}" srcId="{BFB854C1-09AE-4473-862D-2C5C7F06559E}" destId="{4AC8E2C2-CF86-454D-8C26-ABCCFA314164}" srcOrd="9" destOrd="0" parTransId="{F8D39603-6379-4C85-90AA-35885306F652}" sibTransId="{48C4B627-DF6D-4A56-98B4-70CBFFCA3825}"/>
    <dgm:cxn modelId="{82DE74D2-93D4-43DC-9E57-3059AD486D6B}" type="presOf" srcId="{8C0E258C-0E87-471D-9A70-CEE90197D4CA}" destId="{944AECBE-49CC-4B6E-8346-03B0B51FB0AC}" srcOrd="0" destOrd="0" presId="urn:microsoft.com/office/officeart/2008/layout/HorizontalMultiLevelHierarchy"/>
    <dgm:cxn modelId="{B9E981D2-1379-4BEB-AE1B-889D0F91D6D4}" type="presOf" srcId="{5EE8960C-0A3F-46F8-BF5E-D06F041DC876}" destId="{E898C30D-F03A-458E-AA33-B8AEC0CF82FA}" srcOrd="0" destOrd="0" presId="urn:microsoft.com/office/officeart/2008/layout/HorizontalMultiLevelHierarchy"/>
    <dgm:cxn modelId="{95E4C3DA-5092-4B65-8B30-512A0CB9E21F}" type="presOf" srcId="{788AFAEF-BCA5-4795-BC2A-C0D8C6F08BF6}" destId="{E9D958E1-206D-4CB7-B539-223E9D56924D}" srcOrd="0" destOrd="0" presId="urn:microsoft.com/office/officeart/2008/layout/HorizontalMultiLevelHierarchy"/>
    <dgm:cxn modelId="{E6AB1CE9-F257-4F04-B4AE-A694C645A76B}" type="presOf" srcId="{F8D39603-6379-4C85-90AA-35885306F652}" destId="{5BC5B682-0CE1-4042-AF39-61A43E4D0113}" srcOrd="0" destOrd="0" presId="urn:microsoft.com/office/officeart/2008/layout/HorizontalMultiLevelHierarchy"/>
    <dgm:cxn modelId="{F5B525E9-696D-4AE4-B8F1-0BF620B56AD5}" type="presOf" srcId="{59AE65EA-2DAD-4A21-811C-E2BC7BA0A039}" destId="{1F0E1ACF-6E58-4032-94C7-4A17D244CFA3}" srcOrd="1" destOrd="0" presId="urn:microsoft.com/office/officeart/2008/layout/HorizontalMultiLevelHierarchy"/>
    <dgm:cxn modelId="{D42EB9EE-B0A6-4C2C-B4B1-DB55AE887CA3}" type="presOf" srcId="{FB826C90-E1E6-48AD-B132-6B4A12A55844}" destId="{837551E1-8062-412E-AA2F-6AEF46F3D1DB}" srcOrd="0" destOrd="0" presId="urn:microsoft.com/office/officeart/2008/layout/HorizontalMultiLevelHierarchy"/>
    <dgm:cxn modelId="{1B084EF3-4DD9-439E-9C16-3B262B4FE042}" type="presOf" srcId="{BABCDE28-FB39-4AED-990A-F49D0166C864}" destId="{3E9724C5-A1D3-401A-A3E8-6D8CC03661BF}" srcOrd="0" destOrd="0" presId="urn:microsoft.com/office/officeart/2008/layout/HorizontalMultiLevelHierarchy"/>
    <dgm:cxn modelId="{BFE523F4-A1FE-4229-8410-E3B1C58DB54D}" type="presOf" srcId="{9379AB5E-4B8C-4A7C-AC7C-C0BC0E090912}" destId="{DB43DAAC-426E-438D-A268-B96C3C12255B}" srcOrd="0" destOrd="0" presId="urn:microsoft.com/office/officeart/2008/layout/HorizontalMultiLevelHierarchy"/>
    <dgm:cxn modelId="{D3E632F7-09CB-4D3F-B84E-6C853B1B7287}" type="presOf" srcId="{84297CF9-DC97-4509-A63D-989470179451}" destId="{03385A59-7385-46AD-A2A6-3131A172881E}" srcOrd="1" destOrd="0" presId="urn:microsoft.com/office/officeart/2008/layout/HorizontalMultiLevelHierarchy"/>
    <dgm:cxn modelId="{D04DF1FD-B21C-41C6-9C7D-B666C1C76E32}" srcId="{BFB854C1-09AE-4473-862D-2C5C7F06559E}" destId="{2FC637F6-8B81-400C-8C84-B759F4A64F3C}" srcOrd="1" destOrd="0" parTransId="{59AE65EA-2DAD-4A21-811C-E2BC7BA0A039}" sibTransId="{7DA395FC-C4B0-439D-8CA2-8DC446FF0F76}"/>
    <dgm:cxn modelId="{D2D68C31-5C65-43D6-98C4-3CA80352E902}" type="presParOf" srcId="{E9D958E1-206D-4CB7-B539-223E9D56924D}" destId="{56213B95-672D-4B8A-87AB-947E8299A796}" srcOrd="0" destOrd="0" presId="urn:microsoft.com/office/officeart/2008/layout/HorizontalMultiLevelHierarchy"/>
    <dgm:cxn modelId="{16A861DE-F694-41A2-A2CC-B3C07207CC36}" type="presParOf" srcId="{56213B95-672D-4B8A-87AB-947E8299A796}" destId="{BDA7F9FB-9877-4922-8B10-9C407ED22868}" srcOrd="0" destOrd="0" presId="urn:microsoft.com/office/officeart/2008/layout/HorizontalMultiLevelHierarchy"/>
    <dgm:cxn modelId="{8E34D9C6-F54F-41ED-997E-C0374188A465}" type="presParOf" srcId="{56213B95-672D-4B8A-87AB-947E8299A796}" destId="{4B8DB004-C855-4FED-93DA-ED6C581AE10C}" srcOrd="1" destOrd="0" presId="urn:microsoft.com/office/officeart/2008/layout/HorizontalMultiLevelHierarchy"/>
    <dgm:cxn modelId="{B42841ED-9752-4C3C-88F9-1F5C9A1AFCBC}" type="presParOf" srcId="{4B8DB004-C855-4FED-93DA-ED6C581AE10C}" destId="{DB43DAAC-426E-438D-A268-B96C3C12255B}" srcOrd="0" destOrd="0" presId="urn:microsoft.com/office/officeart/2008/layout/HorizontalMultiLevelHierarchy"/>
    <dgm:cxn modelId="{466D2091-5A07-43F2-9B01-7132AAF2A9A6}" type="presParOf" srcId="{DB43DAAC-426E-438D-A268-B96C3C12255B}" destId="{EAC12252-88C4-4D5C-BC06-9F30A2E4EC67}" srcOrd="0" destOrd="0" presId="urn:microsoft.com/office/officeart/2008/layout/HorizontalMultiLevelHierarchy"/>
    <dgm:cxn modelId="{C31D3BE3-310B-47AB-934D-2A4715488116}" type="presParOf" srcId="{4B8DB004-C855-4FED-93DA-ED6C581AE10C}" destId="{EBC02E6B-4A31-4EB6-A948-9C259CB65084}" srcOrd="1" destOrd="0" presId="urn:microsoft.com/office/officeart/2008/layout/HorizontalMultiLevelHierarchy"/>
    <dgm:cxn modelId="{BC52E49D-542C-45EC-80F8-D982B9685DAA}" type="presParOf" srcId="{EBC02E6B-4A31-4EB6-A948-9C259CB65084}" destId="{0129F002-602E-43E2-B3EB-3F473DE4FE7B}" srcOrd="0" destOrd="0" presId="urn:microsoft.com/office/officeart/2008/layout/HorizontalMultiLevelHierarchy"/>
    <dgm:cxn modelId="{FA499CE4-175A-4015-AE05-3753AC6D075E}" type="presParOf" srcId="{EBC02E6B-4A31-4EB6-A948-9C259CB65084}" destId="{4E96FCF2-C2E9-4EAC-84FE-4FDFDE66A4A4}" srcOrd="1" destOrd="0" presId="urn:microsoft.com/office/officeart/2008/layout/HorizontalMultiLevelHierarchy"/>
    <dgm:cxn modelId="{8193E3CC-9ACE-4A4F-9F28-86D2C89E865A}" type="presParOf" srcId="{4B8DB004-C855-4FED-93DA-ED6C581AE10C}" destId="{7B1096E4-4132-4311-9632-74A7A470837D}" srcOrd="2" destOrd="0" presId="urn:microsoft.com/office/officeart/2008/layout/HorizontalMultiLevelHierarchy"/>
    <dgm:cxn modelId="{168FC617-F30B-4774-904D-EF97149A62D8}" type="presParOf" srcId="{7B1096E4-4132-4311-9632-74A7A470837D}" destId="{1F0E1ACF-6E58-4032-94C7-4A17D244CFA3}" srcOrd="0" destOrd="0" presId="urn:microsoft.com/office/officeart/2008/layout/HorizontalMultiLevelHierarchy"/>
    <dgm:cxn modelId="{8F5BB13F-9BA3-4A05-95EF-B3D75265D2B2}" type="presParOf" srcId="{4B8DB004-C855-4FED-93DA-ED6C581AE10C}" destId="{2D3D0E8C-AD66-4765-9096-5ADEC07A9332}" srcOrd="3" destOrd="0" presId="urn:microsoft.com/office/officeart/2008/layout/HorizontalMultiLevelHierarchy"/>
    <dgm:cxn modelId="{2A2A72D6-8A0F-42B2-B17F-223B7F74C701}" type="presParOf" srcId="{2D3D0E8C-AD66-4765-9096-5ADEC07A9332}" destId="{C0F0879A-9826-47AF-968E-2505B921936D}" srcOrd="0" destOrd="0" presId="urn:microsoft.com/office/officeart/2008/layout/HorizontalMultiLevelHierarchy"/>
    <dgm:cxn modelId="{DF8B169B-288A-4E0C-9C18-AAEF8D66B7C4}" type="presParOf" srcId="{2D3D0E8C-AD66-4765-9096-5ADEC07A9332}" destId="{3B428545-DFB2-465B-97BF-2E6A8122C4A4}" srcOrd="1" destOrd="0" presId="urn:microsoft.com/office/officeart/2008/layout/HorizontalMultiLevelHierarchy"/>
    <dgm:cxn modelId="{812BC70F-9BBE-4DB2-969D-60B99807C30D}" type="presParOf" srcId="{4B8DB004-C855-4FED-93DA-ED6C581AE10C}" destId="{93802282-4D21-43E4-957E-A25E850A89E4}" srcOrd="4" destOrd="0" presId="urn:microsoft.com/office/officeart/2008/layout/HorizontalMultiLevelHierarchy"/>
    <dgm:cxn modelId="{70D8F3D0-DC12-4BF9-87D5-3BD9ECD5781B}" type="presParOf" srcId="{93802282-4D21-43E4-957E-A25E850A89E4}" destId="{91667F14-0152-4548-9824-CCBA0A9DDA17}" srcOrd="0" destOrd="0" presId="urn:microsoft.com/office/officeart/2008/layout/HorizontalMultiLevelHierarchy"/>
    <dgm:cxn modelId="{79264C81-4A3E-481B-8461-7A9E6A2E7B40}" type="presParOf" srcId="{4B8DB004-C855-4FED-93DA-ED6C581AE10C}" destId="{26B7314E-61C5-4001-8FE2-9F0712E9EC33}" srcOrd="5" destOrd="0" presId="urn:microsoft.com/office/officeart/2008/layout/HorizontalMultiLevelHierarchy"/>
    <dgm:cxn modelId="{E0C96AC7-492A-4F89-8EAE-6DF534DF5983}" type="presParOf" srcId="{26B7314E-61C5-4001-8FE2-9F0712E9EC33}" destId="{7F1C20C0-5420-425F-9643-458DFB88E0E2}" srcOrd="0" destOrd="0" presId="urn:microsoft.com/office/officeart/2008/layout/HorizontalMultiLevelHierarchy"/>
    <dgm:cxn modelId="{E6F88ECA-E045-4504-BB6F-F6171B5559D1}" type="presParOf" srcId="{26B7314E-61C5-4001-8FE2-9F0712E9EC33}" destId="{8160569F-2F3A-448E-87C1-CED79FBC987C}" srcOrd="1" destOrd="0" presId="urn:microsoft.com/office/officeart/2008/layout/HorizontalMultiLevelHierarchy"/>
    <dgm:cxn modelId="{94FD3933-F936-45CD-93F2-D34B40AA3842}" type="presParOf" srcId="{4B8DB004-C855-4FED-93DA-ED6C581AE10C}" destId="{3E9724C5-A1D3-401A-A3E8-6D8CC03661BF}" srcOrd="6" destOrd="0" presId="urn:microsoft.com/office/officeart/2008/layout/HorizontalMultiLevelHierarchy"/>
    <dgm:cxn modelId="{1B5EBDB9-07EA-4D1D-B716-42B5B9F1F449}" type="presParOf" srcId="{3E9724C5-A1D3-401A-A3E8-6D8CC03661BF}" destId="{132F85CF-E6A5-4D42-8D35-80983EBD8FC1}" srcOrd="0" destOrd="0" presId="urn:microsoft.com/office/officeart/2008/layout/HorizontalMultiLevelHierarchy"/>
    <dgm:cxn modelId="{ED855189-8AC2-4431-ADB3-A742831AD3D6}" type="presParOf" srcId="{4B8DB004-C855-4FED-93DA-ED6C581AE10C}" destId="{D393F4A9-68CA-4779-851A-3397E0750065}" srcOrd="7" destOrd="0" presId="urn:microsoft.com/office/officeart/2008/layout/HorizontalMultiLevelHierarchy"/>
    <dgm:cxn modelId="{468CA681-4C0B-4C46-A50E-A148391FE29A}" type="presParOf" srcId="{D393F4A9-68CA-4779-851A-3397E0750065}" destId="{78FD829E-4FDD-4D8F-A615-252A4EABDB91}" srcOrd="0" destOrd="0" presId="urn:microsoft.com/office/officeart/2008/layout/HorizontalMultiLevelHierarchy"/>
    <dgm:cxn modelId="{1EBCB9A3-5CCE-4368-A901-56584AF6D405}" type="presParOf" srcId="{D393F4A9-68CA-4779-851A-3397E0750065}" destId="{BAC71472-874E-42E2-BE2B-19A7EB203FA0}" srcOrd="1" destOrd="0" presId="urn:microsoft.com/office/officeart/2008/layout/HorizontalMultiLevelHierarchy"/>
    <dgm:cxn modelId="{B60F129F-A536-4FF2-AA15-36D3195CE075}" type="presParOf" srcId="{4B8DB004-C855-4FED-93DA-ED6C581AE10C}" destId="{D8E91622-8C07-4E35-AEC3-35AFA017CEFE}" srcOrd="8" destOrd="0" presId="urn:microsoft.com/office/officeart/2008/layout/HorizontalMultiLevelHierarchy"/>
    <dgm:cxn modelId="{42412376-43DD-4163-A760-FA32B3CE97FB}" type="presParOf" srcId="{D8E91622-8C07-4E35-AEC3-35AFA017CEFE}" destId="{99581973-B68A-4DCF-9ECA-99EACFD7CB74}" srcOrd="0" destOrd="0" presId="urn:microsoft.com/office/officeart/2008/layout/HorizontalMultiLevelHierarchy"/>
    <dgm:cxn modelId="{716AA389-2651-4FE3-8BB0-60BD6A8DF1DB}" type="presParOf" srcId="{4B8DB004-C855-4FED-93DA-ED6C581AE10C}" destId="{6F81E37D-D1C1-47B9-BC99-A84FB68276BF}" srcOrd="9" destOrd="0" presId="urn:microsoft.com/office/officeart/2008/layout/HorizontalMultiLevelHierarchy"/>
    <dgm:cxn modelId="{F006D2FF-A5FC-499E-A60F-34A5B28A7AF4}" type="presParOf" srcId="{6F81E37D-D1C1-47B9-BC99-A84FB68276BF}" destId="{837551E1-8062-412E-AA2F-6AEF46F3D1DB}" srcOrd="0" destOrd="0" presId="urn:microsoft.com/office/officeart/2008/layout/HorizontalMultiLevelHierarchy"/>
    <dgm:cxn modelId="{A113821D-5C03-4DEF-A345-81E2D819907B}" type="presParOf" srcId="{6F81E37D-D1C1-47B9-BC99-A84FB68276BF}" destId="{9B7FC9EE-9C3D-4AE3-8D01-43E31A350A91}" srcOrd="1" destOrd="0" presId="urn:microsoft.com/office/officeart/2008/layout/HorizontalMultiLevelHierarchy"/>
    <dgm:cxn modelId="{0AD50C10-C6C9-439C-8889-06E2D1ABE267}" type="presParOf" srcId="{4B8DB004-C855-4FED-93DA-ED6C581AE10C}" destId="{16401B4F-AD51-41A5-9115-32888E88AC37}" srcOrd="10" destOrd="0" presId="urn:microsoft.com/office/officeart/2008/layout/HorizontalMultiLevelHierarchy"/>
    <dgm:cxn modelId="{0F8AFF28-8EA3-46A2-AACB-0EDB99BA106D}" type="presParOf" srcId="{16401B4F-AD51-41A5-9115-32888E88AC37}" destId="{B527B616-C1DA-48A2-B0B3-17D7DB41CBCD}" srcOrd="0" destOrd="0" presId="urn:microsoft.com/office/officeart/2008/layout/HorizontalMultiLevelHierarchy"/>
    <dgm:cxn modelId="{78612489-C890-462B-B96B-0594C795BB6F}" type="presParOf" srcId="{4B8DB004-C855-4FED-93DA-ED6C581AE10C}" destId="{70A8FD0C-4647-4782-9D16-088B3DCD4FE9}" srcOrd="11" destOrd="0" presId="urn:microsoft.com/office/officeart/2008/layout/HorizontalMultiLevelHierarchy"/>
    <dgm:cxn modelId="{23A9D69B-4293-469C-BDB9-90C0CF42D98D}" type="presParOf" srcId="{70A8FD0C-4647-4782-9D16-088B3DCD4FE9}" destId="{E898C30D-F03A-458E-AA33-B8AEC0CF82FA}" srcOrd="0" destOrd="0" presId="urn:microsoft.com/office/officeart/2008/layout/HorizontalMultiLevelHierarchy"/>
    <dgm:cxn modelId="{1078A400-FDE5-4B47-A039-8D934D96252F}" type="presParOf" srcId="{70A8FD0C-4647-4782-9D16-088B3DCD4FE9}" destId="{A64347EC-DB54-4B27-8CEE-04F7245ABD48}" srcOrd="1" destOrd="0" presId="urn:microsoft.com/office/officeart/2008/layout/HorizontalMultiLevelHierarchy"/>
    <dgm:cxn modelId="{8DCEDA28-AF95-4AA9-989D-671681C17089}" type="presParOf" srcId="{4B8DB004-C855-4FED-93DA-ED6C581AE10C}" destId="{908C53E4-7407-4160-8A72-EB86EE80F41A}" srcOrd="12" destOrd="0" presId="urn:microsoft.com/office/officeart/2008/layout/HorizontalMultiLevelHierarchy"/>
    <dgm:cxn modelId="{CC1471D1-3A5C-4727-A353-A6E7468C878D}" type="presParOf" srcId="{908C53E4-7407-4160-8A72-EB86EE80F41A}" destId="{A3132EAE-C846-4168-A462-37A5872B3E7B}" srcOrd="0" destOrd="0" presId="urn:microsoft.com/office/officeart/2008/layout/HorizontalMultiLevelHierarchy"/>
    <dgm:cxn modelId="{7E4B4E97-ACC6-4A79-8F6A-AC0DAF237B5F}" type="presParOf" srcId="{4B8DB004-C855-4FED-93DA-ED6C581AE10C}" destId="{685FDE5C-67A2-4402-BEE8-35AD3332D440}" srcOrd="13" destOrd="0" presId="urn:microsoft.com/office/officeart/2008/layout/HorizontalMultiLevelHierarchy"/>
    <dgm:cxn modelId="{028536D9-8778-47D7-B9BC-BAA617F98ABC}" type="presParOf" srcId="{685FDE5C-67A2-4402-BEE8-35AD3332D440}" destId="{E5772377-7BE9-42EA-99D5-A7DA78EE99CF}" srcOrd="0" destOrd="0" presId="urn:microsoft.com/office/officeart/2008/layout/HorizontalMultiLevelHierarchy"/>
    <dgm:cxn modelId="{83BFCDA8-BCED-4B50-B9A0-369B91E7C76C}" type="presParOf" srcId="{685FDE5C-67A2-4402-BEE8-35AD3332D440}" destId="{7ED7C47F-174B-4010-8BD7-5B52A9F1A9A4}" srcOrd="1" destOrd="0" presId="urn:microsoft.com/office/officeart/2008/layout/HorizontalMultiLevelHierarchy"/>
    <dgm:cxn modelId="{FBF9431B-802C-461C-A8BD-60340C4E88E7}" type="presParOf" srcId="{4B8DB004-C855-4FED-93DA-ED6C581AE10C}" destId="{55460D82-7ED6-4BF2-92C0-0803F39BF069}" srcOrd="14" destOrd="0" presId="urn:microsoft.com/office/officeart/2008/layout/HorizontalMultiLevelHierarchy"/>
    <dgm:cxn modelId="{377F5085-6ACD-410F-96C8-6A14EF59A948}" type="presParOf" srcId="{55460D82-7ED6-4BF2-92C0-0803F39BF069}" destId="{03385A59-7385-46AD-A2A6-3131A172881E}" srcOrd="0" destOrd="0" presId="urn:microsoft.com/office/officeart/2008/layout/HorizontalMultiLevelHierarchy"/>
    <dgm:cxn modelId="{B73F2D1C-B238-47D2-87F8-EC1B6624AC80}" type="presParOf" srcId="{4B8DB004-C855-4FED-93DA-ED6C581AE10C}" destId="{A4083E5F-1B2B-45EC-B1CE-FE1E7ED7B202}" srcOrd="15" destOrd="0" presId="urn:microsoft.com/office/officeart/2008/layout/HorizontalMultiLevelHierarchy"/>
    <dgm:cxn modelId="{1AF514AD-CA7D-4D53-A15B-DC4A741989E5}" type="presParOf" srcId="{A4083E5F-1B2B-45EC-B1CE-FE1E7ED7B202}" destId="{FC21D086-E21A-451F-99C1-7A024E43C552}" srcOrd="0" destOrd="0" presId="urn:microsoft.com/office/officeart/2008/layout/HorizontalMultiLevelHierarchy"/>
    <dgm:cxn modelId="{D77E6E97-25AF-4F2F-9B07-2753CA33E1BA}" type="presParOf" srcId="{A4083E5F-1B2B-45EC-B1CE-FE1E7ED7B202}" destId="{0FF672A9-582C-4849-9C23-988D31FC9DA4}" srcOrd="1" destOrd="0" presId="urn:microsoft.com/office/officeart/2008/layout/HorizontalMultiLevelHierarchy"/>
    <dgm:cxn modelId="{4B7FF246-C668-42CE-B514-A4D12AA749F9}" type="presParOf" srcId="{4B8DB004-C855-4FED-93DA-ED6C581AE10C}" destId="{76C7D8D6-9427-41A1-960C-8B41D5CA2046}" srcOrd="16" destOrd="0" presId="urn:microsoft.com/office/officeart/2008/layout/HorizontalMultiLevelHierarchy"/>
    <dgm:cxn modelId="{6C467B17-0157-48AF-B393-483288F96405}" type="presParOf" srcId="{76C7D8D6-9427-41A1-960C-8B41D5CA2046}" destId="{C2FA6BCF-C183-431E-9233-BEAC947AB7D7}" srcOrd="0" destOrd="0" presId="urn:microsoft.com/office/officeart/2008/layout/HorizontalMultiLevelHierarchy"/>
    <dgm:cxn modelId="{84331D19-9C93-4154-A686-A83151069ACB}" type="presParOf" srcId="{4B8DB004-C855-4FED-93DA-ED6C581AE10C}" destId="{FBDA10B9-951E-40AC-A8FD-430BCFDE375A}" srcOrd="17" destOrd="0" presId="urn:microsoft.com/office/officeart/2008/layout/HorizontalMultiLevelHierarchy"/>
    <dgm:cxn modelId="{DF3FAD2A-CFE8-42B5-ABF7-7EE12CC04004}" type="presParOf" srcId="{FBDA10B9-951E-40AC-A8FD-430BCFDE375A}" destId="{944AECBE-49CC-4B6E-8346-03B0B51FB0AC}" srcOrd="0" destOrd="0" presId="urn:microsoft.com/office/officeart/2008/layout/HorizontalMultiLevelHierarchy"/>
    <dgm:cxn modelId="{24078D7F-38C8-4E77-9F9B-589941F3A633}" type="presParOf" srcId="{FBDA10B9-951E-40AC-A8FD-430BCFDE375A}" destId="{17178A1A-FEB3-4B59-841D-AF16EE19BDF3}" srcOrd="1" destOrd="0" presId="urn:microsoft.com/office/officeart/2008/layout/HorizontalMultiLevelHierarchy"/>
    <dgm:cxn modelId="{EEEAB018-2AC9-4BC0-988C-7DEA66007128}" type="presParOf" srcId="{4B8DB004-C855-4FED-93DA-ED6C581AE10C}" destId="{5BC5B682-0CE1-4042-AF39-61A43E4D0113}" srcOrd="18" destOrd="0" presId="urn:microsoft.com/office/officeart/2008/layout/HorizontalMultiLevelHierarchy"/>
    <dgm:cxn modelId="{2FFE05B2-1AF3-44EA-95DB-5CC9169F43B1}" type="presParOf" srcId="{5BC5B682-0CE1-4042-AF39-61A43E4D0113}" destId="{9DF73BA0-E2AA-48F8-A261-269D3E58CD22}" srcOrd="0" destOrd="0" presId="urn:microsoft.com/office/officeart/2008/layout/HorizontalMultiLevelHierarchy"/>
    <dgm:cxn modelId="{F76A6392-0AB6-433F-A794-FCC4C5B18E2D}" type="presParOf" srcId="{4B8DB004-C855-4FED-93DA-ED6C581AE10C}" destId="{9CA4C70A-E388-4FF1-8E2A-FF15D12649D3}" srcOrd="19" destOrd="0" presId="urn:microsoft.com/office/officeart/2008/layout/HorizontalMultiLevelHierarchy"/>
    <dgm:cxn modelId="{A35BE01F-F456-4B97-B70F-82BDA7F2F329}" type="presParOf" srcId="{9CA4C70A-E388-4FF1-8E2A-FF15D12649D3}" destId="{86FEDA98-EC17-435C-89A4-560B27ACFA39}" srcOrd="0" destOrd="0" presId="urn:microsoft.com/office/officeart/2008/layout/HorizontalMultiLevelHierarchy"/>
    <dgm:cxn modelId="{84BB8EFF-BDDD-4DD1-83DC-C3810AADCE51}" type="presParOf" srcId="{9CA4C70A-E388-4FF1-8E2A-FF15D12649D3}" destId="{BD2BE203-CD13-4B47-A13D-037E8F37513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72EDB-24E9-4578-AB4F-29869B2C8DDA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516FC8-0928-4D60-884B-B5A831D3FBD1}">
      <dgm:prSet phldrT="[Текст]"/>
      <dgm:spPr/>
      <dgm:t>
        <a:bodyPr/>
        <a:lstStyle/>
        <a:p>
          <a:r>
            <a:rPr lang="uk-UA" dirty="0"/>
            <a:t>Добровільне виконання</a:t>
          </a:r>
          <a:endParaRPr lang="ru-RU" dirty="0"/>
        </a:p>
      </dgm:t>
    </dgm:pt>
    <dgm:pt modelId="{E46F493F-B702-44F0-8579-A39884306EC4}" type="parTrans" cxnId="{C0A5D7E5-38B1-4AEA-A998-2C63695FB30B}">
      <dgm:prSet/>
      <dgm:spPr/>
      <dgm:t>
        <a:bodyPr/>
        <a:lstStyle/>
        <a:p>
          <a:endParaRPr lang="ru-RU"/>
        </a:p>
      </dgm:t>
    </dgm:pt>
    <dgm:pt modelId="{C48E9C30-0E26-45B5-B05B-8314C1EC3A13}" type="sibTrans" cxnId="{C0A5D7E5-38B1-4AEA-A998-2C63695FB30B}">
      <dgm:prSet/>
      <dgm:spPr/>
      <dgm:t>
        <a:bodyPr/>
        <a:lstStyle/>
        <a:p>
          <a:endParaRPr lang="ru-RU"/>
        </a:p>
      </dgm:t>
    </dgm:pt>
    <dgm:pt modelId="{482B622A-1133-4CCC-9058-9EE6E48E0B8F}">
      <dgm:prSet phldrT="[Текст]"/>
      <dgm:spPr/>
      <dgm:t>
        <a:bodyPr/>
        <a:lstStyle/>
        <a:p>
          <a:r>
            <a:rPr lang="uk-UA" dirty="0"/>
            <a:t>Примусове виконання</a:t>
          </a:r>
          <a:endParaRPr lang="ru-RU" dirty="0"/>
        </a:p>
      </dgm:t>
    </dgm:pt>
    <dgm:pt modelId="{2B9B5E3B-CF13-4DB6-B1BC-CFA44B34D384}" type="parTrans" cxnId="{5295F872-4D72-4C8F-8CDB-91755F937CC4}">
      <dgm:prSet/>
      <dgm:spPr/>
      <dgm:t>
        <a:bodyPr/>
        <a:lstStyle/>
        <a:p>
          <a:endParaRPr lang="ru-RU"/>
        </a:p>
      </dgm:t>
    </dgm:pt>
    <dgm:pt modelId="{F27728AA-3E61-4E3F-A16E-2DD293028863}" type="sibTrans" cxnId="{5295F872-4D72-4C8F-8CDB-91755F937CC4}">
      <dgm:prSet/>
      <dgm:spPr/>
      <dgm:t>
        <a:bodyPr/>
        <a:lstStyle/>
        <a:p>
          <a:endParaRPr lang="ru-RU"/>
        </a:p>
      </dgm:t>
    </dgm:pt>
    <dgm:pt modelId="{0689A913-49FA-419B-BF03-71543C7AE924}" type="pres">
      <dgm:prSet presAssocID="{4E272EDB-24E9-4578-AB4F-29869B2C8DDA}" presName="compositeShape" presStyleCnt="0">
        <dgm:presLayoutVars>
          <dgm:chMax val="2"/>
          <dgm:dir/>
          <dgm:resizeHandles val="exact"/>
        </dgm:presLayoutVars>
      </dgm:prSet>
      <dgm:spPr/>
    </dgm:pt>
    <dgm:pt modelId="{35853902-01DE-43CA-85F1-52444A602E29}" type="pres">
      <dgm:prSet presAssocID="{4E272EDB-24E9-4578-AB4F-29869B2C8DDA}" presName="divider" presStyleLbl="fgShp" presStyleIdx="0" presStyleCnt="1"/>
      <dgm:spPr/>
    </dgm:pt>
    <dgm:pt modelId="{7846F6C8-2187-4E2E-8FA7-D051C6AA871A}" type="pres">
      <dgm:prSet presAssocID="{71516FC8-0928-4D60-884B-B5A831D3FBD1}" presName="downArrow" presStyleLbl="node1" presStyleIdx="0" presStyleCnt="2"/>
      <dgm:spPr/>
    </dgm:pt>
    <dgm:pt modelId="{34D379C6-2FFF-49BD-BC06-CDED4DDBCF62}" type="pres">
      <dgm:prSet presAssocID="{71516FC8-0928-4D60-884B-B5A831D3FBD1}" presName="downArrowText" presStyleLbl="revTx" presStyleIdx="0" presStyleCnt="2">
        <dgm:presLayoutVars>
          <dgm:bulletEnabled val="1"/>
        </dgm:presLayoutVars>
      </dgm:prSet>
      <dgm:spPr/>
    </dgm:pt>
    <dgm:pt modelId="{61149F92-5031-4453-8671-270CD87C0BCF}" type="pres">
      <dgm:prSet presAssocID="{482B622A-1133-4CCC-9058-9EE6E48E0B8F}" presName="upArrow" presStyleLbl="node1" presStyleIdx="1" presStyleCnt="2"/>
      <dgm:spPr/>
    </dgm:pt>
    <dgm:pt modelId="{ADC5414A-5D41-48BD-B175-371D540C2B22}" type="pres">
      <dgm:prSet presAssocID="{482B622A-1133-4CCC-9058-9EE6E48E0B8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6204446-1B4C-4670-A00F-15D26ADF6AD7}" type="presOf" srcId="{71516FC8-0928-4D60-884B-B5A831D3FBD1}" destId="{34D379C6-2FFF-49BD-BC06-CDED4DDBCF62}" srcOrd="0" destOrd="0" presId="urn:microsoft.com/office/officeart/2005/8/layout/arrow3"/>
    <dgm:cxn modelId="{5295F872-4D72-4C8F-8CDB-91755F937CC4}" srcId="{4E272EDB-24E9-4578-AB4F-29869B2C8DDA}" destId="{482B622A-1133-4CCC-9058-9EE6E48E0B8F}" srcOrd="1" destOrd="0" parTransId="{2B9B5E3B-CF13-4DB6-B1BC-CFA44B34D384}" sibTransId="{F27728AA-3E61-4E3F-A16E-2DD293028863}"/>
    <dgm:cxn modelId="{D95E2874-69F2-42BC-9511-42822995ED72}" type="presOf" srcId="{482B622A-1133-4CCC-9058-9EE6E48E0B8F}" destId="{ADC5414A-5D41-48BD-B175-371D540C2B22}" srcOrd="0" destOrd="0" presId="urn:microsoft.com/office/officeart/2005/8/layout/arrow3"/>
    <dgm:cxn modelId="{E5FEC095-BFA4-4E78-B8E1-784D630BBA17}" type="presOf" srcId="{4E272EDB-24E9-4578-AB4F-29869B2C8DDA}" destId="{0689A913-49FA-419B-BF03-71543C7AE924}" srcOrd="0" destOrd="0" presId="urn:microsoft.com/office/officeart/2005/8/layout/arrow3"/>
    <dgm:cxn modelId="{C0A5D7E5-38B1-4AEA-A998-2C63695FB30B}" srcId="{4E272EDB-24E9-4578-AB4F-29869B2C8DDA}" destId="{71516FC8-0928-4D60-884B-B5A831D3FBD1}" srcOrd="0" destOrd="0" parTransId="{E46F493F-B702-44F0-8579-A39884306EC4}" sibTransId="{C48E9C30-0E26-45B5-B05B-8314C1EC3A13}"/>
    <dgm:cxn modelId="{08790CD4-96AB-4A4E-A983-D63806E521BE}" type="presParOf" srcId="{0689A913-49FA-419B-BF03-71543C7AE924}" destId="{35853902-01DE-43CA-85F1-52444A602E29}" srcOrd="0" destOrd="0" presId="urn:microsoft.com/office/officeart/2005/8/layout/arrow3"/>
    <dgm:cxn modelId="{3C84CFEB-007B-4314-8042-464833874D05}" type="presParOf" srcId="{0689A913-49FA-419B-BF03-71543C7AE924}" destId="{7846F6C8-2187-4E2E-8FA7-D051C6AA871A}" srcOrd="1" destOrd="0" presId="urn:microsoft.com/office/officeart/2005/8/layout/arrow3"/>
    <dgm:cxn modelId="{A2C043F9-7AE8-4B44-9A29-0EF2CA4AE0B3}" type="presParOf" srcId="{0689A913-49FA-419B-BF03-71543C7AE924}" destId="{34D379C6-2FFF-49BD-BC06-CDED4DDBCF62}" srcOrd="2" destOrd="0" presId="urn:microsoft.com/office/officeart/2005/8/layout/arrow3"/>
    <dgm:cxn modelId="{023EC3F6-1692-41CE-B982-39F8B6641B54}" type="presParOf" srcId="{0689A913-49FA-419B-BF03-71543C7AE924}" destId="{61149F92-5031-4453-8671-270CD87C0BCF}" srcOrd="3" destOrd="0" presId="urn:microsoft.com/office/officeart/2005/8/layout/arrow3"/>
    <dgm:cxn modelId="{58788E09-CF4D-48BD-A043-EE1DE66890F4}" type="presParOf" srcId="{0689A913-49FA-419B-BF03-71543C7AE924}" destId="{ADC5414A-5D41-48BD-B175-371D540C2B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73D4-6FED-4CE2-B0CD-4BA2CEF997D2}">
      <dsp:nvSpPr>
        <dsp:cNvPr id="0" name=""/>
        <dsp:cNvSpPr/>
      </dsp:nvSpPr>
      <dsp:spPr>
        <a:xfrm>
          <a:off x="2562" y="338328"/>
          <a:ext cx="2645598" cy="3255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>
              <a:solidFill>
                <a:schemeClr val="tx1"/>
              </a:solidFill>
            </a:rPr>
            <a:t>угода сторін про передачу спору на вирішення третейським судом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80049" y="415815"/>
        <a:ext cx="2490624" cy="3100289"/>
      </dsp:txXfrm>
    </dsp:sp>
    <dsp:sp modelId="{DAB2240D-6D0C-4E4A-833E-D4C174D29153}">
      <dsp:nvSpPr>
        <dsp:cNvPr id="0" name=""/>
        <dsp:cNvSpPr/>
      </dsp:nvSpPr>
      <dsp:spPr>
        <a:xfrm>
          <a:off x="2648161" y="1935681"/>
          <a:ext cx="1058239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058239" y="3027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150825" y="1939504"/>
        <a:ext cx="52911" cy="52911"/>
      </dsp:txXfrm>
    </dsp:sp>
    <dsp:sp modelId="{5D1FA78F-98FE-48AB-9BE9-6E91BD70FDB7}">
      <dsp:nvSpPr>
        <dsp:cNvPr id="0" name=""/>
        <dsp:cNvSpPr/>
      </dsp:nvSpPr>
      <dsp:spPr>
        <a:xfrm>
          <a:off x="3706400" y="1304560"/>
          <a:ext cx="2645598" cy="13227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>
              <a:solidFill>
                <a:schemeClr val="tx1"/>
              </a:solidFill>
            </a:rPr>
            <a:t>може бути укладена у вигляді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45143" y="1343303"/>
        <a:ext cx="2568112" cy="1245313"/>
      </dsp:txXfrm>
    </dsp:sp>
    <dsp:sp modelId="{44479EF6-6930-41A2-8F79-9E8AF99C7E49}">
      <dsp:nvSpPr>
        <dsp:cNvPr id="0" name=""/>
        <dsp:cNvSpPr/>
      </dsp:nvSpPr>
      <dsp:spPr>
        <a:xfrm rot="19457599">
          <a:off x="6229506" y="1555376"/>
          <a:ext cx="1303225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303225" y="302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6848538" y="1553074"/>
        <a:ext cx="65161" cy="65161"/>
      </dsp:txXfrm>
    </dsp:sp>
    <dsp:sp modelId="{208F3C53-B541-4351-A104-DACE356CFA00}">
      <dsp:nvSpPr>
        <dsp:cNvPr id="0" name=""/>
        <dsp:cNvSpPr/>
      </dsp:nvSpPr>
      <dsp:spPr>
        <a:xfrm>
          <a:off x="7410238" y="543950"/>
          <a:ext cx="2645598" cy="132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>
              <a:solidFill>
                <a:schemeClr val="tx1"/>
              </a:solidFill>
            </a:rPr>
            <a:t>третейського застереження в договорі, контракті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448981" y="582693"/>
        <a:ext cx="2568112" cy="1245313"/>
      </dsp:txXfrm>
    </dsp:sp>
    <dsp:sp modelId="{283DB378-33A3-4C74-B1C7-E0183627AA8F}">
      <dsp:nvSpPr>
        <dsp:cNvPr id="0" name=""/>
        <dsp:cNvSpPr/>
      </dsp:nvSpPr>
      <dsp:spPr>
        <a:xfrm rot="2142401">
          <a:off x="6229506" y="2315986"/>
          <a:ext cx="1303225" cy="60556"/>
        </a:xfrm>
        <a:custGeom>
          <a:avLst/>
          <a:gdLst/>
          <a:ahLst/>
          <a:cxnLst/>
          <a:rect l="0" t="0" r="0" b="0"/>
          <a:pathLst>
            <a:path>
              <a:moveTo>
                <a:pt x="0" y="30278"/>
              </a:moveTo>
              <a:lnTo>
                <a:pt x="1303225" y="3027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6848538" y="2313684"/>
        <a:ext cx="65161" cy="65161"/>
      </dsp:txXfrm>
    </dsp:sp>
    <dsp:sp modelId="{5B493AA0-B860-408C-AC1A-9B7A897920CB}">
      <dsp:nvSpPr>
        <dsp:cNvPr id="0" name=""/>
        <dsp:cNvSpPr/>
      </dsp:nvSpPr>
      <dsp:spPr>
        <a:xfrm>
          <a:off x="7410238" y="2065169"/>
          <a:ext cx="2645598" cy="132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>
              <a:solidFill>
                <a:schemeClr val="tx1"/>
              </a:solidFill>
            </a:rPr>
            <a:t>окремої письмової угоди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448981" y="2103912"/>
        <a:ext cx="2568112" cy="1245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C4AF2-F87E-4A1F-8220-A6D26336AE51}">
      <dsp:nvSpPr>
        <dsp:cNvPr id="0" name=""/>
        <dsp:cNvSpPr/>
      </dsp:nvSpPr>
      <dsp:spPr>
        <a:xfrm>
          <a:off x="196453" y="2656"/>
          <a:ext cx="3020466" cy="181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Гласність третейського розгляду</a:t>
          </a:r>
          <a:endParaRPr lang="ru-RU" sz="2000" kern="1200"/>
        </a:p>
      </dsp:txBody>
      <dsp:txXfrm>
        <a:off x="638790" y="268058"/>
        <a:ext cx="2135792" cy="1281476"/>
      </dsp:txXfrm>
    </dsp:sp>
    <dsp:sp modelId="{15AED63C-44BD-4CCC-A239-B2D8F7CA2B4C}">
      <dsp:nvSpPr>
        <dsp:cNvPr id="0" name=""/>
        <dsp:cNvSpPr/>
      </dsp:nvSpPr>
      <dsp:spPr>
        <a:xfrm>
          <a:off x="3518966" y="2656"/>
          <a:ext cx="3020466" cy="1812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Місце проведення третейського розгляду</a:t>
          </a:r>
          <a:endParaRPr lang="ru-RU" sz="2000" kern="1200"/>
        </a:p>
      </dsp:txBody>
      <dsp:txXfrm>
        <a:off x="3961303" y="268058"/>
        <a:ext cx="2135792" cy="1281476"/>
      </dsp:txXfrm>
    </dsp:sp>
    <dsp:sp modelId="{3576F331-4EE0-419D-A397-DAF045C30A08}">
      <dsp:nvSpPr>
        <dsp:cNvPr id="0" name=""/>
        <dsp:cNvSpPr/>
      </dsp:nvSpPr>
      <dsp:spPr>
        <a:xfrm>
          <a:off x="6841480" y="2656"/>
          <a:ext cx="3020466" cy="1812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Мова третейського розгляду</a:t>
          </a:r>
          <a:endParaRPr lang="ru-RU" sz="2000" kern="1200"/>
        </a:p>
      </dsp:txBody>
      <dsp:txXfrm>
        <a:off x="7283817" y="268058"/>
        <a:ext cx="2135792" cy="1281476"/>
      </dsp:txXfrm>
    </dsp:sp>
    <dsp:sp modelId="{BE5CC4BE-69C3-487A-B640-AFD082FF1EC0}">
      <dsp:nvSpPr>
        <dsp:cNvPr id="0" name=""/>
        <dsp:cNvSpPr/>
      </dsp:nvSpPr>
      <dsp:spPr>
        <a:xfrm>
          <a:off x="196453" y="2116983"/>
          <a:ext cx="3020466" cy="1812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Конфіденційність</a:t>
          </a:r>
          <a:endParaRPr lang="ru-RU" sz="2000" kern="1200"/>
        </a:p>
      </dsp:txBody>
      <dsp:txXfrm>
        <a:off x="638790" y="2382385"/>
        <a:ext cx="2135792" cy="1281476"/>
      </dsp:txXfrm>
    </dsp:sp>
    <dsp:sp modelId="{CE728382-F4AA-4B98-9A55-82516FB6F42E}">
      <dsp:nvSpPr>
        <dsp:cNvPr id="0" name=""/>
        <dsp:cNvSpPr/>
      </dsp:nvSpPr>
      <dsp:spPr>
        <a:xfrm>
          <a:off x="3518966" y="2116983"/>
          <a:ext cx="3020466" cy="1812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Учасники третейського розгляду</a:t>
          </a:r>
          <a:endParaRPr lang="ru-RU" sz="2000" kern="1200"/>
        </a:p>
      </dsp:txBody>
      <dsp:txXfrm>
        <a:off x="3961303" y="2382385"/>
        <a:ext cx="2135792" cy="1281476"/>
      </dsp:txXfrm>
    </dsp:sp>
    <dsp:sp modelId="{C7B8BD42-7345-4792-80FF-B9EEDD4398C2}">
      <dsp:nvSpPr>
        <dsp:cNvPr id="0" name=""/>
        <dsp:cNvSpPr/>
      </dsp:nvSpPr>
      <dsp:spPr>
        <a:xfrm>
          <a:off x="6841480" y="2116983"/>
          <a:ext cx="3020466" cy="1812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Позовна</a:t>
          </a:r>
          <a:r>
            <a:rPr lang="ru-RU" sz="2000" kern="1200"/>
            <a:t> </a:t>
          </a:r>
          <a:r>
            <a:rPr lang="uk-UA" sz="2000" kern="1200"/>
            <a:t>заява</a:t>
          </a:r>
          <a:endParaRPr lang="ru-RU" sz="2000" kern="1200"/>
        </a:p>
      </dsp:txBody>
      <dsp:txXfrm>
        <a:off x="7283817" y="2382385"/>
        <a:ext cx="2135792" cy="1281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5B682-0CE1-4042-AF39-61A43E4D0113}">
      <dsp:nvSpPr>
        <dsp:cNvPr id="0" name=""/>
        <dsp:cNvSpPr/>
      </dsp:nvSpPr>
      <dsp:spPr>
        <a:xfrm>
          <a:off x="740944" y="1965960"/>
          <a:ext cx="210134" cy="180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67" y="0"/>
              </a:lnTo>
              <a:lnTo>
                <a:pt x="105067" y="1801836"/>
              </a:lnTo>
              <a:lnTo>
                <a:pt x="210134" y="1801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00660" y="2821527"/>
        <a:ext cx="90702" cy="90702"/>
      </dsp:txXfrm>
    </dsp:sp>
    <dsp:sp modelId="{76C7D8D6-9427-41A1-960C-8B41D5CA2046}">
      <dsp:nvSpPr>
        <dsp:cNvPr id="0" name=""/>
        <dsp:cNvSpPr/>
      </dsp:nvSpPr>
      <dsp:spPr>
        <a:xfrm>
          <a:off x="740944" y="1965960"/>
          <a:ext cx="210134" cy="1401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67" y="0"/>
              </a:lnTo>
              <a:lnTo>
                <a:pt x="105067" y="1401428"/>
              </a:lnTo>
              <a:lnTo>
                <a:pt x="210134" y="14014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10584" y="2631246"/>
        <a:ext cx="70854" cy="70854"/>
      </dsp:txXfrm>
    </dsp:sp>
    <dsp:sp modelId="{55460D82-7ED6-4BF2-92C0-0803F39BF069}">
      <dsp:nvSpPr>
        <dsp:cNvPr id="0" name=""/>
        <dsp:cNvSpPr/>
      </dsp:nvSpPr>
      <dsp:spPr>
        <a:xfrm>
          <a:off x="740944" y="1965960"/>
          <a:ext cx="210134" cy="1001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67" y="0"/>
              </a:lnTo>
              <a:lnTo>
                <a:pt x="105067" y="1001020"/>
              </a:lnTo>
              <a:lnTo>
                <a:pt x="210134" y="1001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20440" y="2440899"/>
        <a:ext cx="51141" cy="51141"/>
      </dsp:txXfrm>
    </dsp:sp>
    <dsp:sp modelId="{908C53E4-7407-4160-8A72-EB86EE80F41A}">
      <dsp:nvSpPr>
        <dsp:cNvPr id="0" name=""/>
        <dsp:cNvSpPr/>
      </dsp:nvSpPr>
      <dsp:spPr>
        <a:xfrm>
          <a:off x="740944" y="1965960"/>
          <a:ext cx="210134" cy="60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67" y="0"/>
              </a:lnTo>
              <a:lnTo>
                <a:pt x="105067" y="600612"/>
              </a:lnTo>
              <a:lnTo>
                <a:pt x="210134" y="60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0104" y="2250358"/>
        <a:ext cx="31815" cy="31815"/>
      </dsp:txXfrm>
    </dsp:sp>
    <dsp:sp modelId="{16401B4F-AD51-41A5-9115-32888E88AC37}">
      <dsp:nvSpPr>
        <dsp:cNvPr id="0" name=""/>
        <dsp:cNvSpPr/>
      </dsp:nvSpPr>
      <dsp:spPr>
        <a:xfrm>
          <a:off x="740944" y="1965960"/>
          <a:ext cx="210134" cy="20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67" y="0"/>
              </a:lnTo>
              <a:lnTo>
                <a:pt x="105067" y="200204"/>
              </a:lnTo>
              <a:lnTo>
                <a:pt x="210134" y="200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8755" y="2058806"/>
        <a:ext cx="14511" cy="14511"/>
      </dsp:txXfrm>
    </dsp:sp>
    <dsp:sp modelId="{D8E91622-8C07-4E35-AEC3-35AFA017CEFE}">
      <dsp:nvSpPr>
        <dsp:cNvPr id="0" name=""/>
        <dsp:cNvSpPr/>
      </dsp:nvSpPr>
      <dsp:spPr>
        <a:xfrm>
          <a:off x="740944" y="1765755"/>
          <a:ext cx="210134" cy="200204"/>
        </a:xfrm>
        <a:custGeom>
          <a:avLst/>
          <a:gdLst/>
          <a:ahLst/>
          <a:cxnLst/>
          <a:rect l="0" t="0" r="0" b="0"/>
          <a:pathLst>
            <a:path>
              <a:moveTo>
                <a:pt x="0" y="200204"/>
              </a:moveTo>
              <a:lnTo>
                <a:pt x="105067" y="200204"/>
              </a:lnTo>
              <a:lnTo>
                <a:pt x="105067" y="0"/>
              </a:lnTo>
              <a:lnTo>
                <a:pt x="210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8755" y="1858602"/>
        <a:ext cx="14511" cy="14511"/>
      </dsp:txXfrm>
    </dsp:sp>
    <dsp:sp modelId="{3E9724C5-A1D3-401A-A3E8-6D8CC03661BF}">
      <dsp:nvSpPr>
        <dsp:cNvPr id="0" name=""/>
        <dsp:cNvSpPr/>
      </dsp:nvSpPr>
      <dsp:spPr>
        <a:xfrm>
          <a:off x="740944" y="1365347"/>
          <a:ext cx="210134" cy="600612"/>
        </a:xfrm>
        <a:custGeom>
          <a:avLst/>
          <a:gdLst/>
          <a:ahLst/>
          <a:cxnLst/>
          <a:rect l="0" t="0" r="0" b="0"/>
          <a:pathLst>
            <a:path>
              <a:moveTo>
                <a:pt x="0" y="600612"/>
              </a:moveTo>
              <a:lnTo>
                <a:pt x="105067" y="600612"/>
              </a:lnTo>
              <a:lnTo>
                <a:pt x="105067" y="0"/>
              </a:lnTo>
              <a:lnTo>
                <a:pt x="210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30104" y="1649746"/>
        <a:ext cx="31815" cy="31815"/>
      </dsp:txXfrm>
    </dsp:sp>
    <dsp:sp modelId="{93802282-4D21-43E4-957E-A25E850A89E4}">
      <dsp:nvSpPr>
        <dsp:cNvPr id="0" name=""/>
        <dsp:cNvSpPr/>
      </dsp:nvSpPr>
      <dsp:spPr>
        <a:xfrm>
          <a:off x="740944" y="964939"/>
          <a:ext cx="210134" cy="1001020"/>
        </a:xfrm>
        <a:custGeom>
          <a:avLst/>
          <a:gdLst/>
          <a:ahLst/>
          <a:cxnLst/>
          <a:rect l="0" t="0" r="0" b="0"/>
          <a:pathLst>
            <a:path>
              <a:moveTo>
                <a:pt x="0" y="1001020"/>
              </a:moveTo>
              <a:lnTo>
                <a:pt x="105067" y="1001020"/>
              </a:lnTo>
              <a:lnTo>
                <a:pt x="105067" y="0"/>
              </a:lnTo>
              <a:lnTo>
                <a:pt x="210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20440" y="1439878"/>
        <a:ext cx="51141" cy="51141"/>
      </dsp:txXfrm>
    </dsp:sp>
    <dsp:sp modelId="{7B1096E4-4132-4311-9632-74A7A470837D}">
      <dsp:nvSpPr>
        <dsp:cNvPr id="0" name=""/>
        <dsp:cNvSpPr/>
      </dsp:nvSpPr>
      <dsp:spPr>
        <a:xfrm>
          <a:off x="740944" y="564531"/>
          <a:ext cx="210134" cy="1401428"/>
        </a:xfrm>
        <a:custGeom>
          <a:avLst/>
          <a:gdLst/>
          <a:ahLst/>
          <a:cxnLst/>
          <a:rect l="0" t="0" r="0" b="0"/>
          <a:pathLst>
            <a:path>
              <a:moveTo>
                <a:pt x="0" y="1401428"/>
              </a:moveTo>
              <a:lnTo>
                <a:pt x="105067" y="1401428"/>
              </a:lnTo>
              <a:lnTo>
                <a:pt x="105067" y="0"/>
              </a:lnTo>
              <a:lnTo>
                <a:pt x="210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10584" y="1229818"/>
        <a:ext cx="70854" cy="70854"/>
      </dsp:txXfrm>
    </dsp:sp>
    <dsp:sp modelId="{DB43DAAC-426E-438D-A268-B96C3C12255B}">
      <dsp:nvSpPr>
        <dsp:cNvPr id="0" name=""/>
        <dsp:cNvSpPr/>
      </dsp:nvSpPr>
      <dsp:spPr>
        <a:xfrm>
          <a:off x="740944" y="164123"/>
          <a:ext cx="210134" cy="1801836"/>
        </a:xfrm>
        <a:custGeom>
          <a:avLst/>
          <a:gdLst/>
          <a:ahLst/>
          <a:cxnLst/>
          <a:rect l="0" t="0" r="0" b="0"/>
          <a:pathLst>
            <a:path>
              <a:moveTo>
                <a:pt x="0" y="1801836"/>
              </a:moveTo>
              <a:lnTo>
                <a:pt x="105067" y="1801836"/>
              </a:lnTo>
              <a:lnTo>
                <a:pt x="105067" y="0"/>
              </a:lnTo>
              <a:lnTo>
                <a:pt x="2101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800660" y="1019690"/>
        <a:ext cx="90702" cy="90702"/>
      </dsp:txXfrm>
    </dsp:sp>
    <dsp:sp modelId="{BDA7F9FB-9877-4922-8B10-9C407ED22868}">
      <dsp:nvSpPr>
        <dsp:cNvPr id="0" name=""/>
        <dsp:cNvSpPr/>
      </dsp:nvSpPr>
      <dsp:spPr>
        <a:xfrm rot="16200000">
          <a:off x="-1379078" y="1656447"/>
          <a:ext cx="3621021" cy="619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У рішенні третейського суду повинні бути зазначені:</a:t>
          </a:r>
          <a:endParaRPr lang="ru-RU" sz="2100" kern="1200" dirty="0"/>
        </a:p>
      </dsp:txBody>
      <dsp:txXfrm>
        <a:off x="-1379078" y="1656447"/>
        <a:ext cx="3621021" cy="619024"/>
      </dsp:txXfrm>
    </dsp:sp>
    <dsp:sp modelId="{0129F002-602E-43E2-B3EB-3F473DE4FE7B}">
      <dsp:nvSpPr>
        <dsp:cNvPr id="0" name=""/>
        <dsp:cNvSpPr/>
      </dsp:nvSpPr>
      <dsp:spPr>
        <a:xfrm>
          <a:off x="951078" y="3960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назва третейського суду</a:t>
          </a:r>
          <a:endParaRPr lang="ru-RU" sz="1200" kern="1200" dirty="0"/>
        </a:p>
      </dsp:txBody>
      <dsp:txXfrm>
        <a:off x="951078" y="3960"/>
        <a:ext cx="8985400" cy="320326"/>
      </dsp:txXfrm>
    </dsp:sp>
    <dsp:sp modelId="{C0F0879A-9826-47AF-968E-2505B921936D}">
      <dsp:nvSpPr>
        <dsp:cNvPr id="0" name=""/>
        <dsp:cNvSpPr/>
      </dsp:nvSpPr>
      <dsp:spPr>
        <a:xfrm>
          <a:off x="951078" y="404368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дата прийняття рішення</a:t>
          </a:r>
          <a:endParaRPr lang="ru-RU" sz="1200" kern="1200" dirty="0"/>
        </a:p>
      </dsp:txBody>
      <dsp:txXfrm>
        <a:off x="951078" y="404368"/>
        <a:ext cx="8985400" cy="320326"/>
      </dsp:txXfrm>
    </dsp:sp>
    <dsp:sp modelId="{7F1C20C0-5420-425F-9643-458DFB88E0E2}">
      <dsp:nvSpPr>
        <dsp:cNvPr id="0" name=""/>
        <dsp:cNvSpPr/>
      </dsp:nvSpPr>
      <dsp:spPr>
        <a:xfrm>
          <a:off x="951078" y="804776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склад третейського суду і порядок його формування</a:t>
          </a:r>
          <a:endParaRPr lang="ru-RU" sz="1200" kern="1200" dirty="0"/>
        </a:p>
      </dsp:txBody>
      <dsp:txXfrm>
        <a:off x="951078" y="804776"/>
        <a:ext cx="8985400" cy="320326"/>
      </dsp:txXfrm>
    </dsp:sp>
    <dsp:sp modelId="{78FD829E-4FDD-4D8F-A615-252A4EABDB91}">
      <dsp:nvSpPr>
        <dsp:cNvPr id="0" name=""/>
        <dsp:cNvSpPr/>
      </dsp:nvSpPr>
      <dsp:spPr>
        <a:xfrm>
          <a:off x="951078" y="1205184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місце третейського розгляду</a:t>
          </a:r>
          <a:endParaRPr lang="ru-RU" sz="1200" kern="1200" dirty="0"/>
        </a:p>
      </dsp:txBody>
      <dsp:txXfrm>
        <a:off x="951078" y="1205184"/>
        <a:ext cx="8985400" cy="320326"/>
      </dsp:txXfrm>
    </dsp:sp>
    <dsp:sp modelId="{837551E1-8062-412E-AA2F-6AEF46F3D1DB}">
      <dsp:nvSpPr>
        <dsp:cNvPr id="0" name=""/>
        <dsp:cNvSpPr/>
      </dsp:nvSpPr>
      <dsp:spPr>
        <a:xfrm>
          <a:off x="951078" y="1605592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сторони, їх представники та інші учасники третейського розгляду, що брали участь у розгляді справи третейським судом</a:t>
          </a:r>
          <a:endParaRPr lang="ru-RU" sz="1200" kern="1200" dirty="0"/>
        </a:p>
      </dsp:txBody>
      <dsp:txXfrm>
        <a:off x="951078" y="1605592"/>
        <a:ext cx="8985400" cy="320326"/>
      </dsp:txXfrm>
    </dsp:sp>
    <dsp:sp modelId="{E898C30D-F03A-458E-AA33-B8AEC0CF82FA}">
      <dsp:nvSpPr>
        <dsp:cNvPr id="0" name=""/>
        <dsp:cNvSpPr/>
      </dsp:nvSpPr>
      <dsp:spPr>
        <a:xfrm>
          <a:off x="951078" y="2006000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висновок про компетенцію третейського суду, обсяг його повноважень за третейською угодою</a:t>
          </a:r>
          <a:endParaRPr lang="ru-RU" sz="1200" kern="1200" dirty="0"/>
        </a:p>
      </dsp:txBody>
      <dsp:txXfrm>
        <a:off x="951078" y="2006000"/>
        <a:ext cx="8985400" cy="320326"/>
      </dsp:txXfrm>
    </dsp:sp>
    <dsp:sp modelId="{E5772377-7BE9-42EA-99D5-A7DA78EE99CF}">
      <dsp:nvSpPr>
        <dsp:cNvPr id="0" name=""/>
        <dsp:cNvSpPr/>
      </dsp:nvSpPr>
      <dsp:spPr>
        <a:xfrm>
          <a:off x="951078" y="2406408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/>
            <a:t>стислий виклад позовної заяви, відзиву на позовну заяву, заяв, пояснень, клопотань сторін та їхніх представників, інших учасників третейського розгляду</a:t>
          </a:r>
          <a:endParaRPr lang="ru-RU" sz="1100" kern="1200" dirty="0"/>
        </a:p>
      </dsp:txBody>
      <dsp:txXfrm>
        <a:off x="951078" y="2406408"/>
        <a:ext cx="8985400" cy="320326"/>
      </dsp:txXfrm>
    </dsp:sp>
    <dsp:sp modelId="{FC21D086-E21A-451F-99C1-7A024E43C552}">
      <dsp:nvSpPr>
        <dsp:cNvPr id="0" name=""/>
        <dsp:cNvSpPr/>
      </dsp:nvSpPr>
      <dsp:spPr>
        <a:xfrm>
          <a:off x="951078" y="2806817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50" kern="1200" dirty="0"/>
            <a:t>встановлені обставини справи, підстави виникнення спору, докази, на підставі яких прийнято рішення, зміст мирової угоди, якщо вона укладена сторонами, мотиви, з яких третейський суд відхилив доводи, докази та заявлені під час третейського розгляду клопотання сторін</a:t>
          </a:r>
          <a:endParaRPr lang="ru-RU" sz="1050" kern="1200" dirty="0"/>
        </a:p>
      </dsp:txBody>
      <dsp:txXfrm>
        <a:off x="951078" y="2806817"/>
        <a:ext cx="8985400" cy="320326"/>
      </dsp:txXfrm>
    </dsp:sp>
    <dsp:sp modelId="{944AECBE-49CC-4B6E-8346-03B0B51FB0AC}">
      <dsp:nvSpPr>
        <dsp:cNvPr id="0" name=""/>
        <dsp:cNvSpPr/>
      </dsp:nvSpPr>
      <dsp:spPr>
        <a:xfrm>
          <a:off x="951078" y="3207225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висновок про задоволення позову або про відмову в позові повністю або частково по кожній із заявлених вимог</a:t>
          </a:r>
          <a:endParaRPr lang="ru-RU" sz="1200" kern="1200" dirty="0"/>
        </a:p>
      </dsp:txBody>
      <dsp:txXfrm>
        <a:off x="951078" y="3207225"/>
        <a:ext cx="8985400" cy="320326"/>
      </dsp:txXfrm>
    </dsp:sp>
    <dsp:sp modelId="{86FEDA98-EC17-435C-89A4-560B27ACFA39}">
      <dsp:nvSpPr>
        <dsp:cNvPr id="0" name=""/>
        <dsp:cNvSpPr/>
      </dsp:nvSpPr>
      <dsp:spPr>
        <a:xfrm>
          <a:off x="951078" y="3607633"/>
          <a:ext cx="8985400" cy="320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норми законодавства, якими керувався третейський суд при прийнятті рішення</a:t>
          </a:r>
          <a:endParaRPr lang="ru-RU" sz="1200" kern="1200" dirty="0"/>
        </a:p>
      </dsp:txBody>
      <dsp:txXfrm>
        <a:off x="951078" y="3607633"/>
        <a:ext cx="8985400" cy="320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3902-01DE-43CA-85F1-52444A602E29}">
      <dsp:nvSpPr>
        <dsp:cNvPr id="0" name=""/>
        <dsp:cNvSpPr/>
      </dsp:nvSpPr>
      <dsp:spPr>
        <a:xfrm rot="21300000">
          <a:off x="517464" y="1571392"/>
          <a:ext cx="9023471" cy="789451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6F6C8-2187-4E2E-8FA7-D051C6AA871A}">
      <dsp:nvSpPr>
        <dsp:cNvPr id="0" name=""/>
        <dsp:cNvSpPr/>
      </dsp:nvSpPr>
      <dsp:spPr>
        <a:xfrm>
          <a:off x="1207008" y="196611"/>
          <a:ext cx="3017520" cy="1572894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379C6-2FFF-49BD-BC06-CDED4DDBCF62}">
      <dsp:nvSpPr>
        <dsp:cNvPr id="0" name=""/>
        <dsp:cNvSpPr/>
      </dsp:nvSpPr>
      <dsp:spPr>
        <a:xfrm>
          <a:off x="5330952" y="0"/>
          <a:ext cx="3218688" cy="1651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Добровільне виконання</a:t>
          </a:r>
          <a:endParaRPr lang="ru-RU" sz="3900" kern="1200" dirty="0"/>
        </a:p>
      </dsp:txBody>
      <dsp:txXfrm>
        <a:off x="5330952" y="0"/>
        <a:ext cx="3218688" cy="1651539"/>
      </dsp:txXfrm>
    </dsp:sp>
    <dsp:sp modelId="{61149F92-5031-4453-8671-270CD87C0BCF}">
      <dsp:nvSpPr>
        <dsp:cNvPr id="0" name=""/>
        <dsp:cNvSpPr/>
      </dsp:nvSpPr>
      <dsp:spPr>
        <a:xfrm>
          <a:off x="5833871" y="2162730"/>
          <a:ext cx="3017520" cy="1572894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5414A-5D41-48BD-B175-371D540C2B22}">
      <dsp:nvSpPr>
        <dsp:cNvPr id="0" name=""/>
        <dsp:cNvSpPr/>
      </dsp:nvSpPr>
      <dsp:spPr>
        <a:xfrm>
          <a:off x="1508760" y="2280697"/>
          <a:ext cx="3218688" cy="1651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Примусове виконання</a:t>
          </a:r>
          <a:endParaRPr lang="ru-RU" sz="3900" kern="1200" dirty="0"/>
        </a:p>
      </dsp:txBody>
      <dsp:txXfrm>
        <a:off x="1508760" y="2280697"/>
        <a:ext cx="3218688" cy="165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80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60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5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9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5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44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37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705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ED7E7-26F1-4F96-8BD0-7C0A1B72C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400" b="1" dirty="0"/>
              <a:t>Вирішення спорів третейськими судами</a:t>
            </a:r>
            <a:endParaRPr lang="ru-RU" sz="6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54A9F8-99F6-4B4E-B978-4427C32D4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Лекція № 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50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F7EE-1E42-4AEC-89A0-016B36F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D5F6-D59B-464F-85C2-A968EBF1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400" b="1" dirty="0"/>
          </a:p>
          <a:p>
            <a:r>
              <a:rPr lang="uk-UA" sz="2800" dirty="0"/>
              <a:t>1. Третейський розгляд </a:t>
            </a:r>
          </a:p>
          <a:p>
            <a:r>
              <a:rPr lang="uk-UA" sz="2800" dirty="0"/>
              <a:t>2. Рішення третейського суду</a:t>
            </a:r>
          </a:p>
          <a:p>
            <a:r>
              <a:rPr lang="uk-UA" sz="2800" dirty="0"/>
              <a:t>3</a:t>
            </a:r>
            <a:r>
              <a:rPr lang="uk-UA" sz="2800"/>
              <a:t>. </a:t>
            </a:r>
            <a:r>
              <a:rPr lang="uk-UA" sz="2800" dirty="0"/>
              <a:t>Виконання рішення третейського суду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505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ED03A-4918-421F-8DA8-9A1FBC3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Третейська угода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A9C014D-3CCE-44DB-B1A6-C1833537C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16459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12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D0C11-A92B-4A2C-8ABE-76AB98F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Третейський розгляд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AA6034D-E4B4-47CB-8FF7-CF731F288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39139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40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24D3C-CF1D-43F6-BCCB-FCDCD335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 третейського суду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0EDAA02-56BA-4A8D-8CCB-4752A1274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376629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53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A35CE-FAB3-4356-AE71-CFD9B6F2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Виконання рішення третейського суду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6DEDBA-4067-472D-8DB2-BAAF5B194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93444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42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ь экрана 3">
            <a:hlinkClick r:id="" action="ppaction://media"/>
            <a:extLst>
              <a:ext uri="{FF2B5EF4-FFF2-40B4-BE49-F238E27FC236}">
                <a16:creationId xmlns:a16="http://schemas.microsoft.com/office/drawing/2014/main" id="{6C1A4F0B-BC57-4C90-A87E-63C1A3EC083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8010" y="2103438"/>
            <a:ext cx="5455979" cy="393223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B582F2-A033-458D-8B4D-1B5AE22DF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2" y="352425"/>
            <a:ext cx="11494008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9419</TotalTime>
  <Words>226</Words>
  <Application>Microsoft Office PowerPoint</Application>
  <PresentationFormat>Широкоэкранный</PresentationFormat>
  <Paragraphs>34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Garamond</vt:lpstr>
      <vt:lpstr>Савон</vt:lpstr>
      <vt:lpstr>Вирішення спорів третейськими судами</vt:lpstr>
      <vt:lpstr>ПЛАН</vt:lpstr>
      <vt:lpstr>Третейська угода </vt:lpstr>
      <vt:lpstr>Третейський розгляд</vt:lpstr>
      <vt:lpstr>Рішення третейського суду</vt:lpstr>
      <vt:lpstr> Виконання рішення третейського суду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та ознаки позасудових способів вирішення правових спорів</dc:title>
  <dc:creator>Lenovo</dc:creator>
  <cp:lastModifiedBy>Marina Tit</cp:lastModifiedBy>
  <cp:revision>53</cp:revision>
  <dcterms:created xsi:type="dcterms:W3CDTF">2021-01-20T09:36:27Z</dcterms:created>
  <dcterms:modified xsi:type="dcterms:W3CDTF">2025-11-07T01:37:03Z</dcterms:modified>
</cp:coreProperties>
</file>