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1" r:id="rId3"/>
    <p:sldId id="262" r:id="rId4"/>
    <p:sldId id="263" r:id="rId5"/>
    <p:sldId id="264" r:id="rId6"/>
  </p:sldIdLst>
  <p:sldSz cx="9144000" cy="5143500" type="screen16x9"/>
  <p:notesSz cx="6858000" cy="9144000"/>
  <p:embeddedFontLst>
    <p:embeddedFont>
      <p:font typeface="Amatic SC" charset="-79"/>
      <p:regular r:id="rId8"/>
      <p:bold r:id="rId9"/>
    </p:embeddedFont>
    <p:embeddedFont>
      <p:font typeface="Source Code Pro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72" y="-4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8e3754455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8e3754455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8e3754455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8e3754455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8e3754455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8e3754455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8e3754455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8e3754455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 dirty="0" smtClean="0"/>
              <a:t>“</a:t>
            </a:r>
            <a:r>
              <a:rPr lang="ru" sz="6000" dirty="0" smtClean="0"/>
              <a:t>Взаємодія неалельних генів</a:t>
            </a:r>
            <a:r>
              <a:rPr lang="ru" sz="6000" dirty="0" smtClean="0"/>
              <a:t>”</a:t>
            </a:r>
            <a:endParaRPr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0" y="505800"/>
            <a:ext cx="9144000" cy="45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Тривалий час у генетиці існу­вало правило, згідно з яким кожний ген визначає синтез одного поліпептиду («один ген - один </a:t>
            </a:r>
            <a:r>
              <a:rPr lang="ru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поліпептид»).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Проте подальші дослід­ження показали, що співвідношення «ген - ознака» значно складніші, ніж уявляли раніше. Стали відомі явища взаємодії генів та їхньої множинної дії.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Наприклад, фенотип формується внаслідок складної</a:t>
            </a:r>
            <a:r>
              <a:rPr lang="ru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взаємодії між алельними</a:t>
            </a:r>
            <a:r>
              <a:rPr lang="ru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генами. Але на формування певних станів ознак часто впливає взаємодія двох чи більше неалельних генів, яка може від­буватись у різних формах.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Пригнічення</a:t>
            </a:r>
            <a:r>
              <a:rPr lang="ru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або</a:t>
            </a:r>
            <a:r>
              <a:rPr lang="ru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епістаз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один із типів взаємодії між неалельними генами, за якого алель одного гена пригнічує прояв алелі іншого. Наприклад, пурпу­рове забарвлення очей дрозофіли зумовлене рецесивною алеллю і тому може проявитись лише у гомозиготних за нею особин. Однак воно не проявиться, якщо у рецесивному гомозиготному стані пере­буватиме інший неалельний ген, який пригнічуватиме дію першого.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675" y="0"/>
            <a:ext cx="708285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44000" cy="230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Іншим типом взаємодії неалельних генів є доповнення</a:t>
            </a:r>
            <a:r>
              <a:rPr lang="ru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" i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комплементарність</a:t>
            </a:r>
            <a:r>
              <a:rPr lang="ru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ru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ru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Для неї необхідна присутність двох або більше домінантних неалельних генів, які разом визначають розвиток пев­ної ознаки. Так, фіалкове забарвлення плодів баклажанів залежить від взаємодії двох неалельних домінантних генів, унаслідок якої в них утворюється пігмент</a:t>
            </a:r>
            <a:r>
              <a:rPr lang="ru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антоціан.Якщо хоча б один із цих генів перебуває в гомозиготному рецесивному стані, антоціан не синтезу­ється і утворюються безбарвні плоди.</a:t>
            </a:r>
            <a:endParaRPr/>
          </a:p>
        </p:txBody>
      </p:sp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4200" y="1981500"/>
            <a:ext cx="5129449" cy="31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3" y="0"/>
            <a:ext cx="913819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220</Words>
  <Application>Microsoft Office PowerPoint</Application>
  <PresentationFormat>Экран (16:9)</PresentationFormat>
  <Paragraphs>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Amatic SC</vt:lpstr>
      <vt:lpstr>Source Code Pro</vt:lpstr>
      <vt:lpstr>Beach Day</vt:lpstr>
      <vt:lpstr>“Взаємодія неалельних генів”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“Цитоплазматична спадковість”</dc:title>
  <cp:lastModifiedBy>Демонстрационная версия</cp:lastModifiedBy>
  <cp:revision>3</cp:revision>
  <dcterms:modified xsi:type="dcterms:W3CDTF">2020-09-03T05:54:43Z</dcterms:modified>
</cp:coreProperties>
</file>