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2" r:id="rId4"/>
    <p:sldId id="267" r:id="rId5"/>
    <p:sldId id="263" r:id="rId6"/>
    <p:sldId id="264" r:id="rId7"/>
    <p:sldId id="268" r:id="rId8"/>
    <p:sldId id="265" r:id="rId9"/>
    <p:sldId id="269" r:id="rId10"/>
    <p:sldId id="257" r:id="rId11"/>
    <p:sldId id="258" r:id="rId12"/>
    <p:sldId id="259" r:id="rId13"/>
    <p:sldId id="260" r:id="rId14"/>
    <p:sldId id="261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C020229C-1D7C-4BCD-BC72-63DFFD8676C0}" type="datetimeFigureOut">
              <a:rPr lang="uk-UA" smtClean="0"/>
              <a:t>02.10.2018</a:t>
            </a:fld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5EA240E-96E3-441C-AC5C-A786E55A3448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229C-1D7C-4BCD-BC72-63DFFD8676C0}" type="datetimeFigureOut">
              <a:rPr lang="uk-UA" smtClean="0"/>
              <a:t>02.10.2018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240E-96E3-441C-AC5C-A786E55A344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229C-1D7C-4BCD-BC72-63DFFD8676C0}" type="datetimeFigureOut">
              <a:rPr lang="uk-UA" smtClean="0"/>
              <a:t>02.10.2018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240E-96E3-441C-AC5C-A786E55A344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229C-1D7C-4BCD-BC72-63DFFD8676C0}" type="datetimeFigureOut">
              <a:rPr lang="uk-UA" smtClean="0"/>
              <a:t>02.10.2018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240E-96E3-441C-AC5C-A786E55A344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C020229C-1D7C-4BCD-BC72-63DFFD8676C0}" type="datetimeFigureOut">
              <a:rPr lang="uk-UA" smtClean="0"/>
              <a:t>02.10.2018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5EA240E-96E3-441C-AC5C-A786E55A3448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229C-1D7C-4BCD-BC72-63DFFD8676C0}" type="datetimeFigureOut">
              <a:rPr lang="uk-UA" smtClean="0"/>
              <a:t>02.10.2018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55EA240E-96E3-441C-AC5C-A786E55A3448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229C-1D7C-4BCD-BC72-63DFFD8676C0}" type="datetimeFigureOut">
              <a:rPr lang="uk-UA" smtClean="0"/>
              <a:t>02.10.2018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55EA240E-96E3-441C-AC5C-A786E55A344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229C-1D7C-4BCD-BC72-63DFFD8676C0}" type="datetimeFigureOut">
              <a:rPr lang="uk-UA" smtClean="0"/>
              <a:t>02.10.2018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240E-96E3-441C-AC5C-A786E55A3448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229C-1D7C-4BCD-BC72-63DFFD8676C0}" type="datetimeFigureOut">
              <a:rPr lang="uk-UA" smtClean="0"/>
              <a:t>02.10.2018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240E-96E3-441C-AC5C-A786E55A344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C020229C-1D7C-4BCD-BC72-63DFFD8676C0}" type="datetimeFigureOut">
              <a:rPr lang="uk-UA" smtClean="0"/>
              <a:t>02.10.2018</a:t>
            </a:fld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5EA240E-96E3-441C-AC5C-A786E55A3448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C020229C-1D7C-4BCD-BC72-63DFFD8676C0}" type="datetimeFigureOut">
              <a:rPr lang="uk-UA" smtClean="0"/>
              <a:t>02.10.2018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5EA240E-96E3-441C-AC5C-A786E55A3448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020229C-1D7C-4BCD-BC72-63DFFD8676C0}" type="datetimeFigureOut">
              <a:rPr lang="uk-UA" smtClean="0"/>
              <a:t>02.10.2018</a:t>
            </a:fld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5EA240E-96E3-441C-AC5C-A786E55A3448}" type="slidenum">
              <a:rPr lang="uk-UA" smtClean="0"/>
              <a:t>‹#›</a:t>
            </a:fld>
            <a:endParaRPr lang="uk-UA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8229600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Тема 5. </a:t>
            </a:r>
            <a:br>
              <a:rPr lang="uk-UA" b="1" dirty="0" smtClean="0"/>
            </a:br>
            <a:r>
              <a:rPr lang="uk-UA" b="1" u="sng" dirty="0" smtClean="0"/>
              <a:t>РЕГІОНАЛЬНА ЕКОНОМІЧНА ПОЛІТИКА</a:t>
            </a:r>
            <a:endParaRPr lang="uk-UA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643182"/>
            <a:ext cx="8550990" cy="4214818"/>
          </a:xfrm>
        </p:spPr>
        <p:txBody>
          <a:bodyPr>
            <a:normAutofit fontScale="92500" lnSpcReduction="10000"/>
          </a:bodyPr>
          <a:lstStyle/>
          <a:p>
            <a:pPr algn="l">
              <a:spcAft>
                <a:spcPts val="1200"/>
              </a:spcAft>
            </a:pPr>
            <a:r>
              <a:rPr lang="uk-UA" dirty="0" smtClean="0"/>
              <a:t>1. Зміст та завдання державної регіональної політики. </a:t>
            </a:r>
          </a:p>
          <a:p>
            <a:pPr algn="l">
              <a:spcAft>
                <a:spcPts val="1200"/>
              </a:spcAft>
            </a:pPr>
            <a:r>
              <a:rPr lang="uk-UA" dirty="0" smtClean="0"/>
              <a:t>2. Методи проведення держаної регіональної соціально-економічної політики.</a:t>
            </a:r>
          </a:p>
          <a:p>
            <a:pPr algn="l">
              <a:spcAft>
                <a:spcPts val="1200"/>
              </a:spcAft>
            </a:pPr>
            <a:r>
              <a:rPr lang="uk-UA" dirty="0" smtClean="0"/>
              <a:t>3. Інструменти і форми регіональної державної економічної політики.</a:t>
            </a:r>
          </a:p>
          <a:p>
            <a:pPr algn="l">
              <a:spcAft>
                <a:spcPts val="1200"/>
              </a:spcAft>
            </a:pPr>
            <a:r>
              <a:rPr lang="uk-UA" dirty="0" smtClean="0"/>
              <a:t>4. Програми соціально-економічного розвитку регіону.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4351" t="7792" r="24999" b="5194"/>
          <a:stretch>
            <a:fillRect/>
          </a:stretch>
        </p:blipFill>
        <p:spPr bwMode="auto">
          <a:xfrm>
            <a:off x="1857356" y="214290"/>
            <a:ext cx="5000660" cy="644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0671" t="6623" r="27075" b="53001"/>
          <a:stretch>
            <a:fillRect/>
          </a:stretch>
        </p:blipFill>
        <p:spPr bwMode="auto">
          <a:xfrm>
            <a:off x="642910" y="428604"/>
            <a:ext cx="797447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285852" y="357166"/>
            <a:ext cx="6000792" cy="6171665"/>
            <a:chOff x="1285852" y="357166"/>
            <a:chExt cx="6000792" cy="617166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 l="30671" t="47021" r="27075" b="8571"/>
            <a:stretch>
              <a:fillRect/>
            </a:stretch>
          </p:blipFill>
          <p:spPr bwMode="auto">
            <a:xfrm>
              <a:off x="1285852" y="357166"/>
              <a:ext cx="6000792" cy="478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/>
            <a:srcRect l="30482" t="14532" r="27134" b="71911"/>
            <a:stretch>
              <a:fillRect/>
            </a:stretch>
          </p:blipFill>
          <p:spPr bwMode="auto">
            <a:xfrm>
              <a:off x="1285852" y="5072074"/>
              <a:ext cx="6000792" cy="1456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8125" t="27197" r="26171" b="7812"/>
          <a:stretch>
            <a:fillRect/>
          </a:stretch>
        </p:blipFill>
        <p:spPr bwMode="auto">
          <a:xfrm>
            <a:off x="1285852" y="214290"/>
            <a:ext cx="6072230" cy="6476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7439" t="12195" r="25914" b="30487"/>
          <a:stretch>
            <a:fillRect/>
          </a:stretch>
        </p:blipFill>
        <p:spPr bwMode="auto">
          <a:xfrm>
            <a:off x="857224" y="142852"/>
            <a:ext cx="7143800" cy="658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920880" cy="3672408"/>
          </a:xfrm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5300" b="1" dirty="0"/>
              <a:t>1. Зміст та завдання державної регіональної </a:t>
            </a:r>
            <a:r>
              <a:rPr lang="uk-UA" sz="5300" b="1" dirty="0" smtClean="0"/>
              <a:t>політики 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412576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000108"/>
            <a:ext cx="79296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u="sng" dirty="0"/>
              <a:t>Регіональна політика</a:t>
            </a:r>
            <a:r>
              <a:rPr lang="uk-UA" sz="4400" u="sng" dirty="0"/>
              <a:t> </a:t>
            </a:r>
            <a:endParaRPr lang="uk-UA" sz="4400" u="sng" dirty="0" smtClean="0"/>
          </a:p>
          <a:p>
            <a:pPr algn="ctr"/>
            <a:r>
              <a:rPr lang="uk-UA" sz="4400" dirty="0" smtClean="0"/>
              <a:t>– </a:t>
            </a:r>
            <a:r>
              <a:rPr lang="uk-UA" sz="4400" dirty="0"/>
              <a:t>це сфера управління економічним, соціальним і політичним розвитком країни у просторовому, регіональному аспекті.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920880" cy="3672408"/>
          </a:xfrm>
        </p:spPr>
        <p:txBody>
          <a:bodyPr>
            <a:normAutofit fontScale="90000"/>
          </a:bodyPr>
          <a:lstStyle/>
          <a:p>
            <a:pPr algn="ctr">
              <a:spcAft>
                <a:spcPts val="1200"/>
              </a:spcAft>
            </a:pP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5300" b="1" dirty="0" smtClean="0"/>
              <a:t>2. </a:t>
            </a:r>
            <a:r>
              <a:rPr lang="uk-UA" sz="5400" b="1" dirty="0"/>
              <a:t>Методи проведення держаної регіональної соціально-економічної </a:t>
            </a:r>
            <a:r>
              <a:rPr lang="uk-UA" sz="5400" b="1" dirty="0" smtClean="0"/>
              <a:t>політики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4114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28992" y="285728"/>
            <a:ext cx="50720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/>
              <a:t>Методи проведення держаної регіональної соціально-економічної політики</a:t>
            </a:r>
            <a:endParaRPr lang="uk-UA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1142984"/>
            <a:ext cx="2500330" cy="11430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1. Адміністративні </a:t>
            </a:r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3786190"/>
            <a:ext cx="2500330" cy="11430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2. Економічні </a:t>
            </a:r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29058" y="2500306"/>
            <a:ext cx="4143404" cy="78581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i="1" dirty="0" smtClean="0"/>
              <a:t>2.1. Бюджетна </a:t>
            </a:r>
            <a:r>
              <a:rPr lang="uk-UA" i="1" dirty="0"/>
              <a:t>політика</a:t>
            </a:r>
            <a:endParaRPr lang="uk-UA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29058" y="3571876"/>
            <a:ext cx="4143404" cy="78581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2.2. </a:t>
            </a:r>
            <a:r>
              <a:rPr lang="uk-UA" i="1" dirty="0"/>
              <a:t>Фіскальна політика</a:t>
            </a:r>
            <a:r>
              <a:rPr lang="uk-UA" dirty="0"/>
              <a:t>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29058" y="4643446"/>
            <a:ext cx="4143404" cy="78581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i="1" dirty="0" smtClean="0"/>
              <a:t>2.3. Грошово-кредитна </a:t>
            </a:r>
            <a:r>
              <a:rPr lang="uk-UA" i="1" dirty="0"/>
              <a:t>(монетарна) політика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3000364" y="3786190"/>
            <a:ext cx="571504" cy="1285884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29058" y="5715016"/>
            <a:ext cx="4143404" cy="78581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i="1" dirty="0" smtClean="0"/>
              <a:t>2.4. Програмування</a:t>
            </a:r>
            <a:endParaRPr lang="uk-UA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57620" y="571480"/>
            <a:ext cx="50720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/>
              <a:t>Методи проведення держаної регіональної соціально-економічної політики</a:t>
            </a:r>
            <a:endParaRPr lang="uk-UA" sz="3200" dirty="0"/>
          </a:p>
        </p:txBody>
      </p:sp>
      <p:sp>
        <p:nvSpPr>
          <p:cNvPr id="16" name="Рамка 15"/>
          <p:cNvSpPr/>
          <p:nvPr/>
        </p:nvSpPr>
        <p:spPr>
          <a:xfrm>
            <a:off x="4786314" y="4643446"/>
            <a:ext cx="3357586" cy="1571636"/>
          </a:xfrm>
          <a:prstGeom prst="fra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2. ЕНДОГЕННІ</a:t>
            </a:r>
            <a:endParaRPr lang="uk-UA" sz="2400" dirty="0" smtClean="0">
              <a:solidFill>
                <a:schemeClr val="tx1"/>
              </a:solidFill>
            </a:endParaRPr>
          </a:p>
        </p:txBody>
      </p:sp>
      <p:sp>
        <p:nvSpPr>
          <p:cNvPr id="17" name="Рамка 16"/>
          <p:cNvSpPr/>
          <p:nvPr/>
        </p:nvSpPr>
        <p:spPr>
          <a:xfrm>
            <a:off x="428596" y="2786058"/>
            <a:ext cx="3143272" cy="1571636"/>
          </a:xfrm>
          <a:prstGeom prst="fra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uk-UA" sz="2400" b="1" dirty="0" smtClean="0">
                <a:solidFill>
                  <a:schemeClr val="tx1"/>
                </a:solidFill>
              </a:rPr>
              <a:t>ЕКЗОГЕННІ</a:t>
            </a:r>
            <a:endParaRPr lang="uk-UA" sz="2400" dirty="0" smtClean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86380" y="2643182"/>
            <a:ext cx="242889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Двойная стрелка влево/вверх 18"/>
          <p:cNvSpPr/>
          <p:nvPr/>
        </p:nvSpPr>
        <p:spPr>
          <a:xfrm rot="14422564">
            <a:off x="3768919" y="2854127"/>
            <a:ext cx="2125958" cy="1690106"/>
          </a:xfrm>
          <a:prstGeom prst="leftUpArrow">
            <a:avLst>
              <a:gd name="adj1" fmla="val 16405"/>
              <a:gd name="adj2" fmla="val 20789"/>
              <a:gd name="adj3" fmla="val 4246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920880" cy="3672408"/>
          </a:xfrm>
        </p:spPr>
        <p:txBody>
          <a:bodyPr>
            <a:normAutofit fontScale="90000"/>
          </a:bodyPr>
          <a:lstStyle/>
          <a:p>
            <a:pPr algn="ctr">
              <a:spcAft>
                <a:spcPts val="1200"/>
              </a:spcAft>
            </a:pP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6000" b="1" dirty="0"/>
              <a:t>3</a:t>
            </a:r>
            <a:r>
              <a:rPr lang="uk-UA" sz="6000" b="1" dirty="0" smtClean="0"/>
              <a:t>. </a:t>
            </a:r>
            <a:r>
              <a:rPr lang="uk-UA" sz="6000" b="1" dirty="0"/>
              <a:t>Інструменти і форми регіональної державної економічної політики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9953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1_html_7ad6f9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28802"/>
            <a:ext cx="7286676" cy="440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500042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Структура </a:t>
            </a:r>
            <a:r>
              <a:rPr lang="uk-UA" sz="2800" b="1" dirty="0"/>
              <a:t>механізму реалізації державної регіональної соціально-економічної політики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92888" cy="4176464"/>
          </a:xfrm>
        </p:spPr>
        <p:txBody>
          <a:bodyPr>
            <a:normAutofit fontScale="90000"/>
          </a:bodyPr>
          <a:lstStyle/>
          <a:p>
            <a:pPr algn="ctr">
              <a:spcAft>
                <a:spcPts val="1200"/>
              </a:spcAft>
            </a:pP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6000" b="1" dirty="0" smtClean="0"/>
              <a:t>4</a:t>
            </a:r>
            <a:r>
              <a:rPr lang="uk-UA" sz="6000" b="1" dirty="0" smtClean="0"/>
              <a:t>. </a:t>
            </a:r>
            <a:r>
              <a:rPr lang="uk-UA" sz="6000" b="1" dirty="0"/>
              <a:t>Програми соціально-економічного розвитку регіону</a:t>
            </a:r>
          </a:p>
        </p:txBody>
      </p:sp>
    </p:spTree>
    <p:extLst>
      <p:ext uri="{BB962C8B-B14F-4D97-AF65-F5344CB8AC3E}">
        <p14:creationId xmlns:p14="http://schemas.microsoft.com/office/powerpoint/2010/main" val="349017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43</TotalTime>
  <Words>104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Cambria</vt:lpstr>
      <vt:lpstr>Rockwell</vt:lpstr>
      <vt:lpstr>Wingdings 2</vt:lpstr>
      <vt:lpstr>Литейная</vt:lpstr>
      <vt:lpstr>Тема 5.  РЕГІОНАЛЬНА ЕКОНОМІЧНА ПОЛІТИКА</vt:lpstr>
      <vt:lpstr> 1. Зміст та завдання державної регіональної політики </vt:lpstr>
      <vt:lpstr>Презентация PowerPoint</vt:lpstr>
      <vt:lpstr> 2. Методи проведення держаної регіональної соціально-економічної політики</vt:lpstr>
      <vt:lpstr>Презентация PowerPoint</vt:lpstr>
      <vt:lpstr>Презентация PowerPoint</vt:lpstr>
      <vt:lpstr> 3. Інструменти і форми регіональної державної економічної політики</vt:lpstr>
      <vt:lpstr>Презентация PowerPoint</vt:lpstr>
      <vt:lpstr> 4. Програми соціально-економічного розвитку регіону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Пользователь</cp:lastModifiedBy>
  <cp:revision>8</cp:revision>
  <dcterms:created xsi:type="dcterms:W3CDTF">2018-10-01T18:08:52Z</dcterms:created>
  <dcterms:modified xsi:type="dcterms:W3CDTF">2018-10-02T09:04:38Z</dcterms:modified>
</cp:coreProperties>
</file>