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63" r:id="rId2"/>
    <p:sldId id="266" r:id="rId3"/>
    <p:sldId id="267" r:id="rId4"/>
    <p:sldId id="268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DE0D6FE-3E5D-4578-BBB2-128AE4669977}">
      <dgm:prSet/>
      <dgm:spPr/>
      <dgm:t>
        <a:bodyPr/>
        <a:lstStyle/>
        <a:p>
          <a:r>
            <a:rPr lang="ru-RU" dirty="0" smtClean="0"/>
            <a:t>звідки взялися чарівники та феї</a:t>
          </a:r>
        </a:p>
      </dgm:t>
    </dgm:pt>
    <dgm:pt modelId="{2F6B1B00-95CB-406A-8208-F3A63313AA97}" type="parTrans" cxnId="{040E6387-A077-4926-8930-C6F5C207F176}">
      <dgm:prSet/>
      <dgm:spPr/>
      <dgm:t>
        <a:bodyPr/>
        <a:lstStyle/>
        <a:p>
          <a:endParaRPr lang="ru-RU"/>
        </a:p>
      </dgm:t>
    </dgm:pt>
    <dgm:pt modelId="{029A438D-8871-4704-92AC-660102A7F0E2}" type="sibTrans" cxnId="{040E6387-A077-4926-8930-C6F5C207F176}">
      <dgm:prSet/>
      <dgm:spPr/>
      <dgm:t>
        <a:bodyPr/>
        <a:lstStyle/>
        <a:p>
          <a:endParaRPr lang="ru-RU"/>
        </a:p>
      </dgm:t>
    </dgm:pt>
    <dgm:pt modelId="{7A484862-1072-4F6D-ADAE-45642C7894B7}">
      <dgm:prSet/>
      <dgm:spPr/>
      <dgm:t>
        <a:bodyPr/>
        <a:lstStyle/>
        <a:p>
          <a:r>
            <a:rPr lang="ru-RU" dirty="0" smtClean="0"/>
            <a:t>за якими законами працює магія</a:t>
          </a:r>
        </a:p>
      </dgm:t>
    </dgm:pt>
    <dgm:pt modelId="{62A7B349-4C98-49F3-8697-4BBF2A61D32E}" type="parTrans" cxnId="{CD30E761-AD7E-4942-9907-370016ACA64B}">
      <dgm:prSet/>
      <dgm:spPr/>
      <dgm:t>
        <a:bodyPr/>
        <a:lstStyle/>
        <a:p>
          <a:endParaRPr lang="ru-RU"/>
        </a:p>
      </dgm:t>
    </dgm:pt>
    <dgm:pt modelId="{DF8A3ADD-9AFC-4A25-A3DA-4A80411BC464}" type="sibTrans" cxnId="{CD30E761-AD7E-4942-9907-370016ACA64B}">
      <dgm:prSet/>
      <dgm:spPr/>
      <dgm:t>
        <a:bodyPr/>
        <a:lstStyle/>
        <a:p>
          <a:endParaRPr lang="ru-RU"/>
        </a:p>
      </dgm:t>
    </dgm:pt>
    <dgm:pt modelId="{600227EE-A386-4A13-AC63-692F87AE6B0C}">
      <dgm:prSet/>
      <dgm:spPr/>
      <dgm:t>
        <a:bodyPr/>
        <a:lstStyle/>
        <a:p>
          <a:r>
            <a:rPr lang="ru-RU" noProof="0" dirty="0"/>
            <a:t>ким були перші володарі чарівних паличок </a:t>
          </a:r>
        </a:p>
      </dgm:t>
    </dgm:pt>
    <dgm:pt modelId="{58A3455B-DB9A-4DA5-9E19-16C995285AD9}" type="parTrans" cxnId="{5CCA2AC7-FEED-40CD-9668-0B6FDCB8DF0B}">
      <dgm:prSet/>
      <dgm:spPr/>
      <dgm:t>
        <a:bodyPr/>
        <a:lstStyle/>
        <a:p>
          <a:endParaRPr lang="ru-RU"/>
        </a:p>
      </dgm:t>
    </dgm:pt>
    <dgm:pt modelId="{50F85DCD-274F-4391-97ED-1FA21836D6DB}" type="sibTrans" cxnId="{5CCA2AC7-FEED-40CD-9668-0B6FDCB8DF0B}">
      <dgm:prSet/>
      <dgm:spPr/>
      <dgm:t>
        <a:bodyPr/>
        <a:lstStyle/>
        <a:p>
          <a:endParaRPr lang="ru-RU"/>
        </a:p>
      </dgm:t>
    </dgm:pt>
    <dgm:pt modelId="{020C1B34-35E8-44D0-BF42-DCBD275665DA}">
      <dgm:prSet/>
      <dgm:spPr/>
      <dgm:t>
        <a:bodyPr/>
        <a:lstStyle/>
        <a:p>
          <a:r>
            <a:rPr lang="ru-RU" dirty="0" smtClean="0"/>
            <a:t>чому справжній герой обов’язково повинен померти. </a:t>
          </a:r>
        </a:p>
      </dgm:t>
    </dgm:pt>
    <dgm:pt modelId="{7EF36CBF-51BD-48B5-A4E9-58B720CB8BC0}" type="parTrans" cxnId="{CE39F910-2D86-43A7-A45F-A985A7568ADD}">
      <dgm:prSet/>
      <dgm:spPr/>
      <dgm:t>
        <a:bodyPr/>
        <a:lstStyle/>
        <a:p>
          <a:endParaRPr lang="ru-RU"/>
        </a:p>
      </dgm:t>
    </dgm:pt>
    <dgm:pt modelId="{12D8CEA3-9A93-4BA0-A707-31CE98A8B3D4}" type="sibTrans" cxnId="{CE39F910-2D86-43A7-A45F-A985A7568ADD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4DE57-2BFD-409A-9453-61B10F9A9682}" type="pres">
      <dgm:prSet presAssocID="{020C1B34-35E8-44D0-BF42-DCBD275665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63EB5-C0D1-457F-AECB-96D04B3B10F9}" type="pres">
      <dgm:prSet presAssocID="{12D8CEA3-9A93-4BA0-A707-31CE98A8B3D4}" presName="sibTrans" presStyleCnt="0"/>
      <dgm:spPr/>
    </dgm:pt>
    <dgm:pt modelId="{39AE7B02-0808-4238-8C58-D75C381F2A6A}" type="pres">
      <dgm:prSet presAssocID="{7A484862-1072-4F6D-ADAE-45642C7894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38652-6CAE-4252-B0E0-6AA4AE10E49E}" type="pres">
      <dgm:prSet presAssocID="{DF8A3ADD-9AFC-4A25-A3DA-4A80411BC464}" presName="sibTrans" presStyleCnt="0"/>
      <dgm:spPr/>
    </dgm:pt>
    <dgm:pt modelId="{B722577A-1690-4E8A-AC6F-D2780E474161}" type="pres">
      <dgm:prSet presAssocID="{2DE0D6FE-3E5D-4578-BBB2-128AE46699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4B7D8-5D94-4A89-A9B9-606E64080379}" type="pres">
      <dgm:prSet presAssocID="{029A438D-8871-4704-92AC-660102A7F0E2}" presName="sibTrans" presStyleCnt="0"/>
      <dgm:spPr/>
    </dgm:pt>
    <dgm:pt modelId="{42470597-C983-4D42-B157-E8EDE65A0571}" type="pres">
      <dgm:prSet presAssocID="{600227EE-A386-4A13-AC63-692F87AE6B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508F8-7B16-4DDC-90D4-1759950CB4A6}" type="presOf" srcId="{7A484862-1072-4F6D-ADAE-45642C7894B7}" destId="{39AE7B02-0808-4238-8C58-D75C381F2A6A}" srcOrd="0" destOrd="0" presId="urn:microsoft.com/office/officeart/2005/8/layout/default"/>
    <dgm:cxn modelId="{5CCA2AC7-FEED-40CD-9668-0B6FDCB8DF0B}" srcId="{5FBEC3CD-212C-4B0A-B2E8-68BFF939658A}" destId="{600227EE-A386-4A13-AC63-692F87AE6B0C}" srcOrd="3" destOrd="0" parTransId="{58A3455B-DB9A-4DA5-9E19-16C995285AD9}" sibTransId="{50F85DCD-274F-4391-97ED-1FA21836D6DB}"/>
    <dgm:cxn modelId="{CD30E761-AD7E-4942-9907-370016ACA64B}" srcId="{5FBEC3CD-212C-4B0A-B2E8-68BFF939658A}" destId="{7A484862-1072-4F6D-ADAE-45642C7894B7}" srcOrd="1" destOrd="0" parTransId="{62A7B349-4C98-49F3-8697-4BBF2A61D32E}" sibTransId="{DF8A3ADD-9AFC-4A25-A3DA-4A80411BC464}"/>
    <dgm:cxn modelId="{0FF6662E-7F9E-4B50-8DE5-94DAE4FDA18B}" type="presOf" srcId="{020C1B34-35E8-44D0-BF42-DCBD275665DA}" destId="{9554DE57-2BFD-409A-9453-61B10F9A9682}" srcOrd="0" destOrd="0" presId="urn:microsoft.com/office/officeart/2005/8/layout/default"/>
    <dgm:cxn modelId="{466FDAE9-89A7-481D-B3A6-5535CA91547A}" type="presOf" srcId="{600227EE-A386-4A13-AC63-692F87AE6B0C}" destId="{42470597-C983-4D42-B157-E8EDE65A0571}" srcOrd="0" destOrd="0" presId="urn:microsoft.com/office/officeart/2005/8/layout/default"/>
    <dgm:cxn modelId="{040E6387-A077-4926-8930-C6F5C207F176}" srcId="{5FBEC3CD-212C-4B0A-B2E8-68BFF939658A}" destId="{2DE0D6FE-3E5D-4578-BBB2-128AE4669977}" srcOrd="2" destOrd="0" parTransId="{2F6B1B00-95CB-406A-8208-F3A63313AA97}" sibTransId="{029A438D-8871-4704-92AC-660102A7F0E2}"/>
    <dgm:cxn modelId="{B0CCEC7C-09DD-4E0B-89F1-B4DDD089DE1F}" type="presOf" srcId="{2DE0D6FE-3E5D-4578-BBB2-128AE4669977}" destId="{B722577A-1690-4E8A-AC6F-D2780E474161}" srcOrd="0" destOrd="0" presId="urn:microsoft.com/office/officeart/2005/8/layout/default"/>
    <dgm:cxn modelId="{CE39F910-2D86-43A7-A45F-A985A7568ADD}" srcId="{5FBEC3CD-212C-4B0A-B2E8-68BFF939658A}" destId="{020C1B34-35E8-44D0-BF42-DCBD275665DA}" srcOrd="0" destOrd="0" parTransId="{7EF36CBF-51BD-48B5-A4E9-58B720CB8BC0}" sibTransId="{12D8CEA3-9A93-4BA0-A707-31CE98A8B3D4}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2E4E9826-D98D-49E6-A250-D524DD8D4DC8}" type="presParOf" srcId="{781335D3-E4ED-4EF2-A91F-C829B21D9BE3}" destId="{9554DE57-2BFD-409A-9453-61B10F9A9682}" srcOrd="0" destOrd="0" presId="urn:microsoft.com/office/officeart/2005/8/layout/default"/>
    <dgm:cxn modelId="{5A589993-C292-41C6-95C9-C740F21F49AD}" type="presParOf" srcId="{781335D3-E4ED-4EF2-A91F-C829B21D9BE3}" destId="{B4863EB5-C0D1-457F-AECB-96D04B3B10F9}" srcOrd="1" destOrd="0" presId="urn:microsoft.com/office/officeart/2005/8/layout/default"/>
    <dgm:cxn modelId="{2CFEC629-5BB8-473B-A398-D5801D026212}" type="presParOf" srcId="{781335D3-E4ED-4EF2-A91F-C829B21D9BE3}" destId="{39AE7B02-0808-4238-8C58-D75C381F2A6A}" srcOrd="2" destOrd="0" presId="urn:microsoft.com/office/officeart/2005/8/layout/default"/>
    <dgm:cxn modelId="{6B816D70-3091-4D90-86A2-80B438E394AC}" type="presParOf" srcId="{781335D3-E4ED-4EF2-A91F-C829B21D9BE3}" destId="{70938652-6CAE-4252-B0E0-6AA4AE10E49E}" srcOrd="3" destOrd="0" presId="urn:microsoft.com/office/officeart/2005/8/layout/default"/>
    <dgm:cxn modelId="{5DA63947-2C55-4BCB-83A3-FDB49654CE2F}" type="presParOf" srcId="{781335D3-E4ED-4EF2-A91F-C829B21D9BE3}" destId="{B722577A-1690-4E8A-AC6F-D2780E474161}" srcOrd="4" destOrd="0" presId="urn:microsoft.com/office/officeart/2005/8/layout/default"/>
    <dgm:cxn modelId="{B613FAC6-47FA-4CCB-B4A6-6499073F8FA8}" type="presParOf" srcId="{781335D3-E4ED-4EF2-A91F-C829B21D9BE3}" destId="{6244B7D8-5D94-4A89-A9B9-606E64080379}" srcOrd="5" destOrd="0" presId="urn:microsoft.com/office/officeart/2005/8/layout/default"/>
    <dgm:cxn modelId="{6B4AF0F2-5B79-443B-A9F6-C15098F898A8}" type="presParOf" srcId="{781335D3-E4ED-4EF2-A91F-C829B21D9BE3}" destId="{42470597-C983-4D42-B157-E8EDE65A05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D63FF-DEFD-4B5E-87B7-F4FFEB0B9C8F}" type="doc">
      <dgm:prSet loTypeId="urn:microsoft.com/office/officeart/2005/8/layout/chart3" loCatId="cycle" qsTypeId="urn:microsoft.com/office/officeart/2005/8/quickstyle/simple1" qsCatId="simple" csTypeId="urn:microsoft.com/office/officeart/2005/8/colors/accent0_1" csCatId="mainScheme" phldr="1"/>
      <dgm:spPr/>
    </dgm:pt>
    <dgm:pt modelId="{88DF9540-7942-4672-9299-7F62C0A5B022}">
      <dgm:prSet phldrT="[Текст]"/>
      <dgm:spPr/>
      <dgm:t>
        <a:bodyPr/>
        <a:lstStyle/>
        <a:p>
          <a:r>
            <a:rPr lang="uk-UA" dirty="0" smtClean="0"/>
            <a:t>Магія</a:t>
          </a:r>
          <a:endParaRPr lang="ru-RU" dirty="0"/>
        </a:p>
      </dgm:t>
    </dgm:pt>
    <dgm:pt modelId="{7716AA5C-F5B4-4CA6-A765-E6DFE4AFD129}" type="parTrans" cxnId="{800B8A6E-5C2B-4BED-8E30-F0FF689C9226}">
      <dgm:prSet/>
      <dgm:spPr/>
      <dgm:t>
        <a:bodyPr/>
        <a:lstStyle/>
        <a:p>
          <a:endParaRPr lang="ru-RU"/>
        </a:p>
      </dgm:t>
    </dgm:pt>
    <dgm:pt modelId="{3E48E618-9DD4-4977-B7BB-31FC12E5A27E}" type="sibTrans" cxnId="{800B8A6E-5C2B-4BED-8E30-F0FF689C9226}">
      <dgm:prSet/>
      <dgm:spPr/>
      <dgm:t>
        <a:bodyPr/>
        <a:lstStyle/>
        <a:p>
          <a:endParaRPr lang="ru-RU"/>
        </a:p>
      </dgm:t>
    </dgm:pt>
    <dgm:pt modelId="{E44E9364-4732-4C76-A392-C1A042B5EBB9}">
      <dgm:prSet phldrT="[Текст]"/>
      <dgm:spPr/>
      <dgm:t>
        <a:bodyPr/>
        <a:lstStyle/>
        <a:p>
          <a:r>
            <a:rPr lang="uk-UA" dirty="0" smtClean="0"/>
            <a:t>Вплив за допомогою слів та речей</a:t>
          </a:r>
          <a:endParaRPr lang="ru-RU" dirty="0"/>
        </a:p>
      </dgm:t>
    </dgm:pt>
    <dgm:pt modelId="{872C9B9E-719C-40BD-911E-2FC935993AE5}" type="parTrans" cxnId="{BF908F3D-D153-4A21-B3A5-4E48D6CB9F94}">
      <dgm:prSet/>
      <dgm:spPr/>
      <dgm:t>
        <a:bodyPr/>
        <a:lstStyle/>
        <a:p>
          <a:endParaRPr lang="ru-RU"/>
        </a:p>
      </dgm:t>
    </dgm:pt>
    <dgm:pt modelId="{2B61D1BD-4E18-41AC-B0AE-E1199D6728F9}" type="sibTrans" cxnId="{BF908F3D-D153-4A21-B3A5-4E48D6CB9F94}">
      <dgm:prSet/>
      <dgm:spPr/>
      <dgm:t>
        <a:bodyPr/>
        <a:lstStyle/>
        <a:p>
          <a:endParaRPr lang="ru-RU"/>
        </a:p>
      </dgm:t>
    </dgm:pt>
    <dgm:pt modelId="{B5F7948B-87AB-4D5E-8A1C-367998E672C7}">
      <dgm:prSet phldrT="[Текст]"/>
      <dgm:spPr/>
      <dgm:t>
        <a:bodyPr/>
        <a:lstStyle/>
        <a:p>
          <a:r>
            <a:rPr lang="uk-UA" dirty="0" smtClean="0"/>
            <a:t>Перевтілення</a:t>
          </a:r>
          <a:endParaRPr lang="ru-RU" dirty="0"/>
        </a:p>
      </dgm:t>
    </dgm:pt>
    <dgm:pt modelId="{DAC5F0D9-76E5-4D8D-8B3F-67609B83E03E}" type="parTrans" cxnId="{49C8B196-5996-4994-BAB6-72BA0C712322}">
      <dgm:prSet/>
      <dgm:spPr/>
      <dgm:t>
        <a:bodyPr/>
        <a:lstStyle/>
        <a:p>
          <a:endParaRPr lang="ru-RU"/>
        </a:p>
      </dgm:t>
    </dgm:pt>
    <dgm:pt modelId="{7E0233F1-5F1D-4E94-AF17-21A460D1454B}" type="sibTrans" cxnId="{49C8B196-5996-4994-BAB6-72BA0C712322}">
      <dgm:prSet/>
      <dgm:spPr/>
      <dgm:t>
        <a:bodyPr/>
        <a:lstStyle/>
        <a:p>
          <a:endParaRPr lang="ru-RU"/>
        </a:p>
      </dgm:t>
    </dgm:pt>
    <dgm:pt modelId="{B094859D-8B3F-4414-B510-314C3C61D2E3}" type="pres">
      <dgm:prSet presAssocID="{6D2D63FF-DEFD-4B5E-87B7-F4FFEB0B9C8F}" presName="compositeShape" presStyleCnt="0">
        <dgm:presLayoutVars>
          <dgm:chMax val="7"/>
          <dgm:dir/>
          <dgm:resizeHandles val="exact"/>
        </dgm:presLayoutVars>
      </dgm:prSet>
      <dgm:spPr/>
    </dgm:pt>
    <dgm:pt modelId="{CDE8FCD9-7089-46D2-BC6C-3B8C236669CD}" type="pres">
      <dgm:prSet presAssocID="{6D2D63FF-DEFD-4B5E-87B7-F4FFEB0B9C8F}" presName="wedge1" presStyleLbl="node1" presStyleIdx="0" presStyleCnt="3"/>
      <dgm:spPr/>
      <dgm:t>
        <a:bodyPr/>
        <a:lstStyle/>
        <a:p>
          <a:endParaRPr lang="ru-RU"/>
        </a:p>
      </dgm:t>
    </dgm:pt>
    <dgm:pt modelId="{CAB36D57-18B3-4AD3-B10E-0E7BCEACFA79}" type="pres">
      <dgm:prSet presAssocID="{6D2D63FF-DEFD-4B5E-87B7-F4FFEB0B9C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A1812-0B93-4E97-941D-F8B067BC0232}" type="pres">
      <dgm:prSet presAssocID="{6D2D63FF-DEFD-4B5E-87B7-F4FFEB0B9C8F}" presName="wedge2" presStyleLbl="node1" presStyleIdx="1" presStyleCnt="3"/>
      <dgm:spPr/>
      <dgm:t>
        <a:bodyPr/>
        <a:lstStyle/>
        <a:p>
          <a:endParaRPr lang="ru-RU"/>
        </a:p>
      </dgm:t>
    </dgm:pt>
    <dgm:pt modelId="{A3C7F1DB-7176-4521-BC3C-F316E49A90F4}" type="pres">
      <dgm:prSet presAssocID="{6D2D63FF-DEFD-4B5E-87B7-F4FFEB0B9C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78ECB-6506-498A-9ACE-1F81E5D68A5C}" type="pres">
      <dgm:prSet presAssocID="{6D2D63FF-DEFD-4B5E-87B7-F4FFEB0B9C8F}" presName="wedge3" presStyleLbl="node1" presStyleIdx="2" presStyleCnt="3"/>
      <dgm:spPr/>
      <dgm:t>
        <a:bodyPr/>
        <a:lstStyle/>
        <a:p>
          <a:endParaRPr lang="ru-RU"/>
        </a:p>
      </dgm:t>
    </dgm:pt>
    <dgm:pt modelId="{8C64A51E-0AED-4C98-8AE3-AEDCACB1D0D3}" type="pres">
      <dgm:prSet presAssocID="{6D2D63FF-DEFD-4B5E-87B7-F4FFEB0B9C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41C52E-C7F4-4725-80AD-4C963E8650B7}" type="presOf" srcId="{E44E9364-4732-4C76-A392-C1A042B5EBB9}" destId="{A3C7F1DB-7176-4521-BC3C-F316E49A90F4}" srcOrd="1" destOrd="0" presId="urn:microsoft.com/office/officeart/2005/8/layout/chart3"/>
    <dgm:cxn modelId="{D109098F-799B-44BC-B851-4B03FEA504E1}" type="presOf" srcId="{B5F7948B-87AB-4D5E-8A1C-367998E672C7}" destId="{8C64A51E-0AED-4C98-8AE3-AEDCACB1D0D3}" srcOrd="1" destOrd="0" presId="urn:microsoft.com/office/officeart/2005/8/layout/chart3"/>
    <dgm:cxn modelId="{BF908F3D-D153-4A21-B3A5-4E48D6CB9F94}" srcId="{6D2D63FF-DEFD-4B5E-87B7-F4FFEB0B9C8F}" destId="{E44E9364-4732-4C76-A392-C1A042B5EBB9}" srcOrd="1" destOrd="0" parTransId="{872C9B9E-719C-40BD-911E-2FC935993AE5}" sibTransId="{2B61D1BD-4E18-41AC-B0AE-E1199D6728F9}"/>
    <dgm:cxn modelId="{49C8B196-5996-4994-BAB6-72BA0C712322}" srcId="{6D2D63FF-DEFD-4B5E-87B7-F4FFEB0B9C8F}" destId="{B5F7948B-87AB-4D5E-8A1C-367998E672C7}" srcOrd="2" destOrd="0" parTransId="{DAC5F0D9-76E5-4D8D-8B3F-67609B83E03E}" sibTransId="{7E0233F1-5F1D-4E94-AF17-21A460D1454B}"/>
    <dgm:cxn modelId="{88BC7860-6459-4869-A5E8-46FDAAB0D821}" type="presOf" srcId="{E44E9364-4732-4C76-A392-C1A042B5EBB9}" destId="{916A1812-0B93-4E97-941D-F8B067BC0232}" srcOrd="0" destOrd="0" presId="urn:microsoft.com/office/officeart/2005/8/layout/chart3"/>
    <dgm:cxn modelId="{6E2E3EDF-FA45-45B0-9E6F-3418AC7CCF9F}" type="presOf" srcId="{B5F7948B-87AB-4D5E-8A1C-367998E672C7}" destId="{3E278ECB-6506-498A-9ACE-1F81E5D68A5C}" srcOrd="0" destOrd="0" presId="urn:microsoft.com/office/officeart/2005/8/layout/chart3"/>
    <dgm:cxn modelId="{800B8A6E-5C2B-4BED-8E30-F0FF689C9226}" srcId="{6D2D63FF-DEFD-4B5E-87B7-F4FFEB0B9C8F}" destId="{88DF9540-7942-4672-9299-7F62C0A5B022}" srcOrd="0" destOrd="0" parTransId="{7716AA5C-F5B4-4CA6-A765-E6DFE4AFD129}" sibTransId="{3E48E618-9DD4-4977-B7BB-31FC12E5A27E}"/>
    <dgm:cxn modelId="{ED4FE7B1-1CA0-4541-916B-33F73EBEA86A}" type="presOf" srcId="{88DF9540-7942-4672-9299-7F62C0A5B022}" destId="{CDE8FCD9-7089-46D2-BC6C-3B8C236669CD}" srcOrd="0" destOrd="0" presId="urn:microsoft.com/office/officeart/2005/8/layout/chart3"/>
    <dgm:cxn modelId="{C4F54996-197B-4C32-A4E9-622A9D70ACBE}" type="presOf" srcId="{6D2D63FF-DEFD-4B5E-87B7-F4FFEB0B9C8F}" destId="{B094859D-8B3F-4414-B510-314C3C61D2E3}" srcOrd="0" destOrd="0" presId="urn:microsoft.com/office/officeart/2005/8/layout/chart3"/>
    <dgm:cxn modelId="{9A90E5B1-47A5-4E52-A6E4-8C728D08C576}" type="presOf" srcId="{88DF9540-7942-4672-9299-7F62C0A5B022}" destId="{CAB36D57-18B3-4AD3-B10E-0E7BCEACFA79}" srcOrd="1" destOrd="0" presId="urn:microsoft.com/office/officeart/2005/8/layout/chart3"/>
    <dgm:cxn modelId="{51FC4C02-6BCE-442C-9866-2E00B3E102F7}" type="presParOf" srcId="{B094859D-8B3F-4414-B510-314C3C61D2E3}" destId="{CDE8FCD9-7089-46D2-BC6C-3B8C236669CD}" srcOrd="0" destOrd="0" presId="urn:microsoft.com/office/officeart/2005/8/layout/chart3"/>
    <dgm:cxn modelId="{8DC829E6-C848-469B-AFF4-F1C7301C2951}" type="presParOf" srcId="{B094859D-8B3F-4414-B510-314C3C61D2E3}" destId="{CAB36D57-18B3-4AD3-B10E-0E7BCEACFA79}" srcOrd="1" destOrd="0" presId="urn:microsoft.com/office/officeart/2005/8/layout/chart3"/>
    <dgm:cxn modelId="{B655FE85-5574-4D08-8E01-42F92BAEB84F}" type="presParOf" srcId="{B094859D-8B3F-4414-B510-314C3C61D2E3}" destId="{916A1812-0B93-4E97-941D-F8B067BC0232}" srcOrd="2" destOrd="0" presId="urn:microsoft.com/office/officeart/2005/8/layout/chart3"/>
    <dgm:cxn modelId="{0A6C1F54-040D-4875-99DE-7EBEA399E32C}" type="presParOf" srcId="{B094859D-8B3F-4414-B510-314C3C61D2E3}" destId="{A3C7F1DB-7176-4521-BC3C-F316E49A90F4}" srcOrd="3" destOrd="0" presId="urn:microsoft.com/office/officeart/2005/8/layout/chart3"/>
    <dgm:cxn modelId="{F3A6785E-B76F-4801-B5F4-CEAB05CF1CDA}" type="presParOf" srcId="{B094859D-8B3F-4414-B510-314C3C61D2E3}" destId="{3E278ECB-6506-498A-9ACE-1F81E5D68A5C}" srcOrd="4" destOrd="0" presId="urn:microsoft.com/office/officeart/2005/8/layout/chart3"/>
    <dgm:cxn modelId="{BCF34895-3211-4020-AE86-CBFCBFB4864B}" type="presParOf" srcId="{B094859D-8B3F-4414-B510-314C3C61D2E3}" destId="{8C64A51E-0AED-4C98-8AE3-AEDCACB1D0D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A17CC-3815-43D4-8550-FB0CBAE2C65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CD9CBE8-EF71-406D-BB9C-3B7E02CE6C3F}">
      <dgm:prSet phldrT="[Текст]"/>
      <dgm:spPr/>
      <dgm:t>
        <a:bodyPr/>
        <a:lstStyle/>
        <a:p>
          <a:r>
            <a:rPr lang="ru-RU" dirty="0" smtClean="0"/>
            <a:t>Запродана (</a:t>
          </a:r>
          <a:r>
            <a:rPr lang="ru-RU" dirty="0" err="1" smtClean="0"/>
            <a:t>обіцяна</a:t>
          </a:r>
          <a:r>
            <a:rPr lang="ru-RU" dirty="0" smtClean="0"/>
            <a:t>) </a:t>
          </a:r>
          <a:r>
            <a:rPr lang="ru-RU" dirty="0" err="1" smtClean="0"/>
            <a:t>дитина</a:t>
          </a:r>
          <a:endParaRPr lang="ru-RU" dirty="0"/>
        </a:p>
      </dgm:t>
    </dgm:pt>
    <dgm:pt modelId="{8BAA4664-04EA-45B7-9A82-224F7937DE30}" type="parTrans" cxnId="{721C68D6-7D65-4E8E-AA36-0C51297D4F06}">
      <dgm:prSet/>
      <dgm:spPr/>
      <dgm:t>
        <a:bodyPr/>
        <a:lstStyle/>
        <a:p>
          <a:endParaRPr lang="ru-RU"/>
        </a:p>
      </dgm:t>
    </dgm:pt>
    <dgm:pt modelId="{871BA9D1-714E-47E8-B8EE-B93C6A9C5DD1}" type="sibTrans" cxnId="{721C68D6-7D65-4E8E-AA36-0C51297D4F06}">
      <dgm:prSet/>
      <dgm:spPr/>
      <dgm:t>
        <a:bodyPr/>
        <a:lstStyle/>
        <a:p>
          <a:endParaRPr lang="ru-RU"/>
        </a:p>
      </dgm:t>
    </dgm:pt>
    <dgm:pt modelId="{7DCF61CA-476B-40EC-8BD3-30E3072F337D}">
      <dgm:prSet phldrT="[Текст]"/>
      <dgm:spPr/>
      <dgm:t>
        <a:bodyPr/>
        <a:lstStyle/>
        <a:p>
          <a:r>
            <a:rPr lang="uk-UA" dirty="0" smtClean="0"/>
            <a:t>Герой + чарівний предмет</a:t>
          </a:r>
          <a:endParaRPr lang="ru-RU" dirty="0"/>
        </a:p>
      </dgm:t>
    </dgm:pt>
    <dgm:pt modelId="{8F36BAFE-D66E-4689-AF63-DC54AF7A2F9A}" type="parTrans" cxnId="{0E012312-F32F-4C86-A28D-CAA537A30427}">
      <dgm:prSet/>
      <dgm:spPr/>
      <dgm:t>
        <a:bodyPr/>
        <a:lstStyle/>
        <a:p>
          <a:endParaRPr lang="ru-RU"/>
        </a:p>
      </dgm:t>
    </dgm:pt>
    <dgm:pt modelId="{2A130FD7-CCCF-4A66-8039-8FF884BB79F7}" type="sibTrans" cxnId="{0E012312-F32F-4C86-A28D-CAA537A30427}">
      <dgm:prSet/>
      <dgm:spPr/>
      <dgm:t>
        <a:bodyPr/>
        <a:lstStyle/>
        <a:p>
          <a:endParaRPr lang="ru-RU"/>
        </a:p>
      </dgm:t>
    </dgm:pt>
    <dgm:pt modelId="{10D69F2C-7F16-41D6-ABEE-AED04E6D2C47}">
      <dgm:prSet phldrT="[Текст]"/>
      <dgm:spPr/>
      <dgm:t>
        <a:bodyPr/>
        <a:lstStyle/>
        <a:p>
          <a:r>
            <a:rPr lang="uk-UA" dirty="0" smtClean="0"/>
            <a:t>Герой рятує красуню </a:t>
          </a:r>
          <a:endParaRPr lang="ru-RU" dirty="0"/>
        </a:p>
      </dgm:t>
    </dgm:pt>
    <dgm:pt modelId="{C6786B0A-8977-401C-9AC8-7E324A43A205}" type="parTrans" cxnId="{99A7DF1D-FDF2-4F87-9482-5D97A70E61E7}">
      <dgm:prSet/>
      <dgm:spPr/>
      <dgm:t>
        <a:bodyPr/>
        <a:lstStyle/>
        <a:p>
          <a:endParaRPr lang="ru-RU"/>
        </a:p>
      </dgm:t>
    </dgm:pt>
    <dgm:pt modelId="{3FC36BCF-DFD6-4225-918E-4A556E45B88F}" type="sibTrans" cxnId="{99A7DF1D-FDF2-4F87-9482-5D97A70E61E7}">
      <dgm:prSet/>
      <dgm:spPr/>
      <dgm:t>
        <a:bodyPr/>
        <a:lstStyle/>
        <a:p>
          <a:endParaRPr lang="ru-RU"/>
        </a:p>
      </dgm:t>
    </dgm:pt>
    <dgm:pt modelId="{9553B3AF-E36B-40A7-90A1-3EE1C07FA089}">
      <dgm:prSet phldrT="[Текст]"/>
      <dgm:spPr/>
      <dgm:t>
        <a:bodyPr/>
        <a:lstStyle/>
        <a:p>
          <a:r>
            <a:rPr lang="uk-UA" dirty="0" smtClean="0"/>
            <a:t>Чарівний наречений</a:t>
          </a:r>
          <a:endParaRPr lang="ru-RU" dirty="0"/>
        </a:p>
      </dgm:t>
    </dgm:pt>
    <dgm:pt modelId="{07E1C018-8B8B-43B0-91FB-03772BC0C345}" type="parTrans" cxnId="{C7254CC4-4A97-4C0B-8201-D840FF5D23B5}">
      <dgm:prSet/>
      <dgm:spPr/>
      <dgm:t>
        <a:bodyPr/>
        <a:lstStyle/>
        <a:p>
          <a:endParaRPr lang="ru-RU"/>
        </a:p>
      </dgm:t>
    </dgm:pt>
    <dgm:pt modelId="{F8876793-A693-4332-AA95-DDC0B873BAE9}" type="sibTrans" cxnId="{C7254CC4-4A97-4C0B-8201-D840FF5D23B5}">
      <dgm:prSet/>
      <dgm:spPr/>
      <dgm:t>
        <a:bodyPr/>
        <a:lstStyle/>
        <a:p>
          <a:endParaRPr lang="ru-RU"/>
        </a:p>
      </dgm:t>
    </dgm:pt>
    <dgm:pt modelId="{8C759448-5C35-462C-84D2-034F8FAB0666}">
      <dgm:prSet phldrT="[Текст]"/>
      <dgm:spPr/>
      <dgm:t>
        <a:bodyPr/>
        <a:lstStyle/>
        <a:p>
          <a:r>
            <a:rPr lang="uk-UA" dirty="0" smtClean="0"/>
            <a:t>Пророцтво</a:t>
          </a:r>
          <a:endParaRPr lang="ru-RU" dirty="0"/>
        </a:p>
      </dgm:t>
    </dgm:pt>
    <dgm:pt modelId="{282B0B11-68F0-477F-B825-1027D8C7CC27}" type="parTrans" cxnId="{A71377ED-C4B5-4391-9196-E48C71338A41}">
      <dgm:prSet/>
      <dgm:spPr/>
      <dgm:t>
        <a:bodyPr/>
        <a:lstStyle/>
        <a:p>
          <a:endParaRPr lang="ru-RU"/>
        </a:p>
      </dgm:t>
    </dgm:pt>
    <dgm:pt modelId="{F991B770-2E4A-4861-B264-3D1E245F5BB3}" type="sibTrans" cxnId="{A71377ED-C4B5-4391-9196-E48C71338A41}">
      <dgm:prSet/>
      <dgm:spPr/>
      <dgm:t>
        <a:bodyPr/>
        <a:lstStyle/>
        <a:p>
          <a:endParaRPr lang="ru-RU"/>
        </a:p>
      </dgm:t>
    </dgm:pt>
    <dgm:pt modelId="{6C831B60-4992-434B-BDF9-1BA76AA180D1}">
      <dgm:prSet/>
      <dgm:spPr/>
      <dgm:t>
        <a:bodyPr/>
        <a:lstStyle/>
        <a:p>
          <a:r>
            <a:rPr lang="ru-RU" smtClean="0"/>
            <a:t>Героя (героїню) віддають на навчання фахівцю. Переважно -чаклуну (чаклунці). </a:t>
          </a:r>
          <a:endParaRPr lang="ru-RU"/>
        </a:p>
      </dgm:t>
    </dgm:pt>
    <dgm:pt modelId="{F4D4B707-4709-4501-AC13-6C0A53676FA8}" type="parTrans" cxnId="{0240C78B-7B04-4482-A7F9-0204DDD133E0}">
      <dgm:prSet/>
      <dgm:spPr/>
      <dgm:t>
        <a:bodyPr/>
        <a:lstStyle/>
        <a:p>
          <a:endParaRPr lang="ru-RU"/>
        </a:p>
      </dgm:t>
    </dgm:pt>
    <dgm:pt modelId="{F11AA74E-16EA-47A7-B764-7AA54CF70A3D}" type="sibTrans" cxnId="{0240C78B-7B04-4482-A7F9-0204DDD133E0}">
      <dgm:prSet/>
      <dgm:spPr/>
      <dgm:t>
        <a:bodyPr/>
        <a:lstStyle/>
        <a:p>
          <a:endParaRPr lang="ru-RU"/>
        </a:p>
      </dgm:t>
    </dgm:pt>
    <dgm:pt modelId="{7C29664A-4B14-4616-B398-75AB6AC0684C}">
      <dgm:prSet/>
      <dgm:spPr/>
      <dgm:t>
        <a:bodyPr/>
        <a:lstStyle/>
        <a:p>
          <a:r>
            <a:rPr lang="ru-RU" smtClean="0"/>
            <a:t>Сирітство/ «інакшість» героя</a:t>
          </a:r>
          <a:endParaRPr lang="ru-RU"/>
        </a:p>
      </dgm:t>
    </dgm:pt>
    <dgm:pt modelId="{3AF2B235-74B4-4941-950B-9B9BF239B453}" type="parTrans" cxnId="{40890E76-EA74-415A-A40E-458916E2EE20}">
      <dgm:prSet/>
      <dgm:spPr/>
      <dgm:t>
        <a:bodyPr/>
        <a:lstStyle/>
        <a:p>
          <a:endParaRPr lang="ru-RU"/>
        </a:p>
      </dgm:t>
    </dgm:pt>
    <dgm:pt modelId="{D8BA4690-31C1-49C6-A260-85C812F938F4}" type="sibTrans" cxnId="{40890E76-EA74-415A-A40E-458916E2EE20}">
      <dgm:prSet/>
      <dgm:spPr/>
      <dgm:t>
        <a:bodyPr/>
        <a:lstStyle/>
        <a:p>
          <a:endParaRPr lang="ru-RU"/>
        </a:p>
      </dgm:t>
    </dgm:pt>
    <dgm:pt modelId="{94BD03FC-9AFA-40E3-B16F-2D5B441A547B}">
      <dgm:prSet/>
      <dgm:spPr/>
      <dgm:t>
        <a:bodyPr/>
        <a:lstStyle/>
        <a:p>
          <a:r>
            <a:rPr lang="uk-UA" dirty="0" smtClean="0"/>
            <a:t>Порушення табу</a:t>
          </a:r>
          <a:endParaRPr lang="ru-RU" dirty="0"/>
        </a:p>
      </dgm:t>
    </dgm:pt>
    <dgm:pt modelId="{42EA2905-8F52-4C29-B3AB-8962426F74B3}" type="parTrans" cxnId="{16BE27BB-3FF5-43B8-BC89-426EA02438E9}">
      <dgm:prSet/>
      <dgm:spPr/>
      <dgm:t>
        <a:bodyPr/>
        <a:lstStyle/>
        <a:p>
          <a:endParaRPr lang="ru-RU"/>
        </a:p>
      </dgm:t>
    </dgm:pt>
    <dgm:pt modelId="{82AACE63-370C-4D81-AEC3-CC6473594C40}" type="sibTrans" cxnId="{16BE27BB-3FF5-43B8-BC89-426EA02438E9}">
      <dgm:prSet/>
      <dgm:spPr/>
      <dgm:t>
        <a:bodyPr/>
        <a:lstStyle/>
        <a:p>
          <a:endParaRPr lang="ru-RU"/>
        </a:p>
      </dgm:t>
    </dgm:pt>
    <dgm:pt modelId="{6EBAC95C-779E-45B2-8378-0C5369974EAF}">
      <dgm:prSet/>
      <dgm:spPr/>
      <dgm:t>
        <a:bodyPr/>
        <a:lstStyle/>
        <a:p>
          <a:r>
            <a:rPr lang="uk-UA" dirty="0" err="1" smtClean="0"/>
            <a:t>Скраб</a:t>
          </a:r>
          <a:r>
            <a:rPr lang="uk-UA" dirty="0" smtClean="0"/>
            <a:t> </a:t>
          </a:r>
          <a:endParaRPr lang="ru-RU" dirty="0"/>
        </a:p>
      </dgm:t>
    </dgm:pt>
    <dgm:pt modelId="{A73DF8B1-6D84-46D0-B4F3-6BCDAFDF2CE0}" type="parTrans" cxnId="{97356C52-8EBB-43CA-987A-ABFB61C64AC0}">
      <dgm:prSet/>
      <dgm:spPr/>
      <dgm:t>
        <a:bodyPr/>
        <a:lstStyle/>
        <a:p>
          <a:endParaRPr lang="ru-RU"/>
        </a:p>
      </dgm:t>
    </dgm:pt>
    <dgm:pt modelId="{149A93E6-B17C-44BE-B5B9-FF507AC526E0}" type="sibTrans" cxnId="{97356C52-8EBB-43CA-987A-ABFB61C64AC0}">
      <dgm:prSet/>
      <dgm:spPr/>
      <dgm:t>
        <a:bodyPr/>
        <a:lstStyle/>
        <a:p>
          <a:endParaRPr lang="ru-RU"/>
        </a:p>
      </dgm:t>
    </dgm:pt>
    <dgm:pt modelId="{20529136-8743-4C2A-B278-3DADDAA77954}">
      <dgm:prSet/>
      <dgm:spPr/>
      <dgm:t>
        <a:bodyPr/>
        <a:lstStyle/>
        <a:p>
          <a:r>
            <a:rPr lang="uk-UA" dirty="0" smtClean="0"/>
            <a:t>Активна героїня</a:t>
          </a:r>
          <a:endParaRPr lang="ru-RU" dirty="0"/>
        </a:p>
      </dgm:t>
    </dgm:pt>
    <dgm:pt modelId="{D5190A07-79C4-4F17-A5C8-9F1B84FDA8EC}" type="parTrans" cxnId="{DD4A8906-BE4F-4FAC-9CCE-6E8ACA4C8084}">
      <dgm:prSet/>
      <dgm:spPr/>
      <dgm:t>
        <a:bodyPr/>
        <a:lstStyle/>
        <a:p>
          <a:endParaRPr lang="ru-RU"/>
        </a:p>
      </dgm:t>
    </dgm:pt>
    <dgm:pt modelId="{FB56914F-123A-4A57-B518-C38D94396563}" type="sibTrans" cxnId="{DD4A8906-BE4F-4FAC-9CCE-6E8ACA4C8084}">
      <dgm:prSet/>
      <dgm:spPr/>
      <dgm:t>
        <a:bodyPr/>
        <a:lstStyle/>
        <a:p>
          <a:endParaRPr lang="ru-RU"/>
        </a:p>
      </dgm:t>
    </dgm:pt>
    <dgm:pt modelId="{EF95C0A8-64C1-4554-8877-A3B0515270C3}" type="pres">
      <dgm:prSet presAssocID="{B69A17CC-3815-43D4-8550-FB0CBAE2C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E3FE1-D780-456F-BE37-CA17380E3671}" type="pres">
      <dgm:prSet presAssocID="{5CD9CBE8-EF71-406D-BB9C-3B7E02CE6C3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0395F-32BE-412C-8E55-11655A17D39A}" type="pres">
      <dgm:prSet presAssocID="{871BA9D1-714E-47E8-B8EE-B93C6A9C5DD1}" presName="sibTrans" presStyleCnt="0"/>
      <dgm:spPr/>
    </dgm:pt>
    <dgm:pt modelId="{98372F92-C73B-45EE-82B0-2701194A7845}" type="pres">
      <dgm:prSet presAssocID="{7DCF61CA-476B-40EC-8BD3-30E3072F337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FD40E-C96C-4284-9C82-CC1F9B9F7728}" type="pres">
      <dgm:prSet presAssocID="{2A130FD7-CCCF-4A66-8039-8FF884BB79F7}" presName="sibTrans" presStyleCnt="0"/>
      <dgm:spPr/>
    </dgm:pt>
    <dgm:pt modelId="{0CE51531-B970-4D81-B7FB-4971D3B9232C}" type="pres">
      <dgm:prSet presAssocID="{10D69F2C-7F16-41D6-ABEE-AED04E6D2C4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4F938-5990-402C-ABE6-4AA16BE97D1B}" type="pres">
      <dgm:prSet presAssocID="{3FC36BCF-DFD6-4225-918E-4A556E45B88F}" presName="sibTrans" presStyleCnt="0"/>
      <dgm:spPr/>
    </dgm:pt>
    <dgm:pt modelId="{CD043F3B-34D7-4CBE-948B-51F513C3CE39}" type="pres">
      <dgm:prSet presAssocID="{9553B3AF-E36B-40A7-90A1-3EE1C07FA08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7EA99-D2EE-4969-AE43-5F3E404AA028}" type="pres">
      <dgm:prSet presAssocID="{F8876793-A693-4332-AA95-DDC0B873BAE9}" presName="sibTrans" presStyleCnt="0"/>
      <dgm:spPr/>
    </dgm:pt>
    <dgm:pt modelId="{7AB3CB42-6E0F-4B47-8C78-69EC1A1DA857}" type="pres">
      <dgm:prSet presAssocID="{6C831B60-4992-434B-BDF9-1BA76AA180D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A26C-F6B7-4757-9EA2-1CAE65BA7EC4}" type="pres">
      <dgm:prSet presAssocID="{F11AA74E-16EA-47A7-B764-7AA54CF70A3D}" presName="sibTrans" presStyleCnt="0"/>
      <dgm:spPr/>
    </dgm:pt>
    <dgm:pt modelId="{963B1BFE-3F88-4BF0-AAEA-2106C46C0650}" type="pres">
      <dgm:prSet presAssocID="{6EBAC95C-779E-45B2-8378-0C5369974EA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704EC-02D0-48CD-83AE-1DF0634DD9A7}" type="pres">
      <dgm:prSet presAssocID="{149A93E6-B17C-44BE-B5B9-FF507AC526E0}" presName="sibTrans" presStyleCnt="0"/>
      <dgm:spPr/>
    </dgm:pt>
    <dgm:pt modelId="{73E203D1-ADB4-4A52-B4ED-1492EF25EE18}" type="pres">
      <dgm:prSet presAssocID="{94BD03FC-9AFA-40E3-B16F-2D5B441A547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140C3-1C2D-4BD1-8A9D-10D6F1FB389C}" type="pres">
      <dgm:prSet presAssocID="{82AACE63-370C-4D81-AEC3-CC6473594C40}" presName="sibTrans" presStyleCnt="0"/>
      <dgm:spPr/>
    </dgm:pt>
    <dgm:pt modelId="{C9BA483A-B4C4-4C5E-ABCF-31C22B2C19FF}" type="pres">
      <dgm:prSet presAssocID="{8C759448-5C35-462C-84D2-034F8FAB066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00674-6018-4841-BDF0-CF690BA0A05E}" type="pres">
      <dgm:prSet presAssocID="{F991B770-2E4A-4861-B264-3D1E245F5BB3}" presName="sibTrans" presStyleCnt="0"/>
      <dgm:spPr/>
    </dgm:pt>
    <dgm:pt modelId="{22411DDD-CDF6-4D45-80B8-6FA8B88B854A}" type="pres">
      <dgm:prSet presAssocID="{20529136-8743-4C2A-B278-3DADDAA7795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9FFD5-EC9C-4E9B-A1C2-F9BB619BEA49}" type="pres">
      <dgm:prSet presAssocID="{FB56914F-123A-4A57-B518-C38D94396563}" presName="sibTrans" presStyleCnt="0"/>
      <dgm:spPr/>
    </dgm:pt>
    <dgm:pt modelId="{7FF7862E-B595-4141-9556-6370F2F427BF}" type="pres">
      <dgm:prSet presAssocID="{7C29664A-4B14-4616-B398-75AB6AC0684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A7DF1D-FDF2-4F87-9482-5D97A70E61E7}" srcId="{B69A17CC-3815-43D4-8550-FB0CBAE2C654}" destId="{10D69F2C-7F16-41D6-ABEE-AED04E6D2C47}" srcOrd="2" destOrd="0" parTransId="{C6786B0A-8977-401C-9AC8-7E324A43A205}" sibTransId="{3FC36BCF-DFD6-4225-918E-4A556E45B88F}"/>
    <dgm:cxn modelId="{DD4A8906-BE4F-4FAC-9CCE-6E8ACA4C8084}" srcId="{B69A17CC-3815-43D4-8550-FB0CBAE2C654}" destId="{20529136-8743-4C2A-B278-3DADDAA77954}" srcOrd="8" destOrd="0" parTransId="{D5190A07-79C4-4F17-A5C8-9F1B84FDA8EC}" sibTransId="{FB56914F-123A-4A57-B518-C38D94396563}"/>
    <dgm:cxn modelId="{A4AAB400-81B0-4040-A49E-D6CD3B9F8C4F}" type="presOf" srcId="{8C759448-5C35-462C-84D2-034F8FAB0666}" destId="{C9BA483A-B4C4-4C5E-ABCF-31C22B2C19FF}" srcOrd="0" destOrd="0" presId="urn:microsoft.com/office/officeart/2005/8/layout/default"/>
    <dgm:cxn modelId="{16BE27BB-3FF5-43B8-BC89-426EA02438E9}" srcId="{B69A17CC-3815-43D4-8550-FB0CBAE2C654}" destId="{94BD03FC-9AFA-40E3-B16F-2D5B441A547B}" srcOrd="6" destOrd="0" parTransId="{42EA2905-8F52-4C29-B3AB-8962426F74B3}" sibTransId="{82AACE63-370C-4D81-AEC3-CC6473594C40}"/>
    <dgm:cxn modelId="{E45C2B3B-4F86-4F01-8BF7-B1DDA2797DEF}" type="presOf" srcId="{5CD9CBE8-EF71-406D-BB9C-3B7E02CE6C3F}" destId="{1ACE3FE1-D780-456F-BE37-CA17380E3671}" srcOrd="0" destOrd="0" presId="urn:microsoft.com/office/officeart/2005/8/layout/default"/>
    <dgm:cxn modelId="{20278BB5-0447-4998-B769-7C77A69F11DD}" type="presOf" srcId="{7C29664A-4B14-4616-B398-75AB6AC0684C}" destId="{7FF7862E-B595-4141-9556-6370F2F427BF}" srcOrd="0" destOrd="0" presId="urn:microsoft.com/office/officeart/2005/8/layout/default"/>
    <dgm:cxn modelId="{03CF7E81-A123-44B0-96D9-0D8BBCACF102}" type="presOf" srcId="{10D69F2C-7F16-41D6-ABEE-AED04E6D2C47}" destId="{0CE51531-B970-4D81-B7FB-4971D3B9232C}" srcOrd="0" destOrd="0" presId="urn:microsoft.com/office/officeart/2005/8/layout/default"/>
    <dgm:cxn modelId="{A27CF17A-0BF7-44AD-A9EC-0091427C02B6}" type="presOf" srcId="{9553B3AF-E36B-40A7-90A1-3EE1C07FA089}" destId="{CD043F3B-34D7-4CBE-948B-51F513C3CE39}" srcOrd="0" destOrd="0" presId="urn:microsoft.com/office/officeart/2005/8/layout/default"/>
    <dgm:cxn modelId="{97356C52-8EBB-43CA-987A-ABFB61C64AC0}" srcId="{B69A17CC-3815-43D4-8550-FB0CBAE2C654}" destId="{6EBAC95C-779E-45B2-8378-0C5369974EAF}" srcOrd="5" destOrd="0" parTransId="{A73DF8B1-6D84-46D0-B4F3-6BCDAFDF2CE0}" sibTransId="{149A93E6-B17C-44BE-B5B9-FF507AC526E0}"/>
    <dgm:cxn modelId="{EE2BCE7E-0D6C-4138-9D55-A8278DC0FBC6}" type="presOf" srcId="{6C831B60-4992-434B-BDF9-1BA76AA180D1}" destId="{7AB3CB42-6E0F-4B47-8C78-69EC1A1DA857}" srcOrd="0" destOrd="0" presId="urn:microsoft.com/office/officeart/2005/8/layout/default"/>
    <dgm:cxn modelId="{721C68D6-7D65-4E8E-AA36-0C51297D4F06}" srcId="{B69A17CC-3815-43D4-8550-FB0CBAE2C654}" destId="{5CD9CBE8-EF71-406D-BB9C-3B7E02CE6C3F}" srcOrd="0" destOrd="0" parTransId="{8BAA4664-04EA-45B7-9A82-224F7937DE30}" sibTransId="{871BA9D1-714E-47E8-B8EE-B93C6A9C5DD1}"/>
    <dgm:cxn modelId="{40890E76-EA74-415A-A40E-458916E2EE20}" srcId="{B69A17CC-3815-43D4-8550-FB0CBAE2C654}" destId="{7C29664A-4B14-4616-B398-75AB6AC0684C}" srcOrd="9" destOrd="0" parTransId="{3AF2B235-74B4-4941-950B-9B9BF239B453}" sibTransId="{D8BA4690-31C1-49C6-A260-85C812F938F4}"/>
    <dgm:cxn modelId="{C7254CC4-4A97-4C0B-8201-D840FF5D23B5}" srcId="{B69A17CC-3815-43D4-8550-FB0CBAE2C654}" destId="{9553B3AF-E36B-40A7-90A1-3EE1C07FA089}" srcOrd="3" destOrd="0" parTransId="{07E1C018-8B8B-43B0-91FB-03772BC0C345}" sibTransId="{F8876793-A693-4332-AA95-DDC0B873BAE9}"/>
    <dgm:cxn modelId="{EE1B7A08-C9A8-4A97-9B7A-F71787FA35B9}" type="presOf" srcId="{20529136-8743-4C2A-B278-3DADDAA77954}" destId="{22411DDD-CDF6-4D45-80B8-6FA8B88B854A}" srcOrd="0" destOrd="0" presId="urn:microsoft.com/office/officeart/2005/8/layout/default"/>
    <dgm:cxn modelId="{2DE340E8-5260-4328-A48D-4F46D8FF9761}" type="presOf" srcId="{6EBAC95C-779E-45B2-8378-0C5369974EAF}" destId="{963B1BFE-3F88-4BF0-AAEA-2106C46C0650}" srcOrd="0" destOrd="0" presId="urn:microsoft.com/office/officeart/2005/8/layout/default"/>
    <dgm:cxn modelId="{3B358F2E-0B1B-468E-B7EC-1C83B521F124}" type="presOf" srcId="{B69A17CC-3815-43D4-8550-FB0CBAE2C654}" destId="{EF95C0A8-64C1-4554-8877-A3B0515270C3}" srcOrd="0" destOrd="0" presId="urn:microsoft.com/office/officeart/2005/8/layout/default"/>
    <dgm:cxn modelId="{0240C78B-7B04-4482-A7F9-0204DDD133E0}" srcId="{B69A17CC-3815-43D4-8550-FB0CBAE2C654}" destId="{6C831B60-4992-434B-BDF9-1BA76AA180D1}" srcOrd="4" destOrd="0" parTransId="{F4D4B707-4709-4501-AC13-6C0A53676FA8}" sibTransId="{F11AA74E-16EA-47A7-B764-7AA54CF70A3D}"/>
    <dgm:cxn modelId="{0E012312-F32F-4C86-A28D-CAA537A30427}" srcId="{B69A17CC-3815-43D4-8550-FB0CBAE2C654}" destId="{7DCF61CA-476B-40EC-8BD3-30E3072F337D}" srcOrd="1" destOrd="0" parTransId="{8F36BAFE-D66E-4689-AF63-DC54AF7A2F9A}" sibTransId="{2A130FD7-CCCF-4A66-8039-8FF884BB79F7}"/>
    <dgm:cxn modelId="{91FC25ED-70ED-4009-A13F-96C39CD8B9AB}" type="presOf" srcId="{94BD03FC-9AFA-40E3-B16F-2D5B441A547B}" destId="{73E203D1-ADB4-4A52-B4ED-1492EF25EE18}" srcOrd="0" destOrd="0" presId="urn:microsoft.com/office/officeart/2005/8/layout/default"/>
    <dgm:cxn modelId="{E9D3127F-6F84-42C8-A2B1-1C97476740D8}" type="presOf" srcId="{7DCF61CA-476B-40EC-8BD3-30E3072F337D}" destId="{98372F92-C73B-45EE-82B0-2701194A7845}" srcOrd="0" destOrd="0" presId="urn:microsoft.com/office/officeart/2005/8/layout/default"/>
    <dgm:cxn modelId="{A71377ED-C4B5-4391-9196-E48C71338A41}" srcId="{B69A17CC-3815-43D4-8550-FB0CBAE2C654}" destId="{8C759448-5C35-462C-84D2-034F8FAB0666}" srcOrd="7" destOrd="0" parTransId="{282B0B11-68F0-477F-B825-1027D8C7CC27}" sibTransId="{F991B770-2E4A-4861-B264-3D1E245F5BB3}"/>
    <dgm:cxn modelId="{5C019F83-4CC8-4B4C-9E77-B48F07E09FFC}" type="presParOf" srcId="{EF95C0A8-64C1-4554-8877-A3B0515270C3}" destId="{1ACE3FE1-D780-456F-BE37-CA17380E3671}" srcOrd="0" destOrd="0" presId="urn:microsoft.com/office/officeart/2005/8/layout/default"/>
    <dgm:cxn modelId="{724B48A9-C396-4BEE-B8A2-964D600E7909}" type="presParOf" srcId="{EF95C0A8-64C1-4554-8877-A3B0515270C3}" destId="{DD50395F-32BE-412C-8E55-11655A17D39A}" srcOrd="1" destOrd="0" presId="urn:microsoft.com/office/officeart/2005/8/layout/default"/>
    <dgm:cxn modelId="{FFA5FCC7-6117-4C1E-9FAE-CB01DFEB0AC2}" type="presParOf" srcId="{EF95C0A8-64C1-4554-8877-A3B0515270C3}" destId="{98372F92-C73B-45EE-82B0-2701194A7845}" srcOrd="2" destOrd="0" presId="urn:microsoft.com/office/officeart/2005/8/layout/default"/>
    <dgm:cxn modelId="{34BE230D-0A91-4A16-A949-F3C833995A2A}" type="presParOf" srcId="{EF95C0A8-64C1-4554-8877-A3B0515270C3}" destId="{587FD40E-C96C-4284-9C82-CC1F9B9F7728}" srcOrd="3" destOrd="0" presId="urn:microsoft.com/office/officeart/2005/8/layout/default"/>
    <dgm:cxn modelId="{4352451F-D851-47BD-9906-B820AB21F428}" type="presParOf" srcId="{EF95C0A8-64C1-4554-8877-A3B0515270C3}" destId="{0CE51531-B970-4D81-B7FB-4971D3B9232C}" srcOrd="4" destOrd="0" presId="urn:microsoft.com/office/officeart/2005/8/layout/default"/>
    <dgm:cxn modelId="{9CDDAB94-3438-43C3-B1B2-F1072FC3C232}" type="presParOf" srcId="{EF95C0A8-64C1-4554-8877-A3B0515270C3}" destId="{2FA4F938-5990-402C-ABE6-4AA16BE97D1B}" srcOrd="5" destOrd="0" presId="urn:microsoft.com/office/officeart/2005/8/layout/default"/>
    <dgm:cxn modelId="{973EF62E-98FA-45C5-A558-316477812E7A}" type="presParOf" srcId="{EF95C0A8-64C1-4554-8877-A3B0515270C3}" destId="{CD043F3B-34D7-4CBE-948B-51F513C3CE39}" srcOrd="6" destOrd="0" presId="urn:microsoft.com/office/officeart/2005/8/layout/default"/>
    <dgm:cxn modelId="{1792E67F-66B2-4189-ACD9-E439AA5B0D81}" type="presParOf" srcId="{EF95C0A8-64C1-4554-8877-A3B0515270C3}" destId="{F217EA99-D2EE-4969-AE43-5F3E404AA028}" srcOrd="7" destOrd="0" presId="urn:microsoft.com/office/officeart/2005/8/layout/default"/>
    <dgm:cxn modelId="{9EE823C5-3F6B-40F9-9AFF-EF1E22E72E6B}" type="presParOf" srcId="{EF95C0A8-64C1-4554-8877-A3B0515270C3}" destId="{7AB3CB42-6E0F-4B47-8C78-69EC1A1DA857}" srcOrd="8" destOrd="0" presId="urn:microsoft.com/office/officeart/2005/8/layout/default"/>
    <dgm:cxn modelId="{484B4C5E-FFED-4A0A-96AD-6CED5D96A0FA}" type="presParOf" srcId="{EF95C0A8-64C1-4554-8877-A3B0515270C3}" destId="{C03CA26C-F6B7-4757-9EA2-1CAE65BA7EC4}" srcOrd="9" destOrd="0" presId="urn:microsoft.com/office/officeart/2005/8/layout/default"/>
    <dgm:cxn modelId="{F6218489-EB8D-4358-8207-E9CE0C413D54}" type="presParOf" srcId="{EF95C0A8-64C1-4554-8877-A3B0515270C3}" destId="{963B1BFE-3F88-4BF0-AAEA-2106C46C0650}" srcOrd="10" destOrd="0" presId="urn:microsoft.com/office/officeart/2005/8/layout/default"/>
    <dgm:cxn modelId="{E8C1C14C-4C52-4E07-BE38-C602DE306C9C}" type="presParOf" srcId="{EF95C0A8-64C1-4554-8877-A3B0515270C3}" destId="{19C704EC-02D0-48CD-83AE-1DF0634DD9A7}" srcOrd="11" destOrd="0" presId="urn:microsoft.com/office/officeart/2005/8/layout/default"/>
    <dgm:cxn modelId="{A63D5762-3114-4289-BEAE-3FBAC882A52F}" type="presParOf" srcId="{EF95C0A8-64C1-4554-8877-A3B0515270C3}" destId="{73E203D1-ADB4-4A52-B4ED-1492EF25EE18}" srcOrd="12" destOrd="0" presId="urn:microsoft.com/office/officeart/2005/8/layout/default"/>
    <dgm:cxn modelId="{963B9B2F-C69D-46B5-8611-33EFFAC78B2F}" type="presParOf" srcId="{EF95C0A8-64C1-4554-8877-A3B0515270C3}" destId="{DAC140C3-1C2D-4BD1-8A9D-10D6F1FB389C}" srcOrd="13" destOrd="0" presId="urn:microsoft.com/office/officeart/2005/8/layout/default"/>
    <dgm:cxn modelId="{B8170710-AB2D-4B1C-9B39-3C3699BD62DC}" type="presParOf" srcId="{EF95C0A8-64C1-4554-8877-A3B0515270C3}" destId="{C9BA483A-B4C4-4C5E-ABCF-31C22B2C19FF}" srcOrd="14" destOrd="0" presId="urn:microsoft.com/office/officeart/2005/8/layout/default"/>
    <dgm:cxn modelId="{05BD0E96-0D65-41C5-B522-2E75C6E016EB}" type="presParOf" srcId="{EF95C0A8-64C1-4554-8877-A3B0515270C3}" destId="{25700674-6018-4841-BDF0-CF690BA0A05E}" srcOrd="15" destOrd="0" presId="urn:microsoft.com/office/officeart/2005/8/layout/default"/>
    <dgm:cxn modelId="{45A9394D-D8B8-4011-A2D7-4862D2CC0AC8}" type="presParOf" srcId="{EF95C0A8-64C1-4554-8877-A3B0515270C3}" destId="{22411DDD-CDF6-4D45-80B8-6FA8B88B854A}" srcOrd="16" destOrd="0" presId="urn:microsoft.com/office/officeart/2005/8/layout/default"/>
    <dgm:cxn modelId="{747E63C1-945D-414A-8779-3F3B0C2C609D}" type="presParOf" srcId="{EF95C0A8-64C1-4554-8877-A3B0515270C3}" destId="{BE79FFD5-EC9C-4E9B-A1C2-F9BB619BEA49}" srcOrd="17" destOrd="0" presId="urn:microsoft.com/office/officeart/2005/8/layout/default"/>
    <dgm:cxn modelId="{98E91D8B-6510-4F63-9E1A-C48B8087F013}" type="presParOf" srcId="{EF95C0A8-64C1-4554-8877-A3B0515270C3}" destId="{7FF7862E-B595-4141-9556-6370F2F427B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A1F34C-F79D-4EDD-8E2F-CD29FC017EA5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52CD34E-FF28-45D4-81BE-D3877B49EEAF}">
      <dgm:prSet phldrT="[Текст]"/>
      <dgm:spPr/>
      <dgm:t>
        <a:bodyPr/>
        <a:lstStyle/>
        <a:p>
          <a:r>
            <a:rPr lang="uk-UA" dirty="0" smtClean="0"/>
            <a:t>Антагоніст</a:t>
          </a:r>
          <a:endParaRPr lang="ru-RU" dirty="0"/>
        </a:p>
      </dgm:t>
    </dgm:pt>
    <dgm:pt modelId="{95EC1603-4AB2-4F05-A68A-16515FB96E0F}" type="parTrans" cxnId="{E9F15046-63A3-439F-8E7D-5006CA19E95A}">
      <dgm:prSet/>
      <dgm:spPr/>
      <dgm:t>
        <a:bodyPr/>
        <a:lstStyle/>
        <a:p>
          <a:endParaRPr lang="ru-RU"/>
        </a:p>
      </dgm:t>
    </dgm:pt>
    <dgm:pt modelId="{31EE8F79-62FA-4196-A6DB-9440CB1B4D3B}" type="sibTrans" cxnId="{E9F15046-63A3-439F-8E7D-5006CA19E95A}">
      <dgm:prSet/>
      <dgm:spPr/>
      <dgm:t>
        <a:bodyPr/>
        <a:lstStyle/>
        <a:p>
          <a:endParaRPr lang="ru-RU"/>
        </a:p>
      </dgm:t>
    </dgm:pt>
    <dgm:pt modelId="{3B4346E7-58AF-4D6F-AE7C-F0CEA19919E2}">
      <dgm:prSet phldrT="[Текст]"/>
      <dgm:spPr/>
      <dgm:t>
        <a:bodyPr/>
        <a:lstStyle/>
        <a:p>
          <a:r>
            <a:rPr lang="uk-UA" dirty="0" smtClean="0"/>
            <a:t>Помічник</a:t>
          </a:r>
          <a:endParaRPr lang="ru-RU" dirty="0"/>
        </a:p>
      </dgm:t>
    </dgm:pt>
    <dgm:pt modelId="{B238C4B5-812A-496F-9E19-F66B0000E015}" type="parTrans" cxnId="{180703FF-9BDB-470B-901B-1FA4B44BD514}">
      <dgm:prSet/>
      <dgm:spPr/>
      <dgm:t>
        <a:bodyPr/>
        <a:lstStyle/>
        <a:p>
          <a:endParaRPr lang="ru-RU"/>
        </a:p>
      </dgm:t>
    </dgm:pt>
    <dgm:pt modelId="{8B00CB6E-41B4-48BE-9921-27FE37B3DF14}" type="sibTrans" cxnId="{180703FF-9BDB-470B-901B-1FA4B44BD514}">
      <dgm:prSet/>
      <dgm:spPr/>
      <dgm:t>
        <a:bodyPr/>
        <a:lstStyle/>
        <a:p>
          <a:endParaRPr lang="ru-RU"/>
        </a:p>
      </dgm:t>
    </dgm:pt>
    <dgm:pt modelId="{95DD0AE1-98ED-48DF-A318-D019CEF0DD48}">
      <dgm:prSet phldrT="[Текст]"/>
      <dgm:spPr/>
      <dgm:t>
        <a:bodyPr/>
        <a:lstStyle/>
        <a:p>
          <a:r>
            <a:rPr lang="uk-UA" dirty="0" smtClean="0"/>
            <a:t>Дарувальник</a:t>
          </a:r>
          <a:endParaRPr lang="ru-RU" dirty="0"/>
        </a:p>
      </dgm:t>
    </dgm:pt>
    <dgm:pt modelId="{A3A2B4C1-EE27-4C6F-B7AF-F350FDAA01A8}" type="sibTrans" cxnId="{F74EB416-40F6-4973-9416-89CF38AEE1E3}">
      <dgm:prSet/>
      <dgm:spPr/>
      <dgm:t>
        <a:bodyPr/>
        <a:lstStyle/>
        <a:p>
          <a:endParaRPr lang="ru-RU"/>
        </a:p>
      </dgm:t>
    </dgm:pt>
    <dgm:pt modelId="{18A1494C-9392-4173-83B0-5A8363F81060}" type="parTrans" cxnId="{F74EB416-40F6-4973-9416-89CF38AEE1E3}">
      <dgm:prSet/>
      <dgm:spPr/>
      <dgm:t>
        <a:bodyPr/>
        <a:lstStyle/>
        <a:p>
          <a:endParaRPr lang="ru-RU"/>
        </a:p>
      </dgm:t>
    </dgm:pt>
    <dgm:pt modelId="{1758E786-2FCC-42E8-B7BF-4CAF4E710D53}">
      <dgm:prSet/>
      <dgm:spPr/>
      <dgm:t>
        <a:bodyPr/>
        <a:lstStyle/>
        <a:p>
          <a:r>
            <a:rPr lang="uk-UA" dirty="0" smtClean="0"/>
            <a:t>Відправник, радник</a:t>
          </a:r>
          <a:endParaRPr lang="ru-RU" dirty="0"/>
        </a:p>
      </dgm:t>
    </dgm:pt>
    <dgm:pt modelId="{C20DF234-6895-42B6-B7C0-7F3FFB8099D0}" type="parTrans" cxnId="{74FAE22D-781D-4FD3-B727-0C07A8A11BDF}">
      <dgm:prSet/>
      <dgm:spPr/>
      <dgm:t>
        <a:bodyPr/>
        <a:lstStyle/>
        <a:p>
          <a:endParaRPr lang="ru-RU"/>
        </a:p>
      </dgm:t>
    </dgm:pt>
    <dgm:pt modelId="{2F0D1FB1-652A-4D05-9BBC-9F7FC1F02923}" type="sibTrans" cxnId="{74FAE22D-781D-4FD3-B727-0C07A8A11BDF}">
      <dgm:prSet/>
      <dgm:spPr/>
      <dgm:t>
        <a:bodyPr/>
        <a:lstStyle/>
        <a:p>
          <a:endParaRPr lang="ru-RU"/>
        </a:p>
      </dgm:t>
    </dgm:pt>
    <dgm:pt modelId="{C0FF1C89-930C-436F-A434-AC321490D6B6}">
      <dgm:prSet/>
      <dgm:spPr/>
      <dgm:t>
        <a:bodyPr/>
        <a:lstStyle/>
        <a:p>
          <a:r>
            <a:rPr lang="uk-UA" dirty="0" smtClean="0"/>
            <a:t>Герой</a:t>
          </a:r>
          <a:endParaRPr lang="ru-RU" dirty="0"/>
        </a:p>
      </dgm:t>
    </dgm:pt>
    <dgm:pt modelId="{4D5A2DA8-B870-4DBE-83D0-3A77BEDCD003}" type="parTrans" cxnId="{9941FE67-52A3-4FA6-9D8F-49F6DDF65050}">
      <dgm:prSet/>
      <dgm:spPr/>
      <dgm:t>
        <a:bodyPr/>
        <a:lstStyle/>
        <a:p>
          <a:endParaRPr lang="ru-RU"/>
        </a:p>
      </dgm:t>
    </dgm:pt>
    <dgm:pt modelId="{19506E1D-C642-414B-A00F-B733A5F805B0}" type="sibTrans" cxnId="{9941FE67-52A3-4FA6-9D8F-49F6DDF65050}">
      <dgm:prSet/>
      <dgm:spPr/>
      <dgm:t>
        <a:bodyPr/>
        <a:lstStyle/>
        <a:p>
          <a:endParaRPr lang="ru-RU"/>
        </a:p>
      </dgm:t>
    </dgm:pt>
    <dgm:pt modelId="{A0B2DF72-F291-4C42-B607-0B298348C02D}">
      <dgm:prSet/>
      <dgm:spPr/>
      <dgm:t>
        <a:bodyPr/>
        <a:lstStyle/>
        <a:p>
          <a:r>
            <a:rPr lang="uk-UA" dirty="0" smtClean="0"/>
            <a:t>Подруга, кохана</a:t>
          </a:r>
          <a:endParaRPr lang="ru-RU" dirty="0"/>
        </a:p>
      </dgm:t>
    </dgm:pt>
    <dgm:pt modelId="{AE375118-561E-4798-BEDE-0C416CE79EFF}" type="parTrans" cxnId="{E88656B4-E37E-4A2A-8207-2959B2122822}">
      <dgm:prSet/>
      <dgm:spPr/>
      <dgm:t>
        <a:bodyPr/>
        <a:lstStyle/>
        <a:p>
          <a:endParaRPr lang="ru-RU"/>
        </a:p>
      </dgm:t>
    </dgm:pt>
    <dgm:pt modelId="{3205DBC8-135D-4885-ADAB-60FAB75FB164}" type="sibTrans" cxnId="{E88656B4-E37E-4A2A-8207-2959B2122822}">
      <dgm:prSet/>
      <dgm:spPr/>
      <dgm:t>
        <a:bodyPr/>
        <a:lstStyle/>
        <a:p>
          <a:endParaRPr lang="ru-RU"/>
        </a:p>
      </dgm:t>
    </dgm:pt>
    <dgm:pt modelId="{94ED6923-1873-4248-911C-0E41945F5D86}" type="pres">
      <dgm:prSet presAssocID="{F8A1F34C-F79D-4EDD-8E2F-CD29FC017EA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44A59-BFC3-46FF-840E-8EEB03577A17}" type="pres">
      <dgm:prSet presAssocID="{352CD34E-FF28-45D4-81BE-D3877B49EEAF}" presName="comp" presStyleCnt="0"/>
      <dgm:spPr/>
    </dgm:pt>
    <dgm:pt modelId="{8ABFDF50-65B3-4F2C-9B0B-16D464693A7F}" type="pres">
      <dgm:prSet presAssocID="{352CD34E-FF28-45D4-81BE-D3877B49EEAF}" presName="box" presStyleLbl="node1" presStyleIdx="0" presStyleCnt="6"/>
      <dgm:spPr/>
      <dgm:t>
        <a:bodyPr/>
        <a:lstStyle/>
        <a:p>
          <a:endParaRPr lang="ru-RU"/>
        </a:p>
      </dgm:t>
    </dgm:pt>
    <dgm:pt modelId="{1BD40027-81A8-4C51-8EB7-7B4EE2257183}" type="pres">
      <dgm:prSet presAssocID="{352CD34E-FF28-45D4-81BE-D3877B49EEAF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A9B28F-F430-474A-BE71-E4B682C69A3A}" type="pres">
      <dgm:prSet presAssocID="{352CD34E-FF28-45D4-81BE-D3877B49EEA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726ED-4F9A-4614-A3ED-3ECB8741B845}" type="pres">
      <dgm:prSet presAssocID="{31EE8F79-62FA-4196-A6DB-9440CB1B4D3B}" presName="spacer" presStyleCnt="0"/>
      <dgm:spPr/>
    </dgm:pt>
    <dgm:pt modelId="{F04130E9-C17C-41AC-B4C8-0C2783E93E9F}" type="pres">
      <dgm:prSet presAssocID="{95DD0AE1-98ED-48DF-A318-D019CEF0DD48}" presName="comp" presStyleCnt="0"/>
      <dgm:spPr/>
    </dgm:pt>
    <dgm:pt modelId="{603A3CBB-8248-4F11-8315-5123E9AD8A04}" type="pres">
      <dgm:prSet presAssocID="{95DD0AE1-98ED-48DF-A318-D019CEF0DD48}" presName="box" presStyleLbl="node1" presStyleIdx="1" presStyleCnt="6"/>
      <dgm:spPr/>
      <dgm:t>
        <a:bodyPr/>
        <a:lstStyle/>
        <a:p>
          <a:endParaRPr lang="ru-RU"/>
        </a:p>
      </dgm:t>
    </dgm:pt>
    <dgm:pt modelId="{14004561-1EE9-4FE8-B08A-0AFF2E88EAA1}" type="pres">
      <dgm:prSet presAssocID="{95DD0AE1-98ED-48DF-A318-D019CEF0DD48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7EBA353-F763-4B1B-9F08-586BE3B8FC5C}" type="pres">
      <dgm:prSet presAssocID="{95DD0AE1-98ED-48DF-A318-D019CEF0DD4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64405-C205-44DB-AC2D-D8B7FE40D34F}" type="pres">
      <dgm:prSet presAssocID="{A3A2B4C1-EE27-4C6F-B7AF-F350FDAA01A8}" presName="spacer" presStyleCnt="0"/>
      <dgm:spPr/>
    </dgm:pt>
    <dgm:pt modelId="{ACB52A3D-0498-4EAB-B897-DD3023A2F301}" type="pres">
      <dgm:prSet presAssocID="{3B4346E7-58AF-4D6F-AE7C-F0CEA19919E2}" presName="comp" presStyleCnt="0"/>
      <dgm:spPr/>
    </dgm:pt>
    <dgm:pt modelId="{60E8CD5E-B3EA-4975-A940-07B6FA37CACF}" type="pres">
      <dgm:prSet presAssocID="{3B4346E7-58AF-4D6F-AE7C-F0CEA19919E2}" presName="box" presStyleLbl="node1" presStyleIdx="2" presStyleCnt="6"/>
      <dgm:spPr/>
      <dgm:t>
        <a:bodyPr/>
        <a:lstStyle/>
        <a:p>
          <a:endParaRPr lang="ru-RU"/>
        </a:p>
      </dgm:t>
    </dgm:pt>
    <dgm:pt modelId="{52D1C6BA-F06B-4551-A298-7CC21EA4543E}" type="pres">
      <dgm:prSet presAssocID="{3B4346E7-58AF-4D6F-AE7C-F0CEA19919E2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E4EAE85-7357-4BC3-A15B-CC2544AAB633}" type="pres">
      <dgm:prSet presAssocID="{3B4346E7-58AF-4D6F-AE7C-F0CEA19919E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589D9-8649-46B8-9A8E-A5AD0FD41C80}" type="pres">
      <dgm:prSet presAssocID="{8B00CB6E-41B4-48BE-9921-27FE37B3DF14}" presName="spacer" presStyleCnt="0"/>
      <dgm:spPr/>
    </dgm:pt>
    <dgm:pt modelId="{0ED2080D-F1B4-4F98-82DF-DB92662FAFAA}" type="pres">
      <dgm:prSet presAssocID="{1758E786-2FCC-42E8-B7BF-4CAF4E710D53}" presName="comp" presStyleCnt="0"/>
      <dgm:spPr/>
    </dgm:pt>
    <dgm:pt modelId="{582560F9-93DE-4743-AA05-31665F562499}" type="pres">
      <dgm:prSet presAssocID="{1758E786-2FCC-42E8-B7BF-4CAF4E710D53}" presName="box" presStyleLbl="node1" presStyleIdx="3" presStyleCnt="6"/>
      <dgm:spPr/>
      <dgm:t>
        <a:bodyPr/>
        <a:lstStyle/>
        <a:p>
          <a:endParaRPr lang="ru-RU"/>
        </a:p>
      </dgm:t>
    </dgm:pt>
    <dgm:pt modelId="{5E76400E-71B9-4993-B4D8-076FF22964C7}" type="pres">
      <dgm:prSet presAssocID="{1758E786-2FCC-42E8-B7BF-4CAF4E710D53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384815C-6935-4B59-B683-D457038E1A90}" type="pres">
      <dgm:prSet presAssocID="{1758E786-2FCC-42E8-B7BF-4CAF4E710D5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74104-C9A6-4CFA-84A0-4F2EDD487359}" type="pres">
      <dgm:prSet presAssocID="{2F0D1FB1-652A-4D05-9BBC-9F7FC1F02923}" presName="spacer" presStyleCnt="0"/>
      <dgm:spPr/>
    </dgm:pt>
    <dgm:pt modelId="{AD57A978-A45D-4E19-ACE9-53CDB906DFEE}" type="pres">
      <dgm:prSet presAssocID="{C0FF1C89-930C-436F-A434-AC321490D6B6}" presName="comp" presStyleCnt="0"/>
      <dgm:spPr/>
    </dgm:pt>
    <dgm:pt modelId="{785EB91A-0B4A-4D8B-AABE-4E7F9A37B915}" type="pres">
      <dgm:prSet presAssocID="{C0FF1C89-930C-436F-A434-AC321490D6B6}" presName="box" presStyleLbl="node1" presStyleIdx="4" presStyleCnt="6"/>
      <dgm:spPr/>
      <dgm:t>
        <a:bodyPr/>
        <a:lstStyle/>
        <a:p>
          <a:endParaRPr lang="ru-RU"/>
        </a:p>
      </dgm:t>
    </dgm:pt>
    <dgm:pt modelId="{4DFB3140-2B80-40F9-9F55-0AA34D79053C}" type="pres">
      <dgm:prSet presAssocID="{C0FF1C89-930C-436F-A434-AC321490D6B6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187B60B-0E2D-4A0F-B6BC-3DCFF43733F0}" type="pres">
      <dgm:prSet presAssocID="{C0FF1C89-930C-436F-A434-AC321490D6B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823D1-06B1-4523-A1C6-4D8D9EA6827C}" type="pres">
      <dgm:prSet presAssocID="{19506E1D-C642-414B-A00F-B733A5F805B0}" presName="spacer" presStyleCnt="0"/>
      <dgm:spPr/>
    </dgm:pt>
    <dgm:pt modelId="{740F6795-87EF-4210-8044-641BE1358850}" type="pres">
      <dgm:prSet presAssocID="{A0B2DF72-F291-4C42-B607-0B298348C02D}" presName="comp" presStyleCnt="0"/>
      <dgm:spPr/>
    </dgm:pt>
    <dgm:pt modelId="{611ACF82-3871-4A67-A7CF-AD03FD8CDC9E}" type="pres">
      <dgm:prSet presAssocID="{A0B2DF72-F291-4C42-B607-0B298348C02D}" presName="box" presStyleLbl="node1" presStyleIdx="5" presStyleCnt="6"/>
      <dgm:spPr/>
      <dgm:t>
        <a:bodyPr/>
        <a:lstStyle/>
        <a:p>
          <a:endParaRPr lang="ru-RU"/>
        </a:p>
      </dgm:t>
    </dgm:pt>
    <dgm:pt modelId="{30C63AE6-78B5-4BDB-A1A4-587CF897CF5C}" type="pres">
      <dgm:prSet presAssocID="{A0B2DF72-F291-4C42-B607-0B298348C02D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7657089A-9CF0-48FC-8836-80914E6A722A}" type="pres">
      <dgm:prSet presAssocID="{A0B2DF72-F291-4C42-B607-0B298348C02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0F42E-C4A0-4F78-B434-8DDEB9B918FA}" type="presOf" srcId="{C0FF1C89-930C-436F-A434-AC321490D6B6}" destId="{785EB91A-0B4A-4D8B-AABE-4E7F9A37B915}" srcOrd="0" destOrd="0" presId="urn:microsoft.com/office/officeart/2005/8/layout/vList4"/>
    <dgm:cxn modelId="{9941FE67-52A3-4FA6-9D8F-49F6DDF65050}" srcId="{F8A1F34C-F79D-4EDD-8E2F-CD29FC017EA5}" destId="{C0FF1C89-930C-436F-A434-AC321490D6B6}" srcOrd="4" destOrd="0" parTransId="{4D5A2DA8-B870-4DBE-83D0-3A77BEDCD003}" sibTransId="{19506E1D-C642-414B-A00F-B733A5F805B0}"/>
    <dgm:cxn modelId="{BBC5AC37-F937-4576-AE4E-1D278EAAB807}" type="presOf" srcId="{352CD34E-FF28-45D4-81BE-D3877B49EEAF}" destId="{67A9B28F-F430-474A-BE71-E4B682C69A3A}" srcOrd="1" destOrd="0" presId="urn:microsoft.com/office/officeart/2005/8/layout/vList4"/>
    <dgm:cxn modelId="{D4AB7A7C-738E-4A3E-8E96-CB04FD31B24E}" type="presOf" srcId="{352CD34E-FF28-45D4-81BE-D3877B49EEAF}" destId="{8ABFDF50-65B3-4F2C-9B0B-16D464693A7F}" srcOrd="0" destOrd="0" presId="urn:microsoft.com/office/officeart/2005/8/layout/vList4"/>
    <dgm:cxn modelId="{DAE59C39-4338-4763-88D3-C27FDCE63C4E}" type="presOf" srcId="{A0B2DF72-F291-4C42-B607-0B298348C02D}" destId="{611ACF82-3871-4A67-A7CF-AD03FD8CDC9E}" srcOrd="0" destOrd="0" presId="urn:microsoft.com/office/officeart/2005/8/layout/vList4"/>
    <dgm:cxn modelId="{BA00D062-FB19-47A8-BA3C-9C72F59E74B4}" type="presOf" srcId="{1758E786-2FCC-42E8-B7BF-4CAF4E710D53}" destId="{0384815C-6935-4B59-B683-D457038E1A90}" srcOrd="1" destOrd="0" presId="urn:microsoft.com/office/officeart/2005/8/layout/vList4"/>
    <dgm:cxn modelId="{180703FF-9BDB-470B-901B-1FA4B44BD514}" srcId="{F8A1F34C-F79D-4EDD-8E2F-CD29FC017EA5}" destId="{3B4346E7-58AF-4D6F-AE7C-F0CEA19919E2}" srcOrd="2" destOrd="0" parTransId="{B238C4B5-812A-496F-9E19-F66B0000E015}" sibTransId="{8B00CB6E-41B4-48BE-9921-27FE37B3DF14}"/>
    <dgm:cxn modelId="{28BAF7E4-8FA3-4CE9-9896-6C39E5CB0D3B}" type="presOf" srcId="{95DD0AE1-98ED-48DF-A318-D019CEF0DD48}" destId="{A7EBA353-F763-4B1B-9F08-586BE3B8FC5C}" srcOrd="1" destOrd="0" presId="urn:microsoft.com/office/officeart/2005/8/layout/vList4"/>
    <dgm:cxn modelId="{CAB6932D-8455-4F4C-BFB2-E39201B275DB}" type="presOf" srcId="{A0B2DF72-F291-4C42-B607-0B298348C02D}" destId="{7657089A-9CF0-48FC-8836-80914E6A722A}" srcOrd="1" destOrd="0" presId="urn:microsoft.com/office/officeart/2005/8/layout/vList4"/>
    <dgm:cxn modelId="{F74EB416-40F6-4973-9416-89CF38AEE1E3}" srcId="{F8A1F34C-F79D-4EDD-8E2F-CD29FC017EA5}" destId="{95DD0AE1-98ED-48DF-A318-D019CEF0DD48}" srcOrd="1" destOrd="0" parTransId="{18A1494C-9392-4173-83B0-5A8363F81060}" sibTransId="{A3A2B4C1-EE27-4C6F-B7AF-F350FDAA01A8}"/>
    <dgm:cxn modelId="{88A5E608-B1BA-4DD7-9D16-F666F8BC294D}" type="presOf" srcId="{3B4346E7-58AF-4D6F-AE7C-F0CEA19919E2}" destId="{CE4EAE85-7357-4BC3-A15B-CC2544AAB633}" srcOrd="1" destOrd="0" presId="urn:microsoft.com/office/officeart/2005/8/layout/vList4"/>
    <dgm:cxn modelId="{CDA397CD-4A86-40B3-8D79-8E615943C4EA}" type="presOf" srcId="{C0FF1C89-930C-436F-A434-AC321490D6B6}" destId="{9187B60B-0E2D-4A0F-B6BC-3DCFF43733F0}" srcOrd="1" destOrd="0" presId="urn:microsoft.com/office/officeart/2005/8/layout/vList4"/>
    <dgm:cxn modelId="{74A2474F-A57C-4563-A429-E02AD891C01F}" type="presOf" srcId="{95DD0AE1-98ED-48DF-A318-D019CEF0DD48}" destId="{603A3CBB-8248-4F11-8315-5123E9AD8A04}" srcOrd="0" destOrd="0" presId="urn:microsoft.com/office/officeart/2005/8/layout/vList4"/>
    <dgm:cxn modelId="{E124126B-2779-4CBF-9707-FD73807D8F8C}" type="presOf" srcId="{F8A1F34C-F79D-4EDD-8E2F-CD29FC017EA5}" destId="{94ED6923-1873-4248-911C-0E41945F5D86}" srcOrd="0" destOrd="0" presId="urn:microsoft.com/office/officeart/2005/8/layout/vList4"/>
    <dgm:cxn modelId="{E88656B4-E37E-4A2A-8207-2959B2122822}" srcId="{F8A1F34C-F79D-4EDD-8E2F-CD29FC017EA5}" destId="{A0B2DF72-F291-4C42-B607-0B298348C02D}" srcOrd="5" destOrd="0" parTransId="{AE375118-561E-4798-BEDE-0C416CE79EFF}" sibTransId="{3205DBC8-135D-4885-ADAB-60FAB75FB164}"/>
    <dgm:cxn modelId="{B46D7FE7-C596-4555-AD5E-79D5A6F2F875}" type="presOf" srcId="{1758E786-2FCC-42E8-B7BF-4CAF4E710D53}" destId="{582560F9-93DE-4743-AA05-31665F562499}" srcOrd="0" destOrd="0" presId="urn:microsoft.com/office/officeart/2005/8/layout/vList4"/>
    <dgm:cxn modelId="{74FAE22D-781D-4FD3-B727-0C07A8A11BDF}" srcId="{F8A1F34C-F79D-4EDD-8E2F-CD29FC017EA5}" destId="{1758E786-2FCC-42E8-B7BF-4CAF4E710D53}" srcOrd="3" destOrd="0" parTransId="{C20DF234-6895-42B6-B7C0-7F3FFB8099D0}" sibTransId="{2F0D1FB1-652A-4D05-9BBC-9F7FC1F02923}"/>
    <dgm:cxn modelId="{B7030296-422C-4AD8-BB57-7CF6F29CC5AD}" type="presOf" srcId="{3B4346E7-58AF-4D6F-AE7C-F0CEA19919E2}" destId="{60E8CD5E-B3EA-4975-A940-07B6FA37CACF}" srcOrd="0" destOrd="0" presId="urn:microsoft.com/office/officeart/2005/8/layout/vList4"/>
    <dgm:cxn modelId="{E9F15046-63A3-439F-8E7D-5006CA19E95A}" srcId="{F8A1F34C-F79D-4EDD-8E2F-CD29FC017EA5}" destId="{352CD34E-FF28-45D4-81BE-D3877B49EEAF}" srcOrd="0" destOrd="0" parTransId="{95EC1603-4AB2-4F05-A68A-16515FB96E0F}" sibTransId="{31EE8F79-62FA-4196-A6DB-9440CB1B4D3B}"/>
    <dgm:cxn modelId="{BC871897-F49A-473B-B27B-5845B4163F27}" type="presParOf" srcId="{94ED6923-1873-4248-911C-0E41945F5D86}" destId="{58C44A59-BFC3-46FF-840E-8EEB03577A17}" srcOrd="0" destOrd="0" presId="urn:microsoft.com/office/officeart/2005/8/layout/vList4"/>
    <dgm:cxn modelId="{7981AB44-0940-4E06-AF57-19A066E2C451}" type="presParOf" srcId="{58C44A59-BFC3-46FF-840E-8EEB03577A17}" destId="{8ABFDF50-65B3-4F2C-9B0B-16D464693A7F}" srcOrd="0" destOrd="0" presId="urn:microsoft.com/office/officeart/2005/8/layout/vList4"/>
    <dgm:cxn modelId="{7E14AA38-1E66-4A38-80E1-19FC68ED7566}" type="presParOf" srcId="{58C44A59-BFC3-46FF-840E-8EEB03577A17}" destId="{1BD40027-81A8-4C51-8EB7-7B4EE2257183}" srcOrd="1" destOrd="0" presId="urn:microsoft.com/office/officeart/2005/8/layout/vList4"/>
    <dgm:cxn modelId="{90E83DD3-E66E-4B0F-BE21-65161BD45F5F}" type="presParOf" srcId="{58C44A59-BFC3-46FF-840E-8EEB03577A17}" destId="{67A9B28F-F430-474A-BE71-E4B682C69A3A}" srcOrd="2" destOrd="0" presId="urn:microsoft.com/office/officeart/2005/8/layout/vList4"/>
    <dgm:cxn modelId="{7A3D4183-F38F-4310-A519-EE94533EF775}" type="presParOf" srcId="{94ED6923-1873-4248-911C-0E41945F5D86}" destId="{FD5726ED-4F9A-4614-A3ED-3ECB8741B845}" srcOrd="1" destOrd="0" presId="urn:microsoft.com/office/officeart/2005/8/layout/vList4"/>
    <dgm:cxn modelId="{844857A7-7FDA-46D9-ADB8-559CB0A41BBD}" type="presParOf" srcId="{94ED6923-1873-4248-911C-0E41945F5D86}" destId="{F04130E9-C17C-41AC-B4C8-0C2783E93E9F}" srcOrd="2" destOrd="0" presId="urn:microsoft.com/office/officeart/2005/8/layout/vList4"/>
    <dgm:cxn modelId="{79C196CF-0939-4839-ACC1-CC4EFDABCBF5}" type="presParOf" srcId="{F04130E9-C17C-41AC-B4C8-0C2783E93E9F}" destId="{603A3CBB-8248-4F11-8315-5123E9AD8A04}" srcOrd="0" destOrd="0" presId="urn:microsoft.com/office/officeart/2005/8/layout/vList4"/>
    <dgm:cxn modelId="{AC007FDB-1297-44FF-887A-A8A373A765C4}" type="presParOf" srcId="{F04130E9-C17C-41AC-B4C8-0C2783E93E9F}" destId="{14004561-1EE9-4FE8-B08A-0AFF2E88EAA1}" srcOrd="1" destOrd="0" presId="urn:microsoft.com/office/officeart/2005/8/layout/vList4"/>
    <dgm:cxn modelId="{864A17AA-3BED-41CC-9D10-BB61BD12054C}" type="presParOf" srcId="{F04130E9-C17C-41AC-B4C8-0C2783E93E9F}" destId="{A7EBA353-F763-4B1B-9F08-586BE3B8FC5C}" srcOrd="2" destOrd="0" presId="urn:microsoft.com/office/officeart/2005/8/layout/vList4"/>
    <dgm:cxn modelId="{CAC1F8F0-0C52-4607-BB02-DF777643EAC2}" type="presParOf" srcId="{94ED6923-1873-4248-911C-0E41945F5D86}" destId="{27664405-C205-44DB-AC2D-D8B7FE40D34F}" srcOrd="3" destOrd="0" presId="urn:microsoft.com/office/officeart/2005/8/layout/vList4"/>
    <dgm:cxn modelId="{C50EA445-FB63-4615-8B19-BB86E4A41651}" type="presParOf" srcId="{94ED6923-1873-4248-911C-0E41945F5D86}" destId="{ACB52A3D-0498-4EAB-B897-DD3023A2F301}" srcOrd="4" destOrd="0" presId="urn:microsoft.com/office/officeart/2005/8/layout/vList4"/>
    <dgm:cxn modelId="{0C2F113F-CD74-4149-A379-B1B303BDB7BF}" type="presParOf" srcId="{ACB52A3D-0498-4EAB-B897-DD3023A2F301}" destId="{60E8CD5E-B3EA-4975-A940-07B6FA37CACF}" srcOrd="0" destOrd="0" presId="urn:microsoft.com/office/officeart/2005/8/layout/vList4"/>
    <dgm:cxn modelId="{8666A08C-0D5F-4504-A661-9CA176C72872}" type="presParOf" srcId="{ACB52A3D-0498-4EAB-B897-DD3023A2F301}" destId="{52D1C6BA-F06B-4551-A298-7CC21EA4543E}" srcOrd="1" destOrd="0" presId="urn:microsoft.com/office/officeart/2005/8/layout/vList4"/>
    <dgm:cxn modelId="{A50D043A-8E46-4C57-A764-F87512A35628}" type="presParOf" srcId="{ACB52A3D-0498-4EAB-B897-DD3023A2F301}" destId="{CE4EAE85-7357-4BC3-A15B-CC2544AAB633}" srcOrd="2" destOrd="0" presId="urn:microsoft.com/office/officeart/2005/8/layout/vList4"/>
    <dgm:cxn modelId="{5907BAAE-F094-45C7-A10A-24C437232FDF}" type="presParOf" srcId="{94ED6923-1873-4248-911C-0E41945F5D86}" destId="{9EF589D9-8649-46B8-9A8E-A5AD0FD41C80}" srcOrd="5" destOrd="0" presId="urn:microsoft.com/office/officeart/2005/8/layout/vList4"/>
    <dgm:cxn modelId="{0A9BBE67-90B2-4B38-A919-84C215B8F7FF}" type="presParOf" srcId="{94ED6923-1873-4248-911C-0E41945F5D86}" destId="{0ED2080D-F1B4-4F98-82DF-DB92662FAFAA}" srcOrd="6" destOrd="0" presId="urn:microsoft.com/office/officeart/2005/8/layout/vList4"/>
    <dgm:cxn modelId="{96261DD8-2FDE-4456-9DDD-24258C7B500B}" type="presParOf" srcId="{0ED2080D-F1B4-4F98-82DF-DB92662FAFAA}" destId="{582560F9-93DE-4743-AA05-31665F562499}" srcOrd="0" destOrd="0" presId="urn:microsoft.com/office/officeart/2005/8/layout/vList4"/>
    <dgm:cxn modelId="{BA827F2D-79B0-41AC-B00D-A4D282E308F1}" type="presParOf" srcId="{0ED2080D-F1B4-4F98-82DF-DB92662FAFAA}" destId="{5E76400E-71B9-4993-B4D8-076FF22964C7}" srcOrd="1" destOrd="0" presId="urn:microsoft.com/office/officeart/2005/8/layout/vList4"/>
    <dgm:cxn modelId="{91624C0F-8400-4E7C-8A9D-CB0A4AAE8214}" type="presParOf" srcId="{0ED2080D-F1B4-4F98-82DF-DB92662FAFAA}" destId="{0384815C-6935-4B59-B683-D457038E1A90}" srcOrd="2" destOrd="0" presId="urn:microsoft.com/office/officeart/2005/8/layout/vList4"/>
    <dgm:cxn modelId="{811CA5FC-1807-403D-BAA2-6C9D91C1862B}" type="presParOf" srcId="{94ED6923-1873-4248-911C-0E41945F5D86}" destId="{3D374104-C9A6-4CFA-84A0-4F2EDD487359}" srcOrd="7" destOrd="0" presId="urn:microsoft.com/office/officeart/2005/8/layout/vList4"/>
    <dgm:cxn modelId="{F40B229A-0CBD-440C-83CF-0676C91ED0DC}" type="presParOf" srcId="{94ED6923-1873-4248-911C-0E41945F5D86}" destId="{AD57A978-A45D-4E19-ACE9-53CDB906DFEE}" srcOrd="8" destOrd="0" presId="urn:microsoft.com/office/officeart/2005/8/layout/vList4"/>
    <dgm:cxn modelId="{12817F30-053E-4CBE-B8C4-6FBD177AEE87}" type="presParOf" srcId="{AD57A978-A45D-4E19-ACE9-53CDB906DFEE}" destId="{785EB91A-0B4A-4D8B-AABE-4E7F9A37B915}" srcOrd="0" destOrd="0" presId="urn:microsoft.com/office/officeart/2005/8/layout/vList4"/>
    <dgm:cxn modelId="{5EBD56A7-D901-4109-8E81-2273AFFADD15}" type="presParOf" srcId="{AD57A978-A45D-4E19-ACE9-53CDB906DFEE}" destId="{4DFB3140-2B80-40F9-9F55-0AA34D79053C}" srcOrd="1" destOrd="0" presId="urn:microsoft.com/office/officeart/2005/8/layout/vList4"/>
    <dgm:cxn modelId="{961FFC9D-3BD9-4AF2-92D8-D9A505755E05}" type="presParOf" srcId="{AD57A978-A45D-4E19-ACE9-53CDB906DFEE}" destId="{9187B60B-0E2D-4A0F-B6BC-3DCFF43733F0}" srcOrd="2" destOrd="0" presId="urn:microsoft.com/office/officeart/2005/8/layout/vList4"/>
    <dgm:cxn modelId="{D6F8B050-B757-4BA8-88FB-7C0213F4E893}" type="presParOf" srcId="{94ED6923-1873-4248-911C-0E41945F5D86}" destId="{B87823D1-06B1-4523-A1C6-4D8D9EA6827C}" srcOrd="9" destOrd="0" presId="urn:microsoft.com/office/officeart/2005/8/layout/vList4"/>
    <dgm:cxn modelId="{5B364494-6B19-4374-BC81-FDE50E99F48D}" type="presParOf" srcId="{94ED6923-1873-4248-911C-0E41945F5D86}" destId="{740F6795-87EF-4210-8044-641BE1358850}" srcOrd="10" destOrd="0" presId="urn:microsoft.com/office/officeart/2005/8/layout/vList4"/>
    <dgm:cxn modelId="{289E5292-81F3-4B6C-A5EC-519D27AA6215}" type="presParOf" srcId="{740F6795-87EF-4210-8044-641BE1358850}" destId="{611ACF82-3871-4A67-A7CF-AD03FD8CDC9E}" srcOrd="0" destOrd="0" presId="urn:microsoft.com/office/officeart/2005/8/layout/vList4"/>
    <dgm:cxn modelId="{2A2D33FB-4EFB-46AC-A4E2-576C4D60B270}" type="presParOf" srcId="{740F6795-87EF-4210-8044-641BE1358850}" destId="{30C63AE6-78B5-4BDB-A1A4-587CF897CF5C}" srcOrd="1" destOrd="0" presId="urn:microsoft.com/office/officeart/2005/8/layout/vList4"/>
    <dgm:cxn modelId="{932BF78F-CF92-49E5-B2B1-189E1713EB95}" type="presParOf" srcId="{740F6795-87EF-4210-8044-641BE1358850}" destId="{7657089A-9CF0-48FC-8836-80914E6A72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4DE57-2BFD-409A-9453-61B10F9A9682}">
      <dsp:nvSpPr>
        <dsp:cNvPr id="0" name=""/>
        <dsp:cNvSpPr/>
      </dsp:nvSpPr>
      <dsp:spPr>
        <a:xfrm>
          <a:off x="51164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чому справжній герой обов’язково повинен померти. </a:t>
          </a:r>
        </a:p>
      </dsp:txBody>
      <dsp:txXfrm>
        <a:off x="51164" y="362"/>
        <a:ext cx="4179867" cy="2507920"/>
      </dsp:txXfrm>
    </dsp:sp>
    <dsp:sp modelId="{39AE7B02-0808-4238-8C58-D75C381F2A6A}">
      <dsp:nvSpPr>
        <dsp:cNvPr id="0" name=""/>
        <dsp:cNvSpPr/>
      </dsp:nvSpPr>
      <dsp:spPr>
        <a:xfrm>
          <a:off x="4649018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за якими законами працює магія</a:t>
          </a:r>
        </a:p>
      </dsp:txBody>
      <dsp:txXfrm>
        <a:off x="4649018" y="362"/>
        <a:ext cx="4179867" cy="2507920"/>
      </dsp:txXfrm>
    </dsp:sp>
    <dsp:sp modelId="{B722577A-1690-4E8A-AC6F-D2780E474161}">
      <dsp:nvSpPr>
        <dsp:cNvPr id="0" name=""/>
        <dsp:cNvSpPr/>
      </dsp:nvSpPr>
      <dsp:spPr>
        <a:xfrm>
          <a:off x="51164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звідки взялися чарівники та феї</a:t>
          </a:r>
        </a:p>
      </dsp:txBody>
      <dsp:txXfrm>
        <a:off x="51164" y="2926269"/>
        <a:ext cx="4179867" cy="2507920"/>
      </dsp:txXfrm>
    </dsp:sp>
    <dsp:sp modelId="{42470597-C983-4D42-B157-E8EDE65A0571}">
      <dsp:nvSpPr>
        <dsp:cNvPr id="0" name=""/>
        <dsp:cNvSpPr/>
      </dsp:nvSpPr>
      <dsp:spPr>
        <a:xfrm>
          <a:off x="4649018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noProof="0" dirty="0"/>
            <a:t>ким були перші володарі чарівних паличок </a:t>
          </a:r>
        </a:p>
      </dsp:txBody>
      <dsp:txXfrm>
        <a:off x="4649018" y="2926269"/>
        <a:ext cx="4179867" cy="25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8FCD9-7089-46D2-BC6C-3B8C236669CD}">
      <dsp:nvSpPr>
        <dsp:cNvPr id="0" name=""/>
        <dsp:cNvSpPr/>
      </dsp:nvSpPr>
      <dsp:spPr>
        <a:xfrm>
          <a:off x="393320" y="669063"/>
          <a:ext cx="3250261" cy="3250261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Магія</a:t>
          </a:r>
          <a:endParaRPr lang="ru-RU" sz="1400" kern="1200" dirty="0"/>
        </a:p>
      </dsp:txBody>
      <dsp:txXfrm>
        <a:off x="2160456" y="1268813"/>
        <a:ext cx="1102767" cy="1083420"/>
      </dsp:txXfrm>
    </dsp:sp>
    <dsp:sp modelId="{916A1812-0B93-4E97-941D-F8B067BC0232}">
      <dsp:nvSpPr>
        <dsp:cNvPr id="0" name=""/>
        <dsp:cNvSpPr/>
      </dsp:nvSpPr>
      <dsp:spPr>
        <a:xfrm>
          <a:off x="225777" y="765797"/>
          <a:ext cx="3250261" cy="3250261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Вплив за допомогою слів та речей</a:t>
          </a:r>
          <a:endParaRPr lang="ru-RU" sz="1400" kern="1200" dirty="0"/>
        </a:p>
      </dsp:txBody>
      <dsp:txXfrm>
        <a:off x="1115729" y="2816557"/>
        <a:ext cx="1470356" cy="1006033"/>
      </dsp:txXfrm>
    </dsp:sp>
    <dsp:sp modelId="{3E278ECB-6506-498A-9ACE-1F81E5D68A5C}">
      <dsp:nvSpPr>
        <dsp:cNvPr id="0" name=""/>
        <dsp:cNvSpPr/>
      </dsp:nvSpPr>
      <dsp:spPr>
        <a:xfrm>
          <a:off x="225777" y="765797"/>
          <a:ext cx="3250261" cy="3250261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Перевтілення</a:t>
          </a:r>
          <a:endParaRPr lang="ru-RU" sz="1400" kern="1200" dirty="0"/>
        </a:p>
      </dsp:txBody>
      <dsp:txXfrm>
        <a:off x="574019" y="1404241"/>
        <a:ext cx="1102767" cy="1083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E3FE1-D780-456F-BE37-CA17380E3671}">
      <dsp:nvSpPr>
        <dsp:cNvPr id="0" name=""/>
        <dsp:cNvSpPr/>
      </dsp:nvSpPr>
      <dsp:spPr>
        <a:xfrm>
          <a:off x="0" y="40620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Запродана (</a:t>
          </a:r>
          <a:r>
            <a:rPr lang="ru-RU" sz="1500" kern="1200" dirty="0" err="1" smtClean="0"/>
            <a:t>обіцяна</a:t>
          </a:r>
          <a:r>
            <a:rPr lang="ru-RU" sz="1500" kern="1200" dirty="0" smtClean="0"/>
            <a:t>) </a:t>
          </a:r>
          <a:r>
            <a:rPr lang="ru-RU" sz="1500" kern="1200" dirty="0" err="1" smtClean="0"/>
            <a:t>дитина</a:t>
          </a:r>
          <a:endParaRPr lang="ru-RU" sz="1500" kern="1200" dirty="0"/>
        </a:p>
      </dsp:txBody>
      <dsp:txXfrm>
        <a:off x="0" y="40620"/>
        <a:ext cx="1938386" cy="1163032"/>
      </dsp:txXfrm>
    </dsp:sp>
    <dsp:sp modelId="{98372F92-C73B-45EE-82B0-2701194A7845}">
      <dsp:nvSpPr>
        <dsp:cNvPr id="0" name=""/>
        <dsp:cNvSpPr/>
      </dsp:nvSpPr>
      <dsp:spPr>
        <a:xfrm>
          <a:off x="2132225" y="40620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Герой + чарівний предмет</a:t>
          </a:r>
          <a:endParaRPr lang="ru-RU" sz="1500" kern="1200" dirty="0"/>
        </a:p>
      </dsp:txBody>
      <dsp:txXfrm>
        <a:off x="2132225" y="40620"/>
        <a:ext cx="1938386" cy="1163032"/>
      </dsp:txXfrm>
    </dsp:sp>
    <dsp:sp modelId="{0CE51531-B970-4D81-B7FB-4971D3B9232C}">
      <dsp:nvSpPr>
        <dsp:cNvPr id="0" name=""/>
        <dsp:cNvSpPr/>
      </dsp:nvSpPr>
      <dsp:spPr>
        <a:xfrm>
          <a:off x="4264451" y="40620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Герой рятує красуню </a:t>
          </a:r>
          <a:endParaRPr lang="ru-RU" sz="1500" kern="1200" dirty="0"/>
        </a:p>
      </dsp:txBody>
      <dsp:txXfrm>
        <a:off x="4264451" y="40620"/>
        <a:ext cx="1938386" cy="1163032"/>
      </dsp:txXfrm>
    </dsp:sp>
    <dsp:sp modelId="{CD043F3B-34D7-4CBE-948B-51F513C3CE39}">
      <dsp:nvSpPr>
        <dsp:cNvPr id="0" name=""/>
        <dsp:cNvSpPr/>
      </dsp:nvSpPr>
      <dsp:spPr>
        <a:xfrm>
          <a:off x="0" y="1397491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Чарівний наречений</a:t>
          </a:r>
          <a:endParaRPr lang="ru-RU" sz="1500" kern="1200" dirty="0"/>
        </a:p>
      </dsp:txBody>
      <dsp:txXfrm>
        <a:off x="0" y="1397491"/>
        <a:ext cx="1938386" cy="1163032"/>
      </dsp:txXfrm>
    </dsp:sp>
    <dsp:sp modelId="{7AB3CB42-6E0F-4B47-8C78-69EC1A1DA857}">
      <dsp:nvSpPr>
        <dsp:cNvPr id="0" name=""/>
        <dsp:cNvSpPr/>
      </dsp:nvSpPr>
      <dsp:spPr>
        <a:xfrm>
          <a:off x="2132225" y="1397491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Героя (героїню) віддають на навчання фахівцю. Переважно -чаклуну (чаклунці). </a:t>
          </a:r>
          <a:endParaRPr lang="ru-RU" sz="1500" kern="1200"/>
        </a:p>
      </dsp:txBody>
      <dsp:txXfrm>
        <a:off x="2132225" y="1397491"/>
        <a:ext cx="1938386" cy="1163032"/>
      </dsp:txXfrm>
    </dsp:sp>
    <dsp:sp modelId="{963B1BFE-3F88-4BF0-AAEA-2106C46C0650}">
      <dsp:nvSpPr>
        <dsp:cNvPr id="0" name=""/>
        <dsp:cNvSpPr/>
      </dsp:nvSpPr>
      <dsp:spPr>
        <a:xfrm>
          <a:off x="4264451" y="1397491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err="1" smtClean="0"/>
            <a:t>Скраб</a:t>
          </a:r>
          <a:r>
            <a:rPr lang="uk-UA" sz="1500" kern="1200" dirty="0" smtClean="0"/>
            <a:t> </a:t>
          </a:r>
          <a:endParaRPr lang="ru-RU" sz="1500" kern="1200" dirty="0"/>
        </a:p>
      </dsp:txBody>
      <dsp:txXfrm>
        <a:off x="4264451" y="1397491"/>
        <a:ext cx="1938386" cy="1163032"/>
      </dsp:txXfrm>
    </dsp:sp>
    <dsp:sp modelId="{73E203D1-ADB4-4A52-B4ED-1492EF25EE18}">
      <dsp:nvSpPr>
        <dsp:cNvPr id="0" name=""/>
        <dsp:cNvSpPr/>
      </dsp:nvSpPr>
      <dsp:spPr>
        <a:xfrm>
          <a:off x="0" y="2754361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Порушення табу</a:t>
          </a:r>
          <a:endParaRPr lang="ru-RU" sz="1500" kern="1200" dirty="0"/>
        </a:p>
      </dsp:txBody>
      <dsp:txXfrm>
        <a:off x="0" y="2754361"/>
        <a:ext cx="1938386" cy="1163032"/>
      </dsp:txXfrm>
    </dsp:sp>
    <dsp:sp modelId="{C9BA483A-B4C4-4C5E-ABCF-31C22B2C19FF}">
      <dsp:nvSpPr>
        <dsp:cNvPr id="0" name=""/>
        <dsp:cNvSpPr/>
      </dsp:nvSpPr>
      <dsp:spPr>
        <a:xfrm>
          <a:off x="2132225" y="2754361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Пророцтво</a:t>
          </a:r>
          <a:endParaRPr lang="ru-RU" sz="1500" kern="1200" dirty="0"/>
        </a:p>
      </dsp:txBody>
      <dsp:txXfrm>
        <a:off x="2132225" y="2754361"/>
        <a:ext cx="1938386" cy="1163032"/>
      </dsp:txXfrm>
    </dsp:sp>
    <dsp:sp modelId="{22411DDD-CDF6-4D45-80B8-6FA8B88B854A}">
      <dsp:nvSpPr>
        <dsp:cNvPr id="0" name=""/>
        <dsp:cNvSpPr/>
      </dsp:nvSpPr>
      <dsp:spPr>
        <a:xfrm>
          <a:off x="4264451" y="2754361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Активна героїня</a:t>
          </a:r>
          <a:endParaRPr lang="ru-RU" sz="1500" kern="1200" dirty="0"/>
        </a:p>
      </dsp:txBody>
      <dsp:txXfrm>
        <a:off x="4264451" y="2754361"/>
        <a:ext cx="1938386" cy="1163032"/>
      </dsp:txXfrm>
    </dsp:sp>
    <dsp:sp modelId="{7FF7862E-B595-4141-9556-6370F2F427BF}">
      <dsp:nvSpPr>
        <dsp:cNvPr id="0" name=""/>
        <dsp:cNvSpPr/>
      </dsp:nvSpPr>
      <dsp:spPr>
        <a:xfrm>
          <a:off x="2132225" y="4111232"/>
          <a:ext cx="1938386" cy="11630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Сирітство/ «інакшість» героя</a:t>
          </a:r>
          <a:endParaRPr lang="ru-RU" sz="1500" kern="1200"/>
        </a:p>
      </dsp:txBody>
      <dsp:txXfrm>
        <a:off x="2132225" y="4111232"/>
        <a:ext cx="1938386" cy="1163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DF50-65B3-4F2C-9B0B-16D464693A7F}">
      <dsp:nvSpPr>
        <dsp:cNvPr id="0" name=""/>
        <dsp:cNvSpPr/>
      </dsp:nvSpPr>
      <dsp:spPr>
        <a:xfrm>
          <a:off x="0" y="0"/>
          <a:ext cx="6096000" cy="8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Антагоніст</a:t>
          </a:r>
          <a:endParaRPr lang="ru-RU" sz="3700" kern="1200" dirty="0"/>
        </a:p>
      </dsp:txBody>
      <dsp:txXfrm>
        <a:off x="1300657" y="0"/>
        <a:ext cx="4795342" cy="814575"/>
      </dsp:txXfrm>
    </dsp:sp>
    <dsp:sp modelId="{1BD40027-81A8-4C51-8EB7-7B4EE2257183}">
      <dsp:nvSpPr>
        <dsp:cNvPr id="0" name=""/>
        <dsp:cNvSpPr/>
      </dsp:nvSpPr>
      <dsp:spPr>
        <a:xfrm>
          <a:off x="81457" y="81457"/>
          <a:ext cx="1219200" cy="651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A3CBB-8248-4F11-8315-5123E9AD8A04}">
      <dsp:nvSpPr>
        <dsp:cNvPr id="0" name=""/>
        <dsp:cNvSpPr/>
      </dsp:nvSpPr>
      <dsp:spPr>
        <a:xfrm>
          <a:off x="0" y="896032"/>
          <a:ext cx="6096000" cy="8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Дарувальник</a:t>
          </a:r>
          <a:endParaRPr lang="ru-RU" sz="3700" kern="1200" dirty="0"/>
        </a:p>
      </dsp:txBody>
      <dsp:txXfrm>
        <a:off x="1300657" y="896032"/>
        <a:ext cx="4795342" cy="814575"/>
      </dsp:txXfrm>
    </dsp:sp>
    <dsp:sp modelId="{14004561-1EE9-4FE8-B08A-0AFF2E88EAA1}">
      <dsp:nvSpPr>
        <dsp:cNvPr id="0" name=""/>
        <dsp:cNvSpPr/>
      </dsp:nvSpPr>
      <dsp:spPr>
        <a:xfrm>
          <a:off x="81457" y="977490"/>
          <a:ext cx="1219200" cy="651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8CD5E-B3EA-4975-A940-07B6FA37CACF}">
      <dsp:nvSpPr>
        <dsp:cNvPr id="0" name=""/>
        <dsp:cNvSpPr/>
      </dsp:nvSpPr>
      <dsp:spPr>
        <a:xfrm>
          <a:off x="0" y="1792065"/>
          <a:ext cx="6096000" cy="8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Помічник</a:t>
          </a:r>
          <a:endParaRPr lang="ru-RU" sz="3700" kern="1200" dirty="0"/>
        </a:p>
      </dsp:txBody>
      <dsp:txXfrm>
        <a:off x="1300657" y="1792065"/>
        <a:ext cx="4795342" cy="814575"/>
      </dsp:txXfrm>
    </dsp:sp>
    <dsp:sp modelId="{52D1C6BA-F06B-4551-A298-7CC21EA4543E}">
      <dsp:nvSpPr>
        <dsp:cNvPr id="0" name=""/>
        <dsp:cNvSpPr/>
      </dsp:nvSpPr>
      <dsp:spPr>
        <a:xfrm>
          <a:off x="81457" y="1873522"/>
          <a:ext cx="1219200" cy="651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560F9-93DE-4743-AA05-31665F562499}">
      <dsp:nvSpPr>
        <dsp:cNvPr id="0" name=""/>
        <dsp:cNvSpPr/>
      </dsp:nvSpPr>
      <dsp:spPr>
        <a:xfrm>
          <a:off x="0" y="2688097"/>
          <a:ext cx="6096000" cy="8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Відправник, радник</a:t>
          </a:r>
          <a:endParaRPr lang="ru-RU" sz="3700" kern="1200" dirty="0"/>
        </a:p>
      </dsp:txBody>
      <dsp:txXfrm>
        <a:off x="1300657" y="2688097"/>
        <a:ext cx="4795342" cy="814575"/>
      </dsp:txXfrm>
    </dsp:sp>
    <dsp:sp modelId="{5E76400E-71B9-4993-B4D8-076FF22964C7}">
      <dsp:nvSpPr>
        <dsp:cNvPr id="0" name=""/>
        <dsp:cNvSpPr/>
      </dsp:nvSpPr>
      <dsp:spPr>
        <a:xfrm>
          <a:off x="81457" y="2769555"/>
          <a:ext cx="1219200" cy="651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EB91A-0B4A-4D8B-AABE-4E7F9A37B915}">
      <dsp:nvSpPr>
        <dsp:cNvPr id="0" name=""/>
        <dsp:cNvSpPr/>
      </dsp:nvSpPr>
      <dsp:spPr>
        <a:xfrm>
          <a:off x="0" y="3584130"/>
          <a:ext cx="6096000" cy="8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Герой</a:t>
          </a:r>
          <a:endParaRPr lang="ru-RU" sz="3700" kern="1200" dirty="0"/>
        </a:p>
      </dsp:txBody>
      <dsp:txXfrm>
        <a:off x="1300657" y="3584130"/>
        <a:ext cx="4795342" cy="814575"/>
      </dsp:txXfrm>
    </dsp:sp>
    <dsp:sp modelId="{4DFB3140-2B80-40F9-9F55-0AA34D79053C}">
      <dsp:nvSpPr>
        <dsp:cNvPr id="0" name=""/>
        <dsp:cNvSpPr/>
      </dsp:nvSpPr>
      <dsp:spPr>
        <a:xfrm>
          <a:off x="81457" y="3665587"/>
          <a:ext cx="1219200" cy="651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ACF82-3871-4A67-A7CF-AD03FD8CDC9E}">
      <dsp:nvSpPr>
        <dsp:cNvPr id="0" name=""/>
        <dsp:cNvSpPr/>
      </dsp:nvSpPr>
      <dsp:spPr>
        <a:xfrm>
          <a:off x="0" y="4480162"/>
          <a:ext cx="6096000" cy="814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Подруга, кохана</a:t>
          </a:r>
          <a:endParaRPr lang="ru-RU" sz="3700" kern="1200" dirty="0"/>
        </a:p>
      </dsp:txBody>
      <dsp:txXfrm>
        <a:off x="1300657" y="4480162"/>
        <a:ext cx="4795342" cy="814575"/>
      </dsp:txXfrm>
    </dsp:sp>
    <dsp:sp modelId="{30C63AE6-78B5-4BDB-A1A4-587CF897CF5C}">
      <dsp:nvSpPr>
        <dsp:cNvPr id="0" name=""/>
        <dsp:cNvSpPr/>
      </dsp:nvSpPr>
      <dsp:spPr>
        <a:xfrm>
          <a:off x="81457" y="4561620"/>
          <a:ext cx="1219200" cy="6516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63" y="179111"/>
            <a:ext cx="8276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/>
              <a:t>Казкові</a:t>
            </a:r>
            <a:r>
              <a:rPr lang="ru-RU" sz="2800" b="1" i="1" dirty="0"/>
              <a:t> </a:t>
            </a:r>
            <a:r>
              <a:rPr lang="ru-RU" sz="2800" b="1" i="1" dirty="0" err="1"/>
              <a:t>першоджерела</a:t>
            </a:r>
            <a:r>
              <a:rPr lang="ru-RU" sz="2800" b="1" i="1" dirty="0"/>
              <a:t> </a:t>
            </a:r>
            <a:r>
              <a:rPr lang="ru-RU" sz="2800" b="1" i="1" dirty="0" err="1"/>
              <a:t>фантастичних</a:t>
            </a:r>
            <a:r>
              <a:rPr lang="ru-RU" sz="2800" b="1" i="1" dirty="0"/>
              <a:t> та </a:t>
            </a:r>
            <a:r>
              <a:rPr lang="ru-RU" sz="2800" b="1" i="1" dirty="0" err="1"/>
              <a:t>детективних</a:t>
            </a:r>
            <a:r>
              <a:rPr lang="ru-RU" sz="2800" b="1" i="1" dirty="0"/>
              <a:t> </a:t>
            </a:r>
            <a:r>
              <a:rPr lang="ru-RU" sz="2800" b="1" i="1" dirty="0" err="1"/>
              <a:t>наративів</a:t>
            </a:r>
            <a:r>
              <a:rPr lang="ru-RU" sz="2800" b="1" i="1" dirty="0"/>
              <a:t> </a:t>
            </a:r>
            <a:r>
              <a:rPr lang="ru-RU" sz="2800" b="1" i="1" dirty="0" err="1"/>
              <a:t>сучасної</a:t>
            </a:r>
            <a:r>
              <a:rPr lang="ru-RU" sz="2800" b="1" i="1" dirty="0"/>
              <a:t> </a:t>
            </a:r>
            <a:r>
              <a:rPr lang="ru-RU" sz="2800" b="1" i="1" dirty="0" err="1"/>
              <a:t>культури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63" y="1989056"/>
            <a:ext cx="8946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 startAt="2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Роль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фантастичного та детективного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3625477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«Людина + чарівники, феї»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65" y="1484541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8" y="1498829"/>
            <a:ext cx="17621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Штриховая стрелка вправо 2"/>
          <p:cNvSpPr/>
          <p:nvPr/>
        </p:nvSpPr>
        <p:spPr>
          <a:xfrm>
            <a:off x="2224725" y="2648932"/>
            <a:ext cx="978408" cy="4846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8" y="4233094"/>
            <a:ext cx="1762125" cy="239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66" y="4233094"/>
            <a:ext cx="1819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86" y="4986190"/>
            <a:ext cx="993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78886884"/>
              </p:ext>
            </p:extLst>
          </p:nvPr>
        </p:nvGraphicFramePr>
        <p:xfrm>
          <a:off x="5274641" y="1875934"/>
          <a:ext cx="3869359" cy="468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7539">
            <a:off x="5490158" y="1479737"/>
            <a:ext cx="1227917" cy="122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50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609" y="1725105"/>
            <a:ext cx="7758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Ініціація</a:t>
            </a:r>
            <a:r>
              <a:rPr lang="ru-RU" sz="2400" i="1" dirty="0"/>
              <a:t> – </a:t>
            </a:r>
            <a:r>
              <a:rPr lang="ru-RU" sz="2400" i="1" dirty="0" err="1"/>
              <a:t>це</a:t>
            </a:r>
            <a:r>
              <a:rPr lang="ru-RU" sz="2400" i="1" dirty="0"/>
              <a:t> ритуальна </a:t>
            </a:r>
            <a:r>
              <a:rPr lang="ru-RU" sz="2400" i="1" dirty="0" err="1"/>
              <a:t>посвята</a:t>
            </a:r>
            <a:r>
              <a:rPr lang="ru-RU" sz="2400" i="1" dirty="0"/>
              <a:t> в широкому </a:t>
            </a:r>
            <a:r>
              <a:rPr lang="ru-RU" sz="2400" i="1" dirty="0" err="1"/>
              <a:t>значенні</a:t>
            </a:r>
            <a:r>
              <a:rPr lang="ru-RU" sz="2400" i="1" dirty="0"/>
              <a:t>, </a:t>
            </a:r>
            <a:r>
              <a:rPr lang="ru-RU" sz="2400" i="1" dirty="0" err="1"/>
              <a:t>пов’язана</a:t>
            </a:r>
            <a:r>
              <a:rPr lang="ru-RU" sz="2400" i="1" dirty="0"/>
              <a:t> </a:t>
            </a:r>
            <a:r>
              <a:rPr lang="ru-RU" sz="2400" i="1" dirty="0" err="1"/>
              <a:t>зі</a:t>
            </a:r>
            <a:r>
              <a:rPr lang="ru-RU" sz="2400" i="1" dirty="0"/>
              <a:t> </a:t>
            </a:r>
            <a:r>
              <a:rPr lang="ru-RU" sz="2400" i="1" dirty="0" err="1"/>
              <a:t>зміною</a:t>
            </a:r>
            <a:r>
              <a:rPr lang="ru-RU" sz="2400" i="1" dirty="0"/>
              <a:t> </a:t>
            </a:r>
            <a:r>
              <a:rPr lang="ru-RU" sz="2400" i="1" dirty="0" err="1"/>
              <a:t>людини</a:t>
            </a:r>
            <a:r>
              <a:rPr lang="ru-RU" sz="2400" i="1" dirty="0"/>
              <a:t> </a:t>
            </a:r>
            <a:r>
              <a:rPr lang="ru-RU" sz="2400" i="1" dirty="0" err="1"/>
              <a:t>свого</a:t>
            </a:r>
            <a:r>
              <a:rPr lang="ru-RU" sz="2400" i="1" dirty="0"/>
              <a:t> статусу. </a:t>
            </a:r>
            <a:r>
              <a:rPr lang="ru-RU" sz="2400" i="1" dirty="0" err="1"/>
              <a:t>Наприклад</a:t>
            </a:r>
            <a:r>
              <a:rPr lang="ru-RU" sz="2400" i="1" dirty="0"/>
              <a:t>, </a:t>
            </a:r>
            <a:r>
              <a:rPr lang="ru-RU" sz="2400" i="1" dirty="0" err="1"/>
              <a:t>вікова</a:t>
            </a:r>
            <a:r>
              <a:rPr lang="ru-RU" sz="2400" i="1" dirty="0"/>
              <a:t> </a:t>
            </a:r>
            <a:r>
              <a:rPr lang="ru-RU" sz="2400" i="1" dirty="0" err="1"/>
              <a:t>ініціація</a:t>
            </a:r>
            <a:r>
              <a:rPr lang="ru-RU" sz="2400" i="1" dirty="0"/>
              <a:t>, </a:t>
            </a:r>
            <a:r>
              <a:rPr lang="ru-RU" sz="2400" i="1" dirty="0" err="1"/>
              <a:t>пов’язана</a:t>
            </a:r>
            <a:r>
              <a:rPr lang="ru-RU" sz="2400" i="1" dirty="0"/>
              <a:t> </a:t>
            </a:r>
            <a:r>
              <a:rPr lang="ru-RU" sz="2400" i="1" dirty="0" err="1"/>
              <a:t>із</a:t>
            </a:r>
            <a:r>
              <a:rPr lang="ru-RU" sz="2400" i="1" dirty="0"/>
              <a:t> переходом </a:t>
            </a:r>
            <a:r>
              <a:rPr lang="ru-RU" sz="2400" i="1" dirty="0" err="1"/>
              <a:t>зі</a:t>
            </a:r>
            <a:r>
              <a:rPr lang="ru-RU" sz="2400" i="1" dirty="0"/>
              <a:t> </a:t>
            </a:r>
            <a:r>
              <a:rPr lang="ru-RU" sz="2400" i="1" dirty="0" err="1"/>
              <a:t>світу</a:t>
            </a:r>
            <a:r>
              <a:rPr lang="ru-RU" sz="2400" i="1" dirty="0"/>
              <a:t> </a:t>
            </a:r>
            <a:r>
              <a:rPr lang="ru-RU" sz="2400" i="1" dirty="0" err="1"/>
              <a:t>дитинства</a:t>
            </a:r>
            <a:r>
              <a:rPr lang="ru-RU" sz="2400" i="1" dirty="0"/>
              <a:t> до </a:t>
            </a:r>
            <a:r>
              <a:rPr lang="ru-RU" sz="2400" i="1" dirty="0" err="1"/>
              <a:t>світу</a:t>
            </a:r>
            <a:r>
              <a:rPr lang="ru-RU" sz="2400" i="1" dirty="0"/>
              <a:t> </a:t>
            </a:r>
            <a:r>
              <a:rPr lang="ru-RU" sz="2400" i="1" dirty="0" err="1"/>
              <a:t>дорослих</a:t>
            </a:r>
            <a:r>
              <a:rPr lang="ru-RU" sz="2400" i="1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24" y="3982024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6368216" y="4600756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51" y="3961963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37" y="4600756"/>
            <a:ext cx="99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2" y="3294765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415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1604450"/>
              </p:ext>
            </p:extLst>
          </p:nvPr>
        </p:nvGraphicFramePr>
        <p:xfrm>
          <a:off x="122548" y="1396999"/>
          <a:ext cx="6202838" cy="531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28" y="4148252"/>
            <a:ext cx="1819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147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ТИПИ ГЕРОЇВ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5123574"/>
              </p:ext>
            </p:extLst>
          </p:nvPr>
        </p:nvGraphicFramePr>
        <p:xfrm>
          <a:off x="1524000" y="1396999"/>
          <a:ext cx="6096000" cy="529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53695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146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   </vt:lpstr>
      <vt:lpstr>АНОНС</vt:lpstr>
      <vt:lpstr>«Людина + чарівники, феї»</vt:lpstr>
      <vt:lpstr>Презентация PowerPoint</vt:lpstr>
      <vt:lpstr>Презентация PowerPoint</vt:lpstr>
      <vt:lpstr>ТИПИ ГЕРОЇВ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155</cp:revision>
  <dcterms:created xsi:type="dcterms:W3CDTF">2016-11-18T14:12:19Z</dcterms:created>
  <dcterms:modified xsi:type="dcterms:W3CDTF">2025-07-12T14:25:21Z</dcterms:modified>
</cp:coreProperties>
</file>