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031A171-B45A-4019-8563-5CE4EFB21E1D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94714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E285A5DF-33F5-46FD-912B-977B4714820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407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8BA9CA-62A1-4F7A-A300-863BF7ED85B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461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D81F38-4D7E-4385-ACC1-C7A6738C885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34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0AE468-8861-4221-993E-98D79174D0B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587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95B49C-DE29-4CBD-9B00-8A30D4F0667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06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DC79A8-5C50-43CB-88F3-14CD547A49BA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16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DD06A6-546F-47BB-9265-0A1ADB918A4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13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9957B5-0C47-49AA-8A7B-4E819D24051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11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7505C8-6636-42D1-953D-D83B4E61370F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73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A3AF79-276B-4D43-827A-0A40BBBF279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48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29198F-96ED-456F-8A8E-4509FA1BB3EF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12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D33806-AFC5-4124-8336-0E9B1430737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98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653E46-F73E-4054-961C-2E7E8146293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73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9EC642-BD76-4215-BA25-2A67C77BCF6A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67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381310-D5AA-40BF-8810-14EFBC31236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4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471E45-FDB5-432C-86F0-63681BBD393F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27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6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2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968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7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3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5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4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CA5BB2-7341-4772-8C2E-AD41C2E1B2F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335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602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358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4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6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8ED876-0FC8-4489-A228-4B639C8B49B9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027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E4D70B-4E31-45B8-955E-AA4179309DF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237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4021F8-EEF3-4499-8EE5-2CBC359B5B0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491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E18649-50DD-4EF5-8982-10BFEC065FA9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508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488AED-1637-4586-9356-7874783A7FB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449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F89C99-907F-484F-8220-4FB56278E33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313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E5699CDC-A41E-4B2D-82F7-7033A5815270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3AA1C32C-EBD0-4321-95B0-35B9D43F8722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Прямоугольник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de-DE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de-DE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80000"/>
            <a:ext cx="1008000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6000">
                <a:solidFill>
                  <a:srgbClr val="FF9900"/>
                </a:solidFill>
                <a:latin typeface="Arial" pitchFamily="34"/>
              </a:rPr>
              <a:t>Рыбка - мандаринка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310840"/>
            <a:ext cx="4930560" cy="3809160"/>
          </a:xfrm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40000" y="1800000"/>
            <a:ext cx="4966560" cy="486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26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0" y="0"/>
            <a:ext cx="5220000" cy="774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0"/>
            <a:ext cx="8460000" cy="761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80000"/>
            <a:ext cx="972000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0000" y="205200"/>
            <a:ext cx="9071640" cy="126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3600">
                <a:solidFill>
                  <a:srgbClr val="FF9900"/>
                </a:solidFill>
                <a:latin typeface="Arial" pitchFamily="34"/>
              </a:rPr>
              <a:t>По китайским поверьям, мандарины привлекают богатство.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20000"/>
            <a:ext cx="10080000" cy="59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600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180000"/>
            <a:ext cx="8608320" cy="12625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6000">
                <a:solidFill>
                  <a:srgbClr val="FF9900"/>
                </a:solidFill>
                <a:latin typeface="Arial" pitchFamily="34"/>
              </a:rPr>
              <a:t>Уточка - мандаринка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440000"/>
            <a:ext cx="4930560" cy="5036760"/>
          </a:xfrm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80000" y="1440000"/>
            <a:ext cx="4258800" cy="53179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14</Words>
  <Application>Microsoft Office PowerPoint</Application>
  <PresentationFormat>Экран (4:3)</PresentationFormat>
  <Paragraphs>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Default</vt:lpstr>
      <vt:lpstr>Обычный</vt:lpstr>
      <vt:lpstr>lyt-darkblue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китайским поверьям, мандарины привлекают богатство.</vt:lpstr>
      <vt:lpstr>Презентация PowerPoint</vt:lpstr>
      <vt:lpstr>Презентация PowerPoint</vt:lpstr>
      <vt:lpstr>Уточка - мандаринка</vt:lpstr>
      <vt:lpstr>Рыбка - мандаринка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6</cp:revision>
  <dcterms:created xsi:type="dcterms:W3CDTF">2009-04-16T11:32:32Z</dcterms:created>
  <dcterms:modified xsi:type="dcterms:W3CDTF">2020-04-26T08:40:17Z</dcterms:modified>
</cp:coreProperties>
</file>