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44"/>
  </p:handoutMasterIdLst>
  <p:sldIdLst>
    <p:sldId id="256" r:id="rId2"/>
    <p:sldId id="349" r:id="rId3"/>
    <p:sldId id="350" r:id="rId4"/>
    <p:sldId id="348" r:id="rId5"/>
    <p:sldId id="338" r:id="rId6"/>
    <p:sldId id="339" r:id="rId7"/>
    <p:sldId id="340" r:id="rId8"/>
    <p:sldId id="341" r:id="rId9"/>
    <p:sldId id="342" r:id="rId10"/>
    <p:sldId id="351" r:id="rId11"/>
    <p:sldId id="343" r:id="rId12"/>
    <p:sldId id="344" r:id="rId13"/>
    <p:sldId id="345" r:id="rId14"/>
    <p:sldId id="346" r:id="rId15"/>
    <p:sldId id="347" r:id="rId16"/>
    <p:sldId id="352" r:id="rId17"/>
    <p:sldId id="353" r:id="rId18"/>
    <p:sldId id="354" r:id="rId19"/>
    <p:sldId id="358" r:id="rId20"/>
    <p:sldId id="359" r:id="rId21"/>
    <p:sldId id="360" r:id="rId22"/>
    <p:sldId id="355" r:id="rId23"/>
    <p:sldId id="356" r:id="rId24"/>
    <p:sldId id="364" r:id="rId25"/>
    <p:sldId id="366" r:id="rId26"/>
    <p:sldId id="367" r:id="rId27"/>
    <p:sldId id="357" r:id="rId28"/>
    <p:sldId id="374" r:id="rId29"/>
    <p:sldId id="375" r:id="rId30"/>
    <p:sldId id="376" r:id="rId31"/>
    <p:sldId id="377" r:id="rId32"/>
    <p:sldId id="378" r:id="rId33"/>
    <p:sldId id="379" r:id="rId34"/>
    <p:sldId id="380" r:id="rId35"/>
    <p:sldId id="381" r:id="rId36"/>
    <p:sldId id="382" r:id="rId37"/>
    <p:sldId id="383" r:id="rId38"/>
    <p:sldId id="384" r:id="rId39"/>
    <p:sldId id="385" r:id="rId40"/>
    <p:sldId id="386" r:id="rId41"/>
    <p:sldId id="387" r:id="rId42"/>
    <p:sldId id="389" r:id="rId43"/>
  </p:sldIdLst>
  <p:sldSz cx="9144000" cy="6858000" type="screen4x3"/>
  <p:notesSz cx="6759575" cy="98679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82" y="12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226D5CA-754A-44E1-9747-EF2970370F0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  <p:extLst>
      <p:ext uri="{BB962C8B-B14F-4D97-AF65-F5344CB8AC3E}">
        <p14:creationId xmlns:p14="http://schemas.microsoft.com/office/powerpoint/2010/main" val="1332417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83A3B-1DCC-4653-AAC2-EAD991039A5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D7E24-0AEA-4593-903E-36071FD38D6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E4DC3-4117-43AD-B707-57A176D8941F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80200-0739-4ED7-B5E1-A74AD6BF188C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C58FD1-79D4-4D03-8302-F2E9A75E46F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651B3-33F3-4860-A81B-124FB67E667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06A8C-9899-495D-823D-93ADECBD9FF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EB6E8-9DDE-41AE-B36C-A199B71DF08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22276-472D-43BA-AEBA-06732D1386A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621F2-50C1-412A-8458-6274F0E54D81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25E33-CC51-4657-A210-B82704CF9080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D48601F-D68F-4044-B370-4F40524C12D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uk-UA" sz="3600" dirty="0" smtClean="0"/>
              <a:t>ТЕНДЕНЦІЇ ТА ПРОБЛЕМИ СУЧАСНОЇ НАНОЕЛЕКТРОНІКИ</a:t>
            </a:r>
            <a:endParaRPr lang="ru-RU" sz="3600" dirty="0" smtClean="0"/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z="2800" b="1" dirty="0" smtClean="0"/>
              <a:t>Квантово-механічні основи фізичних процесів у </a:t>
            </a:r>
            <a:r>
              <a:rPr lang="uk-UA" sz="2800" b="1" dirty="0" err="1" smtClean="0"/>
              <a:t>наноструктурах</a:t>
            </a:r>
            <a:endParaRPr lang="uk-UA" sz="2800" b="1" dirty="0" smtClean="0"/>
          </a:p>
          <a:p>
            <a:pPr algn="ctr" eaLnBrk="1" hangingPunct="1">
              <a:buFontTx/>
              <a:buNone/>
            </a:pPr>
            <a:endParaRPr lang="ru-RU" sz="2800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8" y="1038225"/>
            <a:ext cx="67913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908720"/>
            <a:ext cx="5600700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4598677" cy="417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2922" y="836712"/>
            <a:ext cx="4421078" cy="36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048672" cy="582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985838"/>
            <a:ext cx="58674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8715375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995363"/>
            <a:ext cx="6429375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6048672" cy="595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764704"/>
            <a:ext cx="5976664" cy="5760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ChangeArrowheads="1"/>
          </p:cNvSpPr>
          <p:nvPr/>
        </p:nvSpPr>
        <p:spPr bwMode="auto">
          <a:xfrm>
            <a:off x="429903" y="188913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836613"/>
            <a:ext cx="6337300" cy="553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0"/>
            <a:ext cx="8229600" cy="417513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3311525" cy="1792288"/>
          </a:xfrm>
          <a:prstGeom prst="rect">
            <a:avLst/>
          </a:prstGeom>
          <a:noFill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33375"/>
            <a:ext cx="3743325" cy="2794000"/>
          </a:xfrm>
          <a:prstGeom prst="rect">
            <a:avLst/>
          </a:prstGeom>
          <a:noFill/>
        </p:spPr>
      </p:pic>
      <p:pic>
        <p:nvPicPr>
          <p:cNvPr id="2765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349500"/>
            <a:ext cx="31623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163" y="3141663"/>
            <a:ext cx="2430462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344178" y="188913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147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765175"/>
            <a:ext cx="6602413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611560" y="260648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341438"/>
            <a:ext cx="6621463" cy="3467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6698570" cy="579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08720"/>
            <a:ext cx="5572125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ChangeArrowheads="1"/>
          </p:cNvSpPr>
          <p:nvPr/>
        </p:nvSpPr>
        <p:spPr bwMode="auto">
          <a:xfrm>
            <a:off x="971600" y="260648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692150"/>
            <a:ext cx="6265862" cy="584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899592" y="260648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500" y="661988"/>
            <a:ext cx="8256588" cy="5534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683568" y="116632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620713"/>
            <a:ext cx="16668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941888"/>
            <a:ext cx="46672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46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908050"/>
            <a:ext cx="4781550" cy="376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dirty="0" smtClean="0"/>
              <a:t>ТЕНДЕНЦІЇ ТА ПРОБЛЕМИ СУЧАСНОЇ НАНОЕЛЕКТРОНІКИ</a:t>
            </a:r>
            <a:endParaRPr lang="ru-RU" sz="14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52768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259632" y="18864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549275"/>
            <a:ext cx="6446838" cy="4638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259632" y="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4605337" cy="5256213"/>
          </a:xfrm>
          <a:prstGeom prst="rect">
            <a:avLst/>
          </a:prstGeom>
          <a:noFill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5683250"/>
            <a:ext cx="4606925" cy="117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052513"/>
            <a:ext cx="6769100" cy="3481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693242" y="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404813"/>
            <a:ext cx="4714875" cy="219075"/>
          </a:xfrm>
          <a:prstGeom prst="rect">
            <a:avLst/>
          </a:prstGeom>
          <a:noFill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20713"/>
            <a:ext cx="5588000" cy="586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899592" y="0"/>
            <a:ext cx="792087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762000"/>
            <a:ext cx="6315075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31640" y="18864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620713"/>
            <a:ext cx="6324600" cy="539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403648" y="116632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1613" y="600075"/>
            <a:ext cx="6200775" cy="5657850"/>
          </a:xfrm>
          <a:prstGeom prst="rect">
            <a:avLst/>
          </a:prstGeom>
          <a:noFill/>
        </p:spPr>
      </p:pic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839" y="836712"/>
            <a:ext cx="1512168" cy="12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Емблема розенкрейцерів ( сучасний орден лицаря рози і хреста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" y="2072467"/>
            <a:ext cx="1198956" cy="14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971600" y="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04813"/>
            <a:ext cx="2600325" cy="266700"/>
          </a:xfrm>
          <a:prstGeom prst="rect">
            <a:avLst/>
          </a:prstGeom>
          <a:noFill/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836613"/>
            <a:ext cx="6219825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1693242" y="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33375"/>
            <a:ext cx="5772150" cy="2387600"/>
          </a:xfrm>
          <a:prstGeom prst="rect">
            <a:avLst/>
          </a:prstGeom>
          <a:noFill/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751138"/>
            <a:ext cx="5183187" cy="4106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1547664" y="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404813"/>
            <a:ext cx="5419725" cy="228600"/>
          </a:xfrm>
          <a:prstGeom prst="rect">
            <a:avLst/>
          </a:prstGeom>
          <a:noFill/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692150"/>
            <a:ext cx="6324600" cy="541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1693242" y="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404813"/>
            <a:ext cx="6343650" cy="6126162"/>
          </a:xfrm>
          <a:prstGeom prst="rect">
            <a:avLst/>
          </a:prstGeom>
          <a:noFill/>
        </p:spPr>
      </p:pic>
      <p:pic>
        <p:nvPicPr>
          <p:cNvPr id="809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6021388"/>
            <a:ext cx="2143125" cy="561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693242" y="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76250"/>
            <a:ext cx="3543300" cy="285750"/>
          </a:xfrm>
          <a:prstGeom prst="rect">
            <a:avLst/>
          </a:prstGeom>
          <a:noFill/>
        </p:spPr>
      </p:pic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765175"/>
            <a:ext cx="1876425" cy="2009775"/>
          </a:xfrm>
          <a:prstGeom prst="rect">
            <a:avLst/>
          </a:prstGeom>
          <a:noFill/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620713"/>
            <a:ext cx="2819400" cy="3028950"/>
          </a:xfrm>
          <a:prstGeom prst="rect">
            <a:avLst/>
          </a:prstGeom>
          <a:noFill/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3860800"/>
            <a:ext cx="7273925" cy="1841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403648" y="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04813"/>
            <a:ext cx="2695575" cy="219075"/>
          </a:xfrm>
          <a:prstGeom prst="rect">
            <a:avLst/>
          </a:prstGeom>
          <a:noFill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765175"/>
            <a:ext cx="6354762" cy="454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081088"/>
            <a:ext cx="46386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781300"/>
            <a:ext cx="1009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743200"/>
            <a:ext cx="15049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2681288"/>
            <a:ext cx="13906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" y="3213100"/>
            <a:ext cx="3857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0225" y="5373688"/>
            <a:ext cx="14287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8313" y="5661025"/>
            <a:ext cx="5183187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67400" y="3068638"/>
            <a:ext cx="22574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725" y="3284538"/>
            <a:ext cx="3492500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1693242" y="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77825"/>
            <a:ext cx="5759450" cy="6480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1331640" y="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549275"/>
            <a:ext cx="5880100" cy="599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1403648" y="0"/>
            <a:ext cx="74507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dirty="0" smtClean="0"/>
              <a:t>ТЕНДЕНЦІЇ ТА ПРОБЛЕМИ СУЧАСНОЇ НАНОЕЛЕКТРОНІКИ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611560" y="764704"/>
            <a:ext cx="770485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(∂ + m) </a:t>
            </a:r>
            <a:r>
              <a:rPr lang="el-GR" dirty="0"/>
              <a:t>ψ = 0 — </a:t>
            </a:r>
            <a:r>
              <a:rPr lang="ru-RU" dirty="0" err="1"/>
              <a:t>рівняння</a:t>
            </a:r>
            <a:r>
              <a:rPr lang="ru-RU" dirty="0"/>
              <a:t> </a:t>
            </a:r>
            <a:r>
              <a:rPr lang="ru-RU" dirty="0" err="1"/>
              <a:t>Дірака</a:t>
            </a:r>
            <a:r>
              <a:rPr lang="ru-RU" dirty="0"/>
              <a:t>, яке </a:t>
            </a:r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квантову</a:t>
            </a:r>
            <a:r>
              <a:rPr lang="ru-RU" dirty="0"/>
              <a:t> </a:t>
            </a:r>
            <a:r>
              <a:rPr lang="ru-RU" dirty="0" err="1"/>
              <a:t>заплутаність</a:t>
            </a:r>
            <a:r>
              <a:rPr lang="ru-RU" dirty="0"/>
              <a:t>: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частинки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взаємодіяли</a:t>
            </a:r>
            <a:r>
              <a:rPr lang="ru-RU" dirty="0"/>
              <a:t>,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ru-RU" dirty="0" err="1"/>
              <a:t>пов’язаними</a:t>
            </a:r>
            <a:r>
              <a:rPr lang="ru-RU" dirty="0"/>
              <a:t> </a:t>
            </a:r>
            <a:r>
              <a:rPr lang="ru-RU" dirty="0" err="1"/>
              <a:t>назавжди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розділяють</a:t>
            </a:r>
            <a:r>
              <a:rPr lang="ru-RU" dirty="0"/>
              <a:t> </a:t>
            </a:r>
            <a:r>
              <a:rPr lang="ru-RU" dirty="0" err="1"/>
              <a:t>світлові</a:t>
            </a:r>
            <a:r>
              <a:rPr lang="ru-RU" dirty="0"/>
              <a:t> роки.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Те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з людьми,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поєднало</a:t>
            </a:r>
            <a:r>
              <a:rPr lang="ru-RU" dirty="0"/>
              <a:t> </a:t>
            </a:r>
            <a:r>
              <a:rPr lang="ru-RU" dirty="0" err="1"/>
              <a:t>кохання</a:t>
            </a:r>
            <a:endParaRPr lang="ru-RU" dirty="0"/>
          </a:p>
          <a:p>
            <a:endParaRPr lang="" dirty="0"/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22603"/>
            <a:ext cx="6768752" cy="21824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221088"/>
            <a:ext cx="14478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24567"/>
            <a:ext cx="17240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303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1157288"/>
            <a:ext cx="724852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42975"/>
            <a:ext cx="64008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76313"/>
            <a:ext cx="6858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592455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uk-UA" sz="1400" smtClean="0"/>
              <a:t>ТЕНДЕНЦІЇ ТА ПРОБЛЕМИ СУЧАСНОЇ НАНОЕЛЕКТРОНІКИ</a:t>
            </a:r>
            <a:endParaRPr lang="ru-RU" sz="140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052736"/>
            <a:ext cx="5616624" cy="567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259</Words>
  <Application>Microsoft Office PowerPoint</Application>
  <PresentationFormat>Экран (4:3)</PresentationFormat>
  <Paragraphs>59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Оформление по умолчанию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ТЕНДЕНЦІЇ ТА ПРОБЛЕМИ СУЧАСНОЇ НАНОЕЛЕКТРОНІКИ</vt:lpstr>
      <vt:lpstr>Презентация PowerPoint</vt:lpstr>
      <vt:lpstr>Презентация PowerPoint</vt:lpstr>
      <vt:lpstr>Презентация PowerPoint</vt:lpstr>
      <vt:lpstr>ТЕНДЕНЦІЇ ТА ПРОБЛЕМИ СУЧАСНОЇ НАНОЕЛЕКТРОНІКИ</vt:lpstr>
      <vt:lpstr>ТЕНДЕНЦІЇ ТА ПРОБЛЕМИ СУЧАСНОЇ НАНОЕЛЕКТРОНІКИ</vt:lpstr>
      <vt:lpstr>Презентация PowerPoint</vt:lpstr>
      <vt:lpstr>Презентация PowerPoint</vt:lpstr>
      <vt:lpstr>Презентация PowerPoint</vt:lpstr>
      <vt:lpstr>ТЕНДЕНЦІЇ ТА ПРОБЛЕМИ СУЧАСНОЇ НАНОЕЛЕКТРОНІКИ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Николай</cp:lastModifiedBy>
  <cp:revision>79</cp:revision>
  <dcterms:created xsi:type="dcterms:W3CDTF">2011-04-07T06:39:14Z</dcterms:created>
  <dcterms:modified xsi:type="dcterms:W3CDTF">2025-10-01T06:02:17Z</dcterms:modified>
</cp:coreProperties>
</file>