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5" r:id="rId3"/>
    <p:sldId id="359" r:id="rId4"/>
    <p:sldId id="357" r:id="rId5"/>
    <p:sldId id="358" r:id="rId6"/>
    <p:sldId id="361" r:id="rId7"/>
    <p:sldId id="360" r:id="rId8"/>
    <p:sldId id="325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11.02.2021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700" y="-61436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Вступ до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курсу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128586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масових комунікацій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illustrations, cliparts, dessins animés et icônes de la communication - social 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500042"/>
            <a:ext cx="5695950" cy="5829301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48130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588" y="1428736"/>
            <a:ext cx="521497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є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масовою комунікацією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Наскільки визначним є вплив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Масмедіа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на людину?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3.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Які засоби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масмедіа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є сьогодні найпоширенішими?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4.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таке поп-культура?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42852"/>
            <a:ext cx="1000132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1428736"/>
            <a:ext cx="9966175" cy="39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5340" y="1428736"/>
            <a:ext cx="664373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52794" y="1000108"/>
            <a:ext cx="435771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Jacobs Media Tech Survey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2018</a:t>
            </a:r>
            <a:endParaRPr lang="en-GB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428604"/>
            <a:ext cx="3643338" cy="585791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Соціологія масової комунікації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це галузева соціологічна теорія, що досліджує масову комунікацію як складне соціальне явище, закономірності її функціонування у суспільстві, тенденції та прояви її взаємодії з іншими елементами суспільства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8674" name="Picture 2" descr="illustrations, cliparts, dessins animés et icônes de réseau social  - social 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2" y="500042"/>
            <a:ext cx="5800725" cy="5829301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428604"/>
            <a:ext cx="8215370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Масова комунікація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соціокультурна взаємодія в масштабах суспільства через розповсюдження та обмін інформацією за допомогою технологічно-обладнаних мас-медіа 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3143248"/>
            <a:ext cx="10615059" cy="32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428604"/>
            <a:ext cx="3643338" cy="585791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Засоби масової інформації (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mass-media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)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соціальні інститути (преса, радіо, телебачення, Інтернет та соціальні мережі, видавництва, тощо), що забезпечують збирання. Обробку та масове поширення інформації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8674" name="Picture 2" descr="illustrations, cliparts, dessins animés et icônes de réseau social  - social m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2" y="500042"/>
            <a:ext cx="5800725" cy="5829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06" y="571480"/>
            <a:ext cx="8215370" cy="5000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Найбільш поширені засоби медіа серед жителів США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06" y="1428736"/>
            <a:ext cx="7772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3381356" y="1285860"/>
            <a:ext cx="7500990" cy="285752"/>
          </a:xfrm>
          <a:prstGeom prst="bentConnector3">
            <a:avLst>
              <a:gd name="adj1" fmla="val 102658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82148" y="857232"/>
            <a:ext cx="207170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 проводилося серед слухачів радіостанцій</a:t>
            </a:r>
          </a:p>
          <a:p>
            <a:pPr algn="ctr"/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(64 тис. 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респондентів)</a:t>
            </a:r>
            <a:endParaRPr lang="uk-UA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Jacobs Media Tech Survey</a:t>
            </a:r>
            <a:r>
              <a:rPr lang="uk-UA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2018</a:t>
            </a:r>
            <a:endParaRPr lang="en-GB" sz="1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521499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14290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952596" y="1071546"/>
            <a:ext cx="785818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Які теми дослідження </a:t>
            </a: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соціології масової комунікації є </a:t>
            </a: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особливо перспективними на Вашу думку</a:t>
            </a: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09786" y="4643446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Вплив</a:t>
            </a:r>
            <a:r>
              <a:rPr kumimoji="0" lang="ru-RU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мас-медіа</a:t>
            </a:r>
            <a:r>
              <a:rPr kumimoji="0" lang="ru-RU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на </a:t>
            </a:r>
            <a:r>
              <a:rPr kumimoji="0" lang="ru-RU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поведінку</a:t>
            </a:r>
            <a:r>
              <a:rPr kumimoji="0" lang="ru-RU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людей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соціологічних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мас-медіа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Соціологічні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теорії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засобів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Аудиторія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засобів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комунікації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віковий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гендерний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національний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дісплеї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Реклама в ЗМІ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Девіантна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поведінка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Тролінг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засобах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масової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комунікації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Значення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соціалізації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особистості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Сучасні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тенеденції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змін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формату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мас-медіа</a:t>
            </a: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218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Вступ до курсу</vt:lpstr>
      <vt:lpstr>1. Що є масовою комунікацією?   2. Наскільки визначним є вплив Масмедіа на людину?  3. Які засоби масмедіа є сьогодні найпоширенішими?  4. Що таке поп-культура?  </vt:lpstr>
      <vt:lpstr>  </vt:lpstr>
      <vt:lpstr>Соціологія масової комунікації – це галузева соціологічна теорія, що досліджує масову комунікацію як складне соціальне явище, закономірності її функціонування у суспільстві, тенденції та прояви її взаємодії з іншими елементами суспільства   </vt:lpstr>
      <vt:lpstr>Масова комунікація – соціокультурна взаємодія в масштабах суспільства через розповсюдження та обмін інформацією за допомогою технологічно-обладнаних мас-медіа     </vt:lpstr>
      <vt:lpstr>Засоби масової інформації (mass-media)– соціальні інститути (преса, радіо, телебачення, Інтернет та соціальні мережі, видавництва, тощо), що забезпечують збирання. Обробку та масове поширення інформації  </vt:lpstr>
      <vt:lpstr>    Найбільш поширені засоби медіа серед жителів США   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324</cp:revision>
  <dcterms:created xsi:type="dcterms:W3CDTF">2014-05-17T18:57:21Z</dcterms:created>
  <dcterms:modified xsi:type="dcterms:W3CDTF">2021-02-11T14:30:10Z</dcterms:modified>
</cp:coreProperties>
</file>