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0" r:id="rId2"/>
    <p:sldId id="262" r:id="rId3"/>
    <p:sldId id="263" r:id="rId4"/>
    <p:sldId id="256" r:id="rId5"/>
    <p:sldId id="258" r:id="rId6"/>
    <p:sldId id="259" r:id="rId7"/>
    <p:sldId id="261" r:id="rId8"/>
    <p:sldId id="264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0EBC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1474" y="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318812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751248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85788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540139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52345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06.03.2023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305379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06.03.2023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141292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06.03.2023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100626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06.03.2023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210676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06.03.2023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28399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06.03.2023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468210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0EBC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06.03.2023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844966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1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4.jpe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Прикладна токсикологія</a:t>
            </a:r>
            <a:endParaRPr lang="ru-RU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20044" y="3501008"/>
            <a:ext cx="6400800" cy="694928"/>
          </a:xfrm>
        </p:spPr>
        <p:txBody>
          <a:bodyPr>
            <a:normAutofit/>
          </a:bodyPr>
          <a:lstStyle/>
          <a:p>
            <a:r>
              <a:rPr lang="uk-UA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Спеціальність 091 </a:t>
            </a:r>
            <a:r>
              <a:rPr lang="uk-UA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«Біологія»</a:t>
            </a:r>
            <a:endParaRPr lang="ru-RU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  <p:pic>
        <p:nvPicPr>
          <p:cNvPr id="6146" name="Picture 2" descr="http://zakarpattya.net.ua/postimages/news/2012/9/1228132181698_18360_200_20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548680"/>
            <a:ext cx="1905000" cy="190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48" name="Picture 4" descr="http://coollib.net/i/90/182790/img_87.jpe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1588" b="8624"/>
          <a:stretch/>
        </p:blipFill>
        <p:spPr bwMode="auto">
          <a:xfrm>
            <a:off x="6516216" y="4509120"/>
            <a:ext cx="2241062" cy="18451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191831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pPr algn="just"/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Знання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отримані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при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вивченні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дисципліни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Прикладна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токсикологія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дозволять студентам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працювати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судовій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токсикології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досліджувати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тканини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внутрішніх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органів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рідин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організму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трупів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людей з метою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встановлення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причини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смерті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для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дослідження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інших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об’єктів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могли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містити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токсичні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речовини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бути причиною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отруєння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5440860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http://konspekta.net/studopediaorg/baza3/3089919808463.files/image039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987"/>
          <a:stretch/>
        </p:blipFill>
        <p:spPr bwMode="auto">
          <a:xfrm>
            <a:off x="2123728" y="2276872"/>
            <a:ext cx="5114925" cy="35716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одзаголовок 2"/>
          <p:cNvSpPr txBox="1">
            <a:spLocks/>
          </p:cNvSpPr>
          <p:nvPr/>
        </p:nvSpPr>
        <p:spPr>
          <a:xfrm>
            <a:off x="251520" y="620688"/>
            <a:ext cx="8640959" cy="694928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Прилад для ізолювання «летких» отрут з біологічного матеріалу методом перегонки (дистиляції) з водягною парою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25432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1"/>
          <p:cNvSpPr txBox="1">
            <a:spLocks/>
          </p:cNvSpPr>
          <p:nvPr/>
        </p:nvSpPr>
        <p:spPr>
          <a:xfrm>
            <a:off x="547409" y="692696"/>
            <a:ext cx="7918648" cy="824384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-UA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Визначення гострої токсичності досліджуваних сполук</a:t>
            </a:r>
            <a:endParaRPr lang="ru-RU" b="1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098" name="Picture 2" descr="http://chto-proishodit.ru/system/files/styles/large/private/news/06.2015/mysh_podopytnaya.jpg?itok=LPG3WByV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9035" y="2996952"/>
            <a:ext cx="2680797" cy="19250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0" name="Picture 4" descr="http://www.greenlife.narod.ru/maus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1880" y="2996952"/>
            <a:ext cx="1608584" cy="19116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2" name="Picture 6" descr="http://www.innov.ru.images.1c-bitrix-cdn.ru/upload/iblock/e77/e771e6c4ee50151426614452506530b6.jpg?14338928971587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83403" y="2996952"/>
            <a:ext cx="3047411" cy="19250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8995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77586" y="908720"/>
            <a:ext cx="7772400" cy="866527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Отруйні тварини України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 descr="http://donbass.ua/multimedia/images/news/original/2010/05/31/gaduka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2276872"/>
            <a:ext cx="3810000" cy="2381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http://www.segodnya.ua/img/article/4508/82_main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30486" y="2276872"/>
            <a:ext cx="3619500" cy="2381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Заголовок 1"/>
          <p:cNvSpPr txBox="1">
            <a:spLocks/>
          </p:cNvSpPr>
          <p:nvPr/>
        </p:nvSpPr>
        <p:spPr>
          <a:xfrm>
            <a:off x="611560" y="4869160"/>
            <a:ext cx="7772400" cy="866527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гадюка                 каракурт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80237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1"/>
          <p:cNvSpPr txBox="1">
            <a:spLocks/>
          </p:cNvSpPr>
          <p:nvPr/>
        </p:nvSpPr>
        <p:spPr>
          <a:xfrm>
            <a:off x="107504" y="4725145"/>
            <a:ext cx="8784976" cy="576064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-UA" sz="2800" dirty="0"/>
              <a:t>   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цикута         боліголов плямистий      ландиш майський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050" name="Picture 2" descr="http://if.by/files/2013-05/20130517-113650-47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3701" y="2132856"/>
            <a:ext cx="2612115" cy="21502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Заголовок 1"/>
          <p:cNvSpPr txBox="1">
            <a:spLocks/>
          </p:cNvSpPr>
          <p:nvPr/>
        </p:nvSpPr>
        <p:spPr>
          <a:xfrm>
            <a:off x="907976" y="809971"/>
            <a:ext cx="7772400" cy="899221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Отруйні рослини України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054" name="Picture 6" descr="http://if.by/files/2013-05/20130517-113650-8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1839" y="2132856"/>
            <a:ext cx="2743939" cy="21502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6" name="Picture 8" descr="http://if.by/files/2013-05/20130517-113650-979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2160" y="2123638"/>
            <a:ext cx="2771800" cy="21502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233596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1"/>
          <p:cNvSpPr txBox="1">
            <a:spLocks/>
          </p:cNvSpPr>
          <p:nvPr/>
        </p:nvSpPr>
        <p:spPr>
          <a:xfrm>
            <a:off x="767509" y="1052736"/>
            <a:ext cx="7772400" cy="899221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Отруйні гриби України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074" name="Picture 2" descr="http://www.vitusltd.ru/V-images/blednaya_poganka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19" y="2419403"/>
            <a:ext cx="2664489" cy="23456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6" name="Picture 4" descr="http://k.img.com.ua/img/forall/i/2013/1375786314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71395" y="2419403"/>
            <a:ext cx="3169113" cy="2345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8" name="Picture 6" descr="http://k.img.com.ua/img/forall/i/2013/1375791881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75882" y="2419403"/>
            <a:ext cx="2837455" cy="2345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Заголовок 1"/>
          <p:cNvSpPr txBox="1">
            <a:spLocks/>
          </p:cNvSpPr>
          <p:nvPr/>
        </p:nvSpPr>
        <p:spPr>
          <a:xfrm>
            <a:off x="179319" y="4869160"/>
            <a:ext cx="8834017" cy="899221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бліда поганка   пантерний мухомор     сатанинський гриб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409959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http://i1.i.ua/prikol/thumb/6/8/389086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672" y="1988840"/>
            <a:ext cx="6120680" cy="33123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Заголовок 1"/>
          <p:cNvSpPr txBox="1">
            <a:spLocks/>
          </p:cNvSpPr>
          <p:nvPr/>
        </p:nvSpPr>
        <p:spPr>
          <a:xfrm>
            <a:off x="793812" y="836712"/>
            <a:ext cx="7772400" cy="899221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Паління: нікотин, отрута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2185049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136</TotalTime>
  <Words>106</Words>
  <Application>Microsoft Office PowerPoint</Application>
  <PresentationFormat>Экран (4:3)</PresentationFormat>
  <Paragraphs>12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2" baseType="lpstr">
      <vt:lpstr>Arial</vt:lpstr>
      <vt:lpstr>Calibri</vt:lpstr>
      <vt:lpstr>Times New Roman</vt:lpstr>
      <vt:lpstr>Тема Office</vt:lpstr>
      <vt:lpstr>Прикладна токсикологія</vt:lpstr>
      <vt:lpstr>Знання, отримані при вивченні дисципліни «Прикладна токсикологія» дозволять студентам працювати в судовій токсикології: досліджувати тканини внутрішніх органів і рідин організму, трупів людей з метою встановлення причини смерті та для дослідження інших об’єктів, які могли містити токсичні речовини і бути причиною отруєння.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cp:lastModifiedBy>BaVl</cp:lastModifiedBy>
  <cp:revision>46</cp:revision>
  <dcterms:modified xsi:type="dcterms:W3CDTF">2023-03-06T08:03:02Z</dcterms:modified>
</cp:coreProperties>
</file>