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B8750-0768-4135-ADE5-E0480E2C5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планування на діловому ринку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9473E8-47D3-45BE-B4BE-AA3E8B012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sz="2000" dirty="0"/>
              <a:t>Лекція 6. Гнучке планування в</a:t>
            </a:r>
          </a:p>
          <a:p>
            <a:pPr algn="ctr"/>
            <a:r>
              <a:rPr lang="uk-UA" sz="2000" dirty="0"/>
              <a:t>маркетинговій діяльності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63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CF38D3-CAFD-49D8-8F1E-C762C2CA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674689"/>
            <a:ext cx="8596668" cy="5192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маркетингового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Структура тактичного (гнучкого) плану маркетингу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бізнес плану підприємства.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маркетингового гнучкого планування.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5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02ABF2-ADE6-4829-9EF9-A1EB69367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34" y="757569"/>
            <a:ext cx="9914466" cy="53428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 та зміст маркетингового гнучкого планування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гнучким(оперативними, операційними) планами маркетингу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поточні річні маркетингові плани. Оскільки стратегічні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плани мають довгостроковий характер, вони зазвичай щорічно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переглядаються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уточнюються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гнучкого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результатами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тактики маркетингу.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7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840E81-053C-4FFC-9E59-C6F3875F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7500"/>
            <a:ext cx="9131300" cy="63372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Структура тактичного плану маркетингу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тактичного плану маркетингу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Вступ.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динаміці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ринки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модель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сфера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продажу,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конкуренції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система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стан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ітика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екологія, культура, традиції, науково-технічний прогрес;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потенційних маркетингових проблем;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 потенційних маркетингових переваг: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65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771903-F1F3-43B2-A598-43B733C6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5300"/>
            <a:ext cx="8596668" cy="613409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Цілі маркетингу: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 запитів споживачів;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 продажу (обсяг продажу, частка ринку тощо).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Стратегія маркетингу: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цільових сегментів ринку;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позиціонування;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щодо асортименту і номенклатури;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стосовно ціни і знижок;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щодо конкретних ринків.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Програми маркетингу (з товару, цін, розподілу, комунікацій).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Контроль і коригування маркетингу (алгоритм, структура,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оргструктура, інформація).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Бюджет маркетингу (загальна сума з розподілу за підрозділами).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маркетингу).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E899A2-6569-4B89-BB8A-C45AE2FD3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95300"/>
            <a:ext cx="9575800" cy="595629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Резюме.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стисле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висвітлення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-плану, у т.ч.: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Сфера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роль на ринку);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(величина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рейтинг);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8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DEA8ECC5-09C3-4051-804B-69872937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8601"/>
            <a:ext cx="8596668" cy="581276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Мета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сегмент,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конкурентного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конкурентоздатності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де, коли, як,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План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Менеджмент: (характеристика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схема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система оплати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персоналу).</a:t>
            </a:r>
          </a:p>
        </p:txBody>
      </p:sp>
    </p:spTree>
    <p:extLst>
      <p:ext uri="{BB962C8B-B14F-4D97-AF65-F5344CB8AC3E}">
        <p14:creationId xmlns:p14="http://schemas.microsoft.com/office/powerpoint/2010/main" val="171427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93DD4A-372A-40C8-A597-0180E8C9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7501"/>
            <a:ext cx="8596668" cy="57238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строки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потреб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руху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485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CF1D4A-9A03-43EE-99F7-30A400618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901"/>
            <a:ext cx="8596668" cy="5825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маркетингового гнучкого планування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планування: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носії процесу планування - менеджери середнього і нижчого рівня;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планування - забезпечення відносної надійності, відносного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структурування і деталізації тактичного плану;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 планування - 1 рік.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 планування - залежить від детальності тактичного плану;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 планування - характеризується обмеженим спектром альтернатив;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для планування - стратегічний план і наявність для його деталізації внутрішніх умов;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планування розшивки «вузьких місць»</a:t>
            </a:r>
          </a:p>
        </p:txBody>
      </p:sp>
    </p:spTree>
    <p:extLst>
      <p:ext uri="{BB962C8B-B14F-4D97-AF65-F5344CB8AC3E}">
        <p14:creationId xmlns:p14="http://schemas.microsoft.com/office/powerpoint/2010/main" val="428553970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296</TotalTime>
  <Words>918</Words>
  <Application>Microsoft Office PowerPoint</Application>
  <PresentationFormat>Широкоэкранный</PresentationFormat>
  <Paragraphs>111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Маркетингове планування на діловому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</dc:title>
  <dc:creator>Иванов</dc:creator>
  <cp:lastModifiedBy>Иванов</cp:lastModifiedBy>
  <cp:revision>13</cp:revision>
  <dcterms:created xsi:type="dcterms:W3CDTF">2022-10-18T07:31:17Z</dcterms:created>
  <dcterms:modified xsi:type="dcterms:W3CDTF">2022-10-19T11:04:16Z</dcterms:modified>
</cp:coreProperties>
</file>