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292" r:id="rId4"/>
    <p:sldId id="293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0F"/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25" autoAdjust="0"/>
    <p:restoredTop sz="94660"/>
  </p:normalViewPr>
  <p:slideViewPr>
    <p:cSldViewPr snapToGrid="0">
      <p:cViewPr>
        <p:scale>
          <a:sx n="70" d="100"/>
          <a:sy n="70" d="100"/>
        </p:scale>
        <p:origin x="-72" y="-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19.01.2022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7051354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b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4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«</a:t>
            </a:r>
            <a:r>
              <a:rPr lang="ru-RU" sz="40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КОРПОРАТИВНЕ ПРАВО В ПУБЛІЧНИХ ФІНАНСАХ</a:t>
            </a:r>
            <a:r>
              <a:rPr lang="uk-UA" sz="40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»</a:t>
            </a:r>
            <a:endParaRPr lang="uk-UA" sz="40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271" y="3601780"/>
            <a:ext cx="11455883" cy="235044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Рекотов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 Петро 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Валентинович</a:t>
            </a:r>
            <a:endParaRPr lang="en-US" sz="24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>
                <a:latin typeface="Cambria" panose="02040503050406030204" pitchFamily="18" charset="0"/>
              </a:rPr>
              <a:t>кандидат юридичних наук, доцент, </a:t>
            </a:r>
            <a:endParaRPr lang="uk-UA" sz="2400" i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 </a:t>
            </a:r>
            <a:r>
              <a:rPr lang="uk-UA" sz="2400" i="1" cap="none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університету</a:t>
            </a: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</p:txBody>
      </p:sp>
      <p:pic>
        <p:nvPicPr>
          <p:cNvPr id="7" name="Рисунок 6" descr="G:\ДОКУМЕНТИ   14.07.18\РЕКОТОВ ЗДІА\ФОТО\Рекотов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8424" y="0"/>
            <a:ext cx="2743200" cy="3493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6177" y="2454619"/>
            <a:ext cx="110565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Мета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- </a:t>
            </a:r>
            <a:r>
              <a:rPr lang="uk-UA" sz="2800" i="1" dirty="0">
                <a:latin typeface="Times New Roman"/>
                <a:ea typeface="MS Mincho"/>
              </a:rPr>
              <a:t>забезпечення умов для формування елементів правової культури, правових орієнтирів та правомірної поведінки здобувачів вищої освіти, розширення розуміння ними ролі і призначення корпоративного права в публічних фінансах, формування базових знань з основ корпоративного права, особливостей його структурно-галузевої приналежності в загальній системі права нашої держави і в разі потреби готовності коректно застосувати отримані знання у практичній діяльності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uk-UA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30630" y="100734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Мета та завдання викладання дисципліни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КОРПОРАТИВНЕ ПРАВО В ПУБЛІЧНИХ ФІНАНСАХ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-18604" y="0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ОЧІКУВАНІ РЕЗУЛЬТАТИ </a:t>
            </a:r>
            <a:r>
              <a:rPr lang="uk-UA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ВИВЧеННЯ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КОРПОРАТИВНого</a:t>
            </a:r>
            <a:r>
              <a:rPr lang="ru-RU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ПРАВа</a:t>
            </a:r>
            <a:r>
              <a:rPr lang="ru-RU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ПУБЛІЧНИХ ФІНАНСАХ</a:t>
            </a:r>
            <a:r>
              <a:rPr lang="uk-UA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6603" y="2186284"/>
            <a:ext cx="1159068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У разі успішного завершення курсу студент зможе:</a:t>
            </a:r>
          </a:p>
          <a:p>
            <a:pPr indent="457200" algn="just"/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-	визначати основні юридичні поняття та встановлювати зв’язки між ними;</a:t>
            </a:r>
          </a:p>
          <a:p>
            <a:pPr indent="457200" algn="just"/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-	розрізняти зміст та структуру правовідносин;</a:t>
            </a:r>
          </a:p>
          <a:p>
            <a:pPr indent="457200" algn="just"/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-	зберігати та примножувати моральні, культурні, наукові цінності і досягнення суспільства на основі розуміння природи здорових публічних фінансів;</a:t>
            </a:r>
          </a:p>
          <a:p>
            <a:pPr indent="457200" algn="just"/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-	реалізувати свої права і обов’язки як члена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і свобод людини і громадянина України</a:t>
            </a:r>
          </a:p>
          <a:p>
            <a:pPr indent="457200" algn="just"/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uk-UA" sz="2600" i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ОСНОВНІ НАВЧАЛЬНІ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РЕСУРСИ ДИСЦИПЛІНИ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КОРПОРАТИВНЕ ПРАВО В ПУБЛІЧНИХ ФІНАНСАХ</a:t>
            </a:r>
            <a:r>
              <a:rPr lang="ru-RU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5" y="2186285"/>
            <a:ext cx="1094672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Матеріали до лекцій, плани практичних занять та методичні рекомендації до них, методичні рекомендації до самостійної робот,и методичні рекомендації до виконання індивідуальних письмових завдань (ІПЗ – есе, рефератів) та індивідуальних дослідних завдань (ІДЗ) розміщені на платформі </a:t>
            </a:r>
            <a:r>
              <a:rPr lang="en-US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Moodle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uk-UA" sz="2600" i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ЗАХОДИ ПО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дисципліні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КОРПОРАТИВНЕ ПРАВО В ПУБЛІЧНИХ ФІНАНСАХ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4" y="2055656"/>
            <a:ext cx="109467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b="1" i="1" u="sng" dirty="0">
                <a:latin typeface="Times New Roman"/>
                <a:ea typeface="MS Mincho"/>
              </a:rPr>
              <a:t>Поточні контрольні заходи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err="1">
                <a:latin typeface="Times New Roman"/>
                <a:ea typeface="MS Mincho"/>
              </a:rPr>
              <a:t>Обов</a:t>
            </a:r>
            <a:r>
              <a:rPr lang="ru-RU" sz="2000" b="1" i="1" dirty="0">
                <a:latin typeface="Times New Roman"/>
                <a:ea typeface="MS Mincho"/>
              </a:rPr>
              <a:t>’</a:t>
            </a:r>
            <a:r>
              <a:rPr lang="uk-UA" sz="2000" b="1" i="1" dirty="0" err="1">
                <a:latin typeface="Times New Roman"/>
                <a:ea typeface="MS Mincho"/>
              </a:rPr>
              <a:t>язкові</a:t>
            </a:r>
            <a:r>
              <a:rPr lang="uk-UA" sz="2000" b="1" i="1" dirty="0">
                <a:latin typeface="Times New Roman"/>
                <a:ea typeface="MS Mincho"/>
              </a:rPr>
              <a:t> види роботи: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Термінологічний диктант</a:t>
            </a:r>
            <a:r>
              <a:rPr lang="uk-UA" sz="2000" i="1" dirty="0">
                <a:latin typeface="Times New Roman"/>
                <a:ea typeface="MS Mincho"/>
              </a:rPr>
              <a:t> 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1</a:t>
            </a:r>
            <a:r>
              <a:rPr lang="uk-UA" sz="2000" i="1" dirty="0">
                <a:latin typeface="Times New Roman"/>
                <a:ea typeface="MS Mincho"/>
              </a:rPr>
              <a:t> бал) – на кожному практичному занятті. Терміни для вивчення зазначені у планах практичних занять у розділі «Основні терміни і поняття». 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Опитування: </a:t>
            </a:r>
            <a:r>
              <a:rPr lang="uk-UA" sz="2000" i="1" dirty="0">
                <a:latin typeface="Times New Roman"/>
                <a:ea typeface="MS Mincho"/>
              </a:rPr>
              <a:t>обговорення питань планів практичних занять,</a:t>
            </a:r>
            <a:r>
              <a:rPr lang="uk-UA" sz="2000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перевірка виконання практичних завдань самостійної роботи, розв’язування задач 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3</a:t>
            </a:r>
            <a:r>
              <a:rPr lang="ru-RU" sz="2000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бали) – на кожному практичному занятті.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Тестування </a:t>
            </a:r>
            <a:r>
              <a:rPr lang="uk-UA" sz="2000" i="1" dirty="0">
                <a:latin typeface="Times New Roman"/>
                <a:ea typeface="MS Mincho"/>
              </a:rPr>
              <a:t>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3</a:t>
            </a:r>
            <a:r>
              <a:rPr lang="ru-RU" sz="2000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бали)</a:t>
            </a:r>
            <a:r>
              <a:rPr lang="uk-UA" sz="2000" b="1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– шість разів на семестр, до кожного змістового модуля курсу за матеріалом вивчених тем (проводиться </a:t>
            </a:r>
            <a:r>
              <a:rPr lang="uk-UA" sz="2000" i="1" dirty="0" err="1">
                <a:latin typeface="Times New Roman"/>
                <a:ea typeface="MS Mincho"/>
              </a:rPr>
              <a:t>онлайн</a:t>
            </a:r>
            <a:r>
              <a:rPr lang="uk-UA" sz="2000" i="1" dirty="0">
                <a:latin typeface="Times New Roman"/>
                <a:ea typeface="MS Mincho"/>
              </a:rPr>
              <a:t> на платформі </a:t>
            </a:r>
            <a:r>
              <a:rPr lang="uk-UA" sz="2000" i="1" dirty="0" err="1">
                <a:latin typeface="Times New Roman"/>
                <a:ea typeface="MS Mincho"/>
              </a:rPr>
              <a:t>Moodle</a:t>
            </a:r>
            <a:r>
              <a:rPr lang="uk-UA" sz="2000" i="1" dirty="0">
                <a:latin typeface="Times New Roman"/>
                <a:ea typeface="MS Mincho"/>
              </a:rPr>
              <a:t>).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Індивідуальне письмове завдання (ІПЗ)</a:t>
            </a:r>
            <a:r>
              <a:rPr lang="uk-UA" sz="2000" i="1" dirty="0">
                <a:latin typeface="Times New Roman"/>
                <a:ea typeface="MS Mincho"/>
              </a:rPr>
              <a:t> у вигляді есе 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i="1" dirty="0">
                <a:latin typeface="Times New Roman"/>
                <a:ea typeface="MS Mincho"/>
              </a:rPr>
              <a:t>2 </a:t>
            </a:r>
            <a:r>
              <a:rPr lang="uk-UA" sz="2000" i="1" dirty="0">
                <a:latin typeface="Times New Roman"/>
                <a:ea typeface="MS Mincho"/>
              </a:rPr>
              <a:t>бали) виконується шість разів на семестр, наприкінці кожного змістового модуля курсу. Теми есе узгоджуються з викладачем. </a:t>
            </a:r>
            <a:endParaRPr lang="ru-RU" sz="2000" dirty="0">
              <a:latin typeface="Times New Roman"/>
              <a:ea typeface="MS Mincho"/>
            </a:endParaRPr>
          </a:p>
          <a:p>
            <a:r>
              <a:rPr lang="uk-UA" sz="2000" i="1" dirty="0">
                <a:solidFill>
                  <a:srgbClr val="000000"/>
                </a:solidFill>
                <a:latin typeface="Times New Roman"/>
                <a:ea typeface="MS Mincho"/>
              </a:rPr>
              <a:t>Теми, вимоги та практичні рекомендації до написання рефератів та есе див. на сторінці курсу у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2618</TotalTime>
  <Words>315</Words>
  <Application>Microsoft Office PowerPoint</Application>
  <PresentationFormat>Произвольный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Галерея</vt:lpstr>
      <vt:lpstr>ДИСЦИПЛІНА ЗА ВИБОРОМ СТУДЕНТА:   «КОРПОРАТИВНЕ ПРАВО В ПУБЛІЧНИХ ФІНАНСАХ»</vt:lpstr>
      <vt:lpstr>Мета та завдання викладання дисципліни   «КОРПОРАТИВНЕ ПРАВО В ПУБЛІЧНИХ ФІНАНСАХ»</vt:lpstr>
      <vt:lpstr>ОЧІКУВАНІ РЕЗУЛЬТАТИ ВИВЧеННЯ   «КОРПОРАТИВНого ПРАВа В ПУБЛІЧНИХ ФІНАНСАХ»</vt:lpstr>
      <vt:lpstr>ОСНОВНІ НАВЧАЛЬНІ РЕСУРСИ ДИСЦИПЛІНИ «КОРПОРАТИВНЕ ПРАВО В ПУБЛІЧНИХ ФІНАНСАХ»</vt:lpstr>
      <vt:lpstr>КОНТРОЛЬНІ ЗАХОДИ ПО дисципліні   «КОРПОРАТИВНЕ ПРАВО В ПУБЛІЧНИХ ФІНАНСАХ»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admin</cp:lastModifiedBy>
  <cp:revision>127</cp:revision>
  <dcterms:created xsi:type="dcterms:W3CDTF">2019-11-02T14:16:53Z</dcterms:created>
  <dcterms:modified xsi:type="dcterms:W3CDTF">2022-01-19T13:33:35Z</dcterms:modified>
</cp:coreProperties>
</file>