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65B6A6-7F74-4325-9CA7-6024D88CA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3867" y="948268"/>
            <a:ext cx="7766936" cy="1096899"/>
          </a:xfrm>
        </p:spPr>
        <p:txBody>
          <a:bodyPr/>
          <a:lstStyle/>
          <a:p>
            <a:pPr algn="ctr"/>
            <a:r>
              <a:rPr lang="uk-UA" sz="2800" dirty="0"/>
              <a:t>Організація процесу збору інформації та </a:t>
            </a:r>
            <a:br>
              <a:rPr lang="uk-UA" sz="2800" dirty="0"/>
            </a:br>
            <a:r>
              <a:rPr lang="uk-UA" sz="2800" dirty="0"/>
              <a:t>прогнозування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D51222-4E35-4B34-8497-5F48104C6C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/>
              <a:t>Лекція 4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487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55CCF5C-E17D-400B-9194-FBAA4294A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34" y="48418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лекції: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Методи отримання даних для маркетинговоґо планування.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Ситуаційний аналіз у маркетинговому плануванні.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Маркетингове прогнозування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7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638069-4D0C-4B6C-8996-98DB6748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21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1.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отримання даних для маркетинговоґо планування.</a:t>
            </a:r>
            <a:br>
              <a:rPr lang="ru-RU" dirty="0"/>
            </a:b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910457-BBB9-42A1-AC5D-0DC9F0149BBB}"/>
              </a:ext>
            </a:extLst>
          </p:cNvPr>
          <p:cNvSpPr txBox="1"/>
          <p:nvPr/>
        </p:nvSpPr>
        <p:spPr>
          <a:xfrm>
            <a:off x="550334" y="1356995"/>
            <a:ext cx="9520766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етапи маркетинґового дослідження включають: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постановку цілей (чітка постановка цілей дає змогу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часовий масштаб виконання робіт);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визначення необхідної інформації (готують список усіх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відомостей, які можуть знадобитися);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вибір способів отримання інформації (варіанти збирання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містять: використання співробітників фірми, польові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дослідження, послуги дослідницької кампанії, кабінетне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дослідження);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збір даних;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аналіз даних. </a:t>
            </a:r>
          </a:p>
        </p:txBody>
      </p:sp>
    </p:spTree>
    <p:extLst>
      <p:ext uri="{BB962C8B-B14F-4D97-AF65-F5344CB8AC3E}">
        <p14:creationId xmlns:p14="http://schemas.microsoft.com/office/powerpoint/2010/main" val="285860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0596B06-6334-4C6D-9EB0-5C3DFF657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746" y="352425"/>
            <a:ext cx="8054542" cy="26447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6564A1A-9BCB-4DE3-B9EF-C3D7282F8217}"/>
              </a:ext>
            </a:extLst>
          </p:cNvPr>
          <p:cNvSpPr txBox="1"/>
          <p:nvPr/>
        </p:nvSpPr>
        <p:spPr>
          <a:xfrm>
            <a:off x="2808288" y="30982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Стратегічний трикутник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55DCD6-D429-4121-97E2-92BED44560E1}"/>
              </a:ext>
            </a:extLst>
          </p:cNvPr>
          <p:cNvSpPr txBox="1"/>
          <p:nvPr/>
        </p:nvSpPr>
        <p:spPr>
          <a:xfrm>
            <a:off x="76200" y="3661033"/>
            <a:ext cx="117475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маркетингового планування містить у собі дослідження: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зовнішнього середовища – аналіз факторів, які не регулюються керівниками підприємства, тому для успішного функціонування потрібно пристосовуватися до них;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Споживачі, Підприємство, Конкуренти, Конкурентна перевага, Користь для клієнта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внутрішнього середовища – аналіз внутрішніх складових підприємства, що перебувають під контролем управлінського персоналу і відображають здатність підприємства своєчасно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реагувати на зміни у навколишньому середовищі.</a:t>
            </a:r>
          </a:p>
        </p:txBody>
      </p:sp>
    </p:spTree>
    <p:extLst>
      <p:ext uri="{BB962C8B-B14F-4D97-AF65-F5344CB8AC3E}">
        <p14:creationId xmlns:p14="http://schemas.microsoft.com/office/powerpoint/2010/main" val="222504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6A393-B133-4660-B2B9-3B8650355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Ситуаційний аналіз у маркетинговому плануванні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807156-9F92-468A-A89B-8ACBE7878B74}"/>
              </a:ext>
            </a:extLst>
          </p:cNvPr>
          <p:cNvSpPr txBox="1"/>
          <p:nvPr/>
        </p:nvSpPr>
        <p:spPr>
          <a:xfrm>
            <a:off x="317500" y="1450191"/>
            <a:ext cx="884555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ситуаційного аналізу включає наступні етапи: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огляд зовнішнього середовища і ділового клімату;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аналіз позицій компанії на стратегічних ринках і основних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 зонах;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порівняння продукції підприємства з конкурентами та їх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товарами;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SWOT-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(сильні, слабкі сторони, можливості й загрози)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компанії та її результатів, конкурентів, товарів, що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розглядаються в плані географічних областей і сеґментів ринку.</a:t>
            </a:r>
          </a:p>
        </p:txBody>
      </p:sp>
    </p:spTree>
    <p:extLst>
      <p:ext uri="{BB962C8B-B14F-4D97-AF65-F5344CB8AC3E}">
        <p14:creationId xmlns:p14="http://schemas.microsoft.com/office/powerpoint/2010/main" val="270773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A64033-9559-490F-A922-88A2D000C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0600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Маркетингове прогнозування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525ED0-98B4-4F23-A21D-277941DDE242}"/>
              </a:ext>
            </a:extLst>
          </p:cNvPr>
          <p:cNvSpPr txBox="1"/>
          <p:nvPr/>
        </p:nvSpPr>
        <p:spPr>
          <a:xfrm>
            <a:off x="584200" y="1446590"/>
            <a:ext cx="859666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маркетингового прогнозування поділяються: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кількісні (математико-статистичні операції);</a:t>
            </a:r>
          </a:p>
          <a:p>
            <a:pPr marL="342900" indent="-342900"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якісні (суб’єктивна оцінка).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кількісних методів прогнозування відносять: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метод зваженого ковзного середнього значення – враховує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 величин у минулому та розраховується за допомогою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зваженого коефіцієнта;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експоненціальне згладжування – кожен елемент (рівень)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часового ряду згладжується за допомогою зваженої плинної середньої, причому вага її зменшується у міру віддалення від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екстраполяція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тренда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 основі даних про часові ряди за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 регресійного аналізу визначають функцію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тренда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на цій основі будують довгострокові прогнози.</a:t>
            </a:r>
          </a:p>
        </p:txBody>
      </p:sp>
    </p:spTree>
    <p:extLst>
      <p:ext uri="{BB962C8B-B14F-4D97-AF65-F5344CB8AC3E}">
        <p14:creationId xmlns:p14="http://schemas.microsoft.com/office/powerpoint/2010/main" val="425605285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361</Words>
  <Application>Microsoft Office PowerPoint</Application>
  <PresentationFormat>Широкоэкранный</PresentationFormat>
  <Paragraphs>47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Організація процесу збору інформації та  прогнозування</vt:lpstr>
      <vt:lpstr>Презентация PowerPoint</vt:lpstr>
      <vt:lpstr>1. Методи отримання даних для маркетинговоґо планування. </vt:lpstr>
      <vt:lpstr>Презентация PowerPoint</vt:lpstr>
      <vt:lpstr>2. Ситуаційний аналіз у маркетинговому плануванні</vt:lpstr>
      <vt:lpstr>3 Маркетингове прогнозування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Теоретико-методологічні основи маркетингового планування</dc:title>
  <dc:creator>M Ivanov</dc:creator>
  <cp:lastModifiedBy>M Ivanov</cp:lastModifiedBy>
  <cp:revision>7</cp:revision>
  <dcterms:created xsi:type="dcterms:W3CDTF">2023-09-18T08:38:47Z</dcterms:created>
  <dcterms:modified xsi:type="dcterms:W3CDTF">2023-10-17T07:58:18Z</dcterms:modified>
</cp:coreProperties>
</file>