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109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2572488"/>
            <a:ext cx="8347187" cy="228284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ія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соціології реклами та комунікацій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105" y="607127"/>
            <a:ext cx="54391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«Методологія соціології реклами та комунікацій»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вивчення студентами реального функціонування інституту реклами в сучасному соціумі, соціологічних методів забезпечення рекламної діяльності й формування системного комплексу знань, навичок та вмінь по даному напрямку навчання</a:t>
            </a:r>
            <a:endParaRPr lang="ru-RU" sz="2800" dirty="0"/>
          </a:p>
        </p:txBody>
      </p:sp>
      <p:pic>
        <p:nvPicPr>
          <p:cNvPr id="1026" name="Picture 2" descr="http://4.bp.blogspot.com/-gNt-dauL_5I/Ubmj8Pj6_5I/AAAAAAAAFXQ/PstH1y-kTpM/s1600/student-books-03-Cropped-511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2063840"/>
            <a:ext cx="48672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9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97" y="167040"/>
            <a:ext cx="784323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соціології реклами та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комунікацій»є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 структурні складові та сутнісні характеристики реклами; проаналізувати різні методологічні підходи дослідження реклами; ознайомити зі специфічною природою рекламної комунікації; поглибити розуміння системності як важливої ознаки рекламної комунікації у сьогоденні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закріпити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 функціональних особливостей рекламних засобів масової комунікації та їх ролі у житті сучасної людини і соціуму.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://15minut.org/wp-content/uploads/ukrainskie-studenty-poluchat-jelektronnye-studencheskie-2014-01-16-13-35-5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34" y="4383579"/>
            <a:ext cx="3497806" cy="216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avicon.ico.sancampoen.appspot.com/www.pixint.com/images/bgslider/slide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777" y="3936398"/>
            <a:ext cx="3225907" cy="261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5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з вимогами освітньо-професійної програми студенти повинні: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знати 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природу і сутність реклами як соціального явища, як процесу комунікативної взаємодії, як виду діяльності, як соціального інституту тощо;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історію виникнення та основні дослідження реклами;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 складові рекламної комунікації, суб’єкти, об’єкти та канали рекламного висловлення;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 формування, висловлювання та розповсюдження рекламного звернення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вести дискусії, організовувати проблемні групи з метою активізації засвоєного матеріалу;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процеси формування, висловлювання та розповсюдження рекламного звернення;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специфіку, механізми та технології формування рекламного повідомлення у сфері економіки, політики та інших сферах життєдіяльності суспільства.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9893"/>
            <a:ext cx="11892455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 курс 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соціології реклами та комунікацій</a:t>
            </a:r>
            <a:r>
              <a:rPr lang="uk-UA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 використання різних методів навчання. 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лекційних заняттях використовується </a:t>
            </a:r>
            <a:r>
              <a:rPr lang="uk-UA" sz="1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пояснювально</a:t>
            </a: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-ілюстративний, або інформаційно-рецептивний метод, який дозволяє забезпечити системний характер засвоєння знань. Виходячи зі змісту навчальної та робочої програми, викладач розкриває основні питання теми, в кожному з яких виділено основні поняття, логічні зв’язки між ними. На лекціях з курсу «Соціологія реклами» доцільно також використовувати проблемний метод навчання, що забезпечує розкриття системи доказів, порівняння точок зору, різних підходів щодо вирішення тієї чи іншої проблеми.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семінарських заняттях використовується передусім проблемний метод, а також пошуковий, оскільки саме під час обговорення на семінарах, розгляду різних варіантів вирішення тих чи інших питань можливе винайдення оптимальних моделей. Репродуктивний метод на семінарських заняттях застосовується ситуативно щодо студентів з певним рівнем підготовленості. Для поглиблення знань і вмінь тих студентів, які виявляють високу активність у вивченні тем курсу, є можливість використання дослідницького методу, що досягається шляхом орієнтації їх на виконання складних завдань, що потребують більшої самостійності та наполегливості. 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http://st03.kakprosto.ru/images/article/2011/10/26/1_52553aceea4f052553aceea5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003" y="4429974"/>
            <a:ext cx="2981763" cy="223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entaregion.ru/wp-content/uploads/2011/09/le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414" y="4429974"/>
            <a:ext cx="3074275" cy="230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5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138" y="141889"/>
            <a:ext cx="98061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Викентьев И. Л. Приемы рекламы и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public relations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СПб., 1995.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Джулер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А.,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Дрюниани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Б. Креативные стратегии в рекламе. СПб., 2002.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Лебедев-Любимов А. Н. Психология рекламы. СПб., 2006.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Ляпина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Т. В. Политическая реклама. Киев, 2000.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Мельник Г. С.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Mass Media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Психологические процессы и эффекты. СПб., 1996.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Музыкант В. Л. Теория и практика современной рекламы. М., 1998.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Ромат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Е. В. Реклама. СПб., 2008.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Ульяновский А.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Мифодизайн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рекламы. СПб., 1995.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Федотова Л. Н. Социология рекламы. М., 1999.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Школьник Л. Уроки рекламных королей. М., 1998.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726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524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Symbol</vt:lpstr>
      <vt:lpstr>Times New Roman</vt:lpstr>
      <vt:lpstr>Trebuchet MS</vt:lpstr>
      <vt:lpstr>Wingdings 3</vt:lpstr>
      <vt:lpstr>Аспект</vt:lpstr>
      <vt:lpstr>Методологія соціології реклами та комунікацій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Kate</cp:lastModifiedBy>
  <cp:revision>5</cp:revision>
  <dcterms:created xsi:type="dcterms:W3CDTF">2016-01-22T08:42:21Z</dcterms:created>
  <dcterms:modified xsi:type="dcterms:W3CDTF">2016-01-22T10:22:12Z</dcterms:modified>
</cp:coreProperties>
</file>