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3"/>
  </p:notesMasterIdLst>
  <p:sldIdLst>
    <p:sldId id="256" r:id="rId2"/>
    <p:sldId id="307" r:id="rId3"/>
    <p:sldId id="311" r:id="rId4"/>
    <p:sldId id="312" r:id="rId5"/>
    <p:sldId id="281" r:id="rId6"/>
    <p:sldId id="302" r:id="rId7"/>
    <p:sldId id="304" r:id="rId8"/>
    <p:sldId id="305" r:id="rId9"/>
    <p:sldId id="306" r:id="rId10"/>
    <p:sldId id="300" r:id="rId11"/>
    <p:sldId id="301" r:id="rId12"/>
    <p:sldId id="284" r:id="rId13"/>
    <p:sldId id="285" r:id="rId14"/>
    <p:sldId id="286" r:id="rId15"/>
    <p:sldId id="259" r:id="rId16"/>
    <p:sldId id="288" r:id="rId17"/>
    <p:sldId id="287" r:id="rId18"/>
    <p:sldId id="289" r:id="rId19"/>
    <p:sldId id="290" r:id="rId20"/>
    <p:sldId id="291" r:id="rId21"/>
    <p:sldId id="299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495CE3-D58E-43BF-AFE0-06392DCBFC19}">
          <p14:sldIdLst>
            <p14:sldId id="256"/>
            <p14:sldId id="307"/>
            <p14:sldId id="311"/>
            <p14:sldId id="312"/>
            <p14:sldId id="281"/>
            <p14:sldId id="302"/>
            <p14:sldId id="304"/>
            <p14:sldId id="305"/>
            <p14:sldId id="306"/>
            <p14:sldId id="300"/>
            <p14:sldId id="301"/>
            <p14:sldId id="284"/>
            <p14:sldId id="285"/>
            <p14:sldId id="286"/>
            <p14:sldId id="259"/>
            <p14:sldId id="288"/>
            <p14:sldId id="287"/>
            <p14:sldId id="289"/>
            <p14:sldId id="290"/>
            <p14:sldId id="291"/>
            <p14:sldId id="299"/>
          </p14:sldIdLst>
        </p14:section>
        <p14:section name="Раздел без заголовка" id="{46C2DE44-CE8C-40D1-8991-CDC4C32D149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CCFF99"/>
    <a:srgbClr val="66FF99"/>
    <a:srgbClr val="CCFFCC"/>
    <a:srgbClr val="00FFFF"/>
    <a:srgbClr val="808000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368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BCC088-CA3B-4163-9229-912CD56099A1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95AFD3-2E01-4B6A-90E9-17288D02DAA7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«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справжня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«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«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приборканні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дракона»,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перетворенні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проблем на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можливість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вигоду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виробничі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потужності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компетентність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персоналу, добре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оплачувану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роботу і,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нарешті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багатство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</a:t>
          </a:r>
          <a:endParaRPr lang="ru-RU" sz="2000" dirty="0">
            <a:solidFill>
              <a:srgbClr val="002060"/>
            </a:solidFill>
          </a:endParaRPr>
        </a:p>
      </dgm:t>
    </dgm:pt>
    <dgm:pt modelId="{600B01F5-C40F-4F79-A1FC-EBF1FF6B7F41}" type="parTrans" cxnId="{BED6C031-1BEA-44A3-8591-242D2E681B1F}">
      <dgm:prSet/>
      <dgm:spPr/>
      <dgm:t>
        <a:bodyPr/>
        <a:lstStyle/>
        <a:p>
          <a:endParaRPr lang="ru-RU"/>
        </a:p>
      </dgm:t>
    </dgm:pt>
    <dgm:pt modelId="{F51D8DD8-3A15-4886-B730-05E09A57C742}" type="sibTrans" cxnId="{BED6C031-1BEA-44A3-8591-242D2E681B1F}">
      <dgm:prSet/>
      <dgm:spPr/>
      <dgm:t>
        <a:bodyPr/>
        <a:lstStyle/>
        <a:p>
          <a:endParaRPr lang="ru-RU"/>
        </a:p>
      </dgm:t>
    </dgm:pt>
    <dgm:pt modelId="{44986804-4FC3-4E25-885C-5DB923FCC074}" type="pres">
      <dgm:prSet presAssocID="{89BCC088-CA3B-4163-9229-912CD56099A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88757D5D-C332-40BE-9B11-18201BBA3FDF}" type="pres">
      <dgm:prSet presAssocID="{AD95AFD3-2E01-4B6A-90E9-17288D02DAA7}" presName="composite" presStyleCnt="0">
        <dgm:presLayoutVars>
          <dgm:chMax/>
          <dgm:chPref/>
        </dgm:presLayoutVars>
      </dgm:prSet>
      <dgm:spPr/>
    </dgm:pt>
    <dgm:pt modelId="{9D1F0F6D-89DE-4B45-BF4F-AD4201D82117}" type="pres">
      <dgm:prSet presAssocID="{AD95AFD3-2E01-4B6A-90E9-17288D02DAA7}" presName="Image" presStyleLbl="b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1F4EB7B-5D00-4735-98B2-FACC05051E40}" type="pres">
      <dgm:prSet presAssocID="{AD95AFD3-2E01-4B6A-90E9-17288D02DAA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B0A9CF-50C9-46E1-8412-7B09839DC95E}" type="pres">
      <dgm:prSet presAssocID="{AD95AFD3-2E01-4B6A-90E9-17288D02DAA7}" presName="tlFrame" presStyleLbl="node1" presStyleIdx="0" presStyleCnt="4"/>
      <dgm:spPr/>
    </dgm:pt>
    <dgm:pt modelId="{5319563B-D23D-4F8F-8EEF-D2D906858734}" type="pres">
      <dgm:prSet presAssocID="{AD95AFD3-2E01-4B6A-90E9-17288D02DAA7}" presName="trFrame" presStyleLbl="node1" presStyleIdx="1" presStyleCnt="4"/>
      <dgm:spPr/>
    </dgm:pt>
    <dgm:pt modelId="{31B9E26F-A9E0-44A2-94BC-D12CCF78AA93}" type="pres">
      <dgm:prSet presAssocID="{AD95AFD3-2E01-4B6A-90E9-17288D02DAA7}" presName="blFrame" presStyleLbl="node1" presStyleIdx="2" presStyleCnt="4"/>
      <dgm:spPr/>
    </dgm:pt>
    <dgm:pt modelId="{4A836AAA-AFC2-4744-851A-7B4EE8B04070}" type="pres">
      <dgm:prSet presAssocID="{AD95AFD3-2E01-4B6A-90E9-17288D02DAA7}" presName="brFrame" presStyleLbl="node1" presStyleIdx="3" presStyleCnt="4"/>
      <dgm:spPr/>
    </dgm:pt>
  </dgm:ptLst>
  <dgm:cxnLst>
    <dgm:cxn modelId="{BED6C031-1BEA-44A3-8591-242D2E681B1F}" srcId="{89BCC088-CA3B-4163-9229-912CD56099A1}" destId="{AD95AFD3-2E01-4B6A-90E9-17288D02DAA7}" srcOrd="0" destOrd="0" parTransId="{600B01F5-C40F-4F79-A1FC-EBF1FF6B7F41}" sibTransId="{F51D8DD8-3A15-4886-B730-05E09A57C742}"/>
    <dgm:cxn modelId="{E3A32602-89D8-4129-BF9F-F03DC1A9514F}" type="presOf" srcId="{AD95AFD3-2E01-4B6A-90E9-17288D02DAA7}" destId="{A1F4EB7B-5D00-4735-98B2-FACC05051E40}" srcOrd="0" destOrd="0" presId="urn:microsoft.com/office/officeart/2009/3/layout/FramedTextPicture"/>
    <dgm:cxn modelId="{7D54B572-14A3-4FF7-9FAE-A2461C5215E8}" type="presOf" srcId="{89BCC088-CA3B-4163-9229-912CD56099A1}" destId="{44986804-4FC3-4E25-885C-5DB923FCC074}" srcOrd="0" destOrd="0" presId="urn:microsoft.com/office/officeart/2009/3/layout/FramedTextPicture"/>
    <dgm:cxn modelId="{6F37EA9D-6B01-4DE2-954F-9ADA8AC95922}" type="presParOf" srcId="{44986804-4FC3-4E25-885C-5DB923FCC074}" destId="{88757D5D-C332-40BE-9B11-18201BBA3FDF}" srcOrd="0" destOrd="0" presId="urn:microsoft.com/office/officeart/2009/3/layout/FramedTextPicture"/>
    <dgm:cxn modelId="{B3343724-4267-4BFA-A798-D85484053B5B}" type="presParOf" srcId="{88757D5D-C332-40BE-9B11-18201BBA3FDF}" destId="{9D1F0F6D-89DE-4B45-BF4F-AD4201D82117}" srcOrd="0" destOrd="0" presId="urn:microsoft.com/office/officeart/2009/3/layout/FramedTextPicture"/>
    <dgm:cxn modelId="{7448E0C5-4F13-4000-93F1-7BD433ED6143}" type="presParOf" srcId="{88757D5D-C332-40BE-9B11-18201BBA3FDF}" destId="{A1F4EB7B-5D00-4735-98B2-FACC05051E40}" srcOrd="1" destOrd="0" presId="urn:microsoft.com/office/officeart/2009/3/layout/FramedTextPicture"/>
    <dgm:cxn modelId="{89EC5F91-B28D-434E-85F7-8E659A47D08F}" type="presParOf" srcId="{88757D5D-C332-40BE-9B11-18201BBA3FDF}" destId="{F5B0A9CF-50C9-46E1-8412-7B09839DC95E}" srcOrd="2" destOrd="0" presId="urn:microsoft.com/office/officeart/2009/3/layout/FramedTextPicture"/>
    <dgm:cxn modelId="{F6DA5071-B7A0-42D7-BA89-CFC33146347F}" type="presParOf" srcId="{88757D5D-C332-40BE-9B11-18201BBA3FDF}" destId="{5319563B-D23D-4F8F-8EEF-D2D906858734}" srcOrd="3" destOrd="0" presId="urn:microsoft.com/office/officeart/2009/3/layout/FramedTextPicture"/>
    <dgm:cxn modelId="{947DF913-9791-43A7-847B-EC01A899B5A4}" type="presParOf" srcId="{88757D5D-C332-40BE-9B11-18201BBA3FDF}" destId="{31B9E26F-A9E0-44A2-94BC-D12CCF78AA93}" srcOrd="4" destOrd="0" presId="urn:microsoft.com/office/officeart/2009/3/layout/FramedTextPicture"/>
    <dgm:cxn modelId="{9D012002-0BB5-4B62-A682-4A95CA56992C}" type="presParOf" srcId="{88757D5D-C332-40BE-9B11-18201BBA3FDF}" destId="{4A836AAA-AFC2-4744-851A-7B4EE8B04070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801839-84B3-475A-B9D5-4301B12D35AF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A3C6167-D41A-4EDF-AA98-67602D0CAE1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Форми реалізації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D34F175-9989-4801-B21D-15AD62A48C7A}" type="parTrans" cxnId="{4F549A12-B645-4E0D-B18D-6702D67C8909}">
      <dgm:prSet/>
      <dgm:spPr/>
      <dgm:t>
        <a:bodyPr/>
        <a:lstStyle/>
        <a:p>
          <a:endParaRPr lang="ru-RU"/>
        </a:p>
      </dgm:t>
    </dgm:pt>
    <dgm:pt modelId="{08833E2A-8A19-437B-AE7A-E297048B81EE}" type="sibTrans" cxnId="{4F549A12-B645-4E0D-B18D-6702D67C8909}">
      <dgm:prSet/>
      <dgm:spPr/>
      <dgm:t>
        <a:bodyPr/>
        <a:lstStyle/>
        <a:p>
          <a:endParaRPr lang="ru-RU"/>
        </a:p>
      </dgm:t>
    </dgm:pt>
    <dgm:pt modelId="{16032EFB-08D0-4E57-87CB-1C13EAD2078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традиційні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орієнтований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менеджмент, маркетинг,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корпоративна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освітні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програми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тренінги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комунікації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добродійність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спонсорство)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AFE515B-DB49-4938-8B94-22E3D6DE9CD3}" type="parTrans" cxnId="{7F18B172-33A5-4A51-B93A-7D9923D7A86C}">
      <dgm:prSet/>
      <dgm:spPr/>
      <dgm:t>
        <a:bodyPr/>
        <a:lstStyle/>
        <a:p>
          <a:endParaRPr lang="ru-RU"/>
        </a:p>
      </dgm:t>
    </dgm:pt>
    <dgm:pt modelId="{FDBA13DD-282D-4D0F-9225-8B3B77C44371}" type="sibTrans" cxnId="{7F18B172-33A5-4A51-B93A-7D9923D7A86C}">
      <dgm:prSet/>
      <dgm:spPr/>
      <dgm:t>
        <a:bodyPr/>
        <a:lstStyle/>
        <a:p>
          <a:endParaRPr lang="ru-RU"/>
        </a:p>
      </dgm:t>
    </dgm:pt>
    <dgm:pt modelId="{6E53B459-BA70-459E-8DC7-11FCCAF4178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Моніторинг результатів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B4E5504-CCFD-4F1B-8787-0C8FD31D11FD}" type="parTrans" cxnId="{196AC0CA-BD3A-4B5C-BCFB-7EDED659FE6D}">
      <dgm:prSet/>
      <dgm:spPr/>
      <dgm:t>
        <a:bodyPr/>
        <a:lstStyle/>
        <a:p>
          <a:endParaRPr lang="ru-RU"/>
        </a:p>
      </dgm:t>
    </dgm:pt>
    <dgm:pt modelId="{00692FBD-855E-4776-BD23-C6B4D5FB1924}" type="sibTrans" cxnId="{196AC0CA-BD3A-4B5C-BCFB-7EDED659FE6D}">
      <dgm:prSet/>
      <dgm:spPr/>
      <dgm:t>
        <a:bodyPr/>
        <a:lstStyle/>
        <a:p>
          <a:endParaRPr lang="ru-RU"/>
        </a:p>
      </dgm:t>
    </dgm:pt>
    <dgm:pt modelId="{180A1BF0-6D80-48BE-A09F-B5263CAAABC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звітність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соціальний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аудит,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ревізії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етичні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експертизи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участь у рейтингах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прозорості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ділової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доброчесності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комплаєнсу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06AECCD-3FA9-468C-89E3-16E80190025C}" type="parTrans" cxnId="{45A0255E-647E-4A31-B090-AA8CEB412B11}">
      <dgm:prSet/>
      <dgm:spPr/>
      <dgm:t>
        <a:bodyPr/>
        <a:lstStyle/>
        <a:p>
          <a:endParaRPr lang="ru-RU"/>
        </a:p>
      </dgm:t>
    </dgm:pt>
    <dgm:pt modelId="{2BBA4648-1A1A-47D7-9031-673468A6495A}" type="sibTrans" cxnId="{45A0255E-647E-4A31-B090-AA8CEB412B11}">
      <dgm:prSet/>
      <dgm:spPr/>
      <dgm:t>
        <a:bodyPr/>
        <a:lstStyle/>
        <a:p>
          <a:endParaRPr lang="ru-RU"/>
        </a:p>
      </dgm:t>
    </dgm:pt>
    <dgm:pt modelId="{1DC2F226-4D48-475B-B9AB-0E33D01791D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інноваційні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інвестування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підприємництво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проекти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фандрайзинг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венчурні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фонди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ДПП,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навчання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етичній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поведінці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26A239C-E37D-4CDC-A8EA-5F7C516C980F}" type="parTrans" cxnId="{311A9887-5703-4764-BA8D-A0E2384F6ED2}">
      <dgm:prSet/>
      <dgm:spPr/>
    </dgm:pt>
    <dgm:pt modelId="{AAA239D7-55E3-48C9-895B-4FBEC4DF5AB6}" type="sibTrans" cxnId="{311A9887-5703-4764-BA8D-A0E2384F6ED2}">
      <dgm:prSet/>
      <dgm:spPr/>
    </dgm:pt>
    <dgm:pt modelId="{839F791D-F37D-41B2-86FC-6CB64C25E592}" type="pres">
      <dgm:prSet presAssocID="{6F801839-84B3-475A-B9D5-4301B12D35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24DC9E-BD7A-4EB0-B986-C5B6DB0087D4}" type="pres">
      <dgm:prSet presAssocID="{5A3C6167-D41A-4EDF-AA98-67602D0CAE19}" presName="linNode" presStyleCnt="0"/>
      <dgm:spPr/>
    </dgm:pt>
    <dgm:pt modelId="{1F65BA56-B5C5-4D71-80F9-D9B2EF6D4446}" type="pres">
      <dgm:prSet presAssocID="{5A3C6167-D41A-4EDF-AA98-67602D0CAE19}" presName="parentText" presStyleLbl="node1" presStyleIdx="0" presStyleCnt="2" custScaleX="54827" custLinFactNeighborX="-3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D98D9-DCAA-4C1E-9276-913A1D0A8F30}" type="pres">
      <dgm:prSet presAssocID="{5A3C6167-D41A-4EDF-AA98-67602D0CAE19}" presName="descendantText" presStyleLbl="alignAccFollowNode1" presStyleIdx="0" presStyleCnt="2" custScaleX="126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36379-2E41-41B2-9B6A-09B6253D7EB8}" type="pres">
      <dgm:prSet presAssocID="{08833E2A-8A19-437B-AE7A-E297048B81EE}" presName="sp" presStyleCnt="0"/>
      <dgm:spPr/>
    </dgm:pt>
    <dgm:pt modelId="{7841361E-E618-48F6-82DF-F696CF543C34}" type="pres">
      <dgm:prSet presAssocID="{6E53B459-BA70-459E-8DC7-11FCCAF41784}" presName="linNode" presStyleCnt="0"/>
      <dgm:spPr/>
    </dgm:pt>
    <dgm:pt modelId="{2CB7C2F6-6B72-4837-8622-55EE56CAF8B5}" type="pres">
      <dgm:prSet presAssocID="{6E53B459-BA70-459E-8DC7-11FCCAF41784}" presName="parentText" presStyleLbl="node1" presStyleIdx="1" presStyleCnt="2" custScaleX="54827" custLinFactNeighborX="-15023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9DDD6-42BB-4741-88FF-86765DD95B8C}" type="pres">
      <dgm:prSet presAssocID="{6E53B459-BA70-459E-8DC7-11FCCAF41784}" presName="descendantText" presStyleLbl="alignAccFollowNode1" presStyleIdx="1" presStyleCnt="2" custScaleX="126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4F362-F09B-4239-A9EE-97B00766559C}" type="presOf" srcId="{1DC2F226-4D48-475B-B9AB-0E33D01791DB}" destId="{863D98D9-DCAA-4C1E-9276-913A1D0A8F30}" srcOrd="0" destOrd="1" presId="urn:microsoft.com/office/officeart/2005/8/layout/vList5"/>
    <dgm:cxn modelId="{EAA36B70-A45B-41E0-A3ED-8F538A4CB80D}" type="presOf" srcId="{6E53B459-BA70-459E-8DC7-11FCCAF41784}" destId="{2CB7C2F6-6B72-4837-8622-55EE56CAF8B5}" srcOrd="0" destOrd="0" presId="urn:microsoft.com/office/officeart/2005/8/layout/vList5"/>
    <dgm:cxn modelId="{5E16C6DE-5791-47E3-BAC9-ABA0C1218959}" type="presOf" srcId="{180A1BF0-6D80-48BE-A09F-B5263CAAABC3}" destId="{8559DDD6-42BB-4741-88FF-86765DD95B8C}" srcOrd="0" destOrd="0" presId="urn:microsoft.com/office/officeart/2005/8/layout/vList5"/>
    <dgm:cxn modelId="{061A4588-5D7D-4DEC-90A1-3596EF033685}" type="presOf" srcId="{16032EFB-08D0-4E57-87CB-1C13EAD20787}" destId="{863D98D9-DCAA-4C1E-9276-913A1D0A8F30}" srcOrd="0" destOrd="0" presId="urn:microsoft.com/office/officeart/2005/8/layout/vList5"/>
    <dgm:cxn modelId="{45A0255E-647E-4A31-B090-AA8CEB412B11}" srcId="{6E53B459-BA70-459E-8DC7-11FCCAF41784}" destId="{180A1BF0-6D80-48BE-A09F-B5263CAAABC3}" srcOrd="0" destOrd="0" parTransId="{906AECCD-3FA9-468C-89E3-16E80190025C}" sibTransId="{2BBA4648-1A1A-47D7-9031-673468A6495A}"/>
    <dgm:cxn modelId="{196AC0CA-BD3A-4B5C-BCFB-7EDED659FE6D}" srcId="{6F801839-84B3-475A-B9D5-4301B12D35AF}" destId="{6E53B459-BA70-459E-8DC7-11FCCAF41784}" srcOrd="1" destOrd="0" parTransId="{0B4E5504-CCFD-4F1B-8787-0C8FD31D11FD}" sibTransId="{00692FBD-855E-4776-BD23-C6B4D5FB1924}"/>
    <dgm:cxn modelId="{311A9887-5703-4764-BA8D-A0E2384F6ED2}" srcId="{5A3C6167-D41A-4EDF-AA98-67602D0CAE19}" destId="{1DC2F226-4D48-475B-B9AB-0E33D01791DB}" srcOrd="1" destOrd="0" parTransId="{E26A239C-E37D-4CDC-A8EA-5F7C516C980F}" sibTransId="{AAA239D7-55E3-48C9-895B-4FBEC4DF5AB6}"/>
    <dgm:cxn modelId="{7F18B172-33A5-4A51-B93A-7D9923D7A86C}" srcId="{5A3C6167-D41A-4EDF-AA98-67602D0CAE19}" destId="{16032EFB-08D0-4E57-87CB-1C13EAD20787}" srcOrd="0" destOrd="0" parTransId="{FAFE515B-DB49-4938-8B94-22E3D6DE9CD3}" sibTransId="{FDBA13DD-282D-4D0F-9225-8B3B77C44371}"/>
    <dgm:cxn modelId="{BC50B6BD-DBDF-44C2-9814-4EB7FA656115}" type="presOf" srcId="{5A3C6167-D41A-4EDF-AA98-67602D0CAE19}" destId="{1F65BA56-B5C5-4D71-80F9-D9B2EF6D4446}" srcOrd="0" destOrd="0" presId="urn:microsoft.com/office/officeart/2005/8/layout/vList5"/>
    <dgm:cxn modelId="{60A8D6A9-A910-408D-A12E-7690EBF8A81F}" type="presOf" srcId="{6F801839-84B3-475A-B9D5-4301B12D35AF}" destId="{839F791D-F37D-41B2-86FC-6CB64C25E592}" srcOrd="0" destOrd="0" presId="urn:microsoft.com/office/officeart/2005/8/layout/vList5"/>
    <dgm:cxn modelId="{4F549A12-B645-4E0D-B18D-6702D67C8909}" srcId="{6F801839-84B3-475A-B9D5-4301B12D35AF}" destId="{5A3C6167-D41A-4EDF-AA98-67602D0CAE19}" srcOrd="0" destOrd="0" parTransId="{7D34F175-9989-4801-B21D-15AD62A48C7A}" sibTransId="{08833E2A-8A19-437B-AE7A-E297048B81EE}"/>
    <dgm:cxn modelId="{56873BF2-C571-4CBB-9D2D-AFBB5F7062EE}" type="presParOf" srcId="{839F791D-F37D-41B2-86FC-6CB64C25E592}" destId="{AC24DC9E-BD7A-4EB0-B986-C5B6DB0087D4}" srcOrd="0" destOrd="0" presId="urn:microsoft.com/office/officeart/2005/8/layout/vList5"/>
    <dgm:cxn modelId="{EA169BEA-F1E7-4714-846B-FB27A6AC666D}" type="presParOf" srcId="{AC24DC9E-BD7A-4EB0-B986-C5B6DB0087D4}" destId="{1F65BA56-B5C5-4D71-80F9-D9B2EF6D4446}" srcOrd="0" destOrd="0" presId="urn:microsoft.com/office/officeart/2005/8/layout/vList5"/>
    <dgm:cxn modelId="{CBED64C3-A8D2-432E-9B07-A53BD5A3AEAD}" type="presParOf" srcId="{AC24DC9E-BD7A-4EB0-B986-C5B6DB0087D4}" destId="{863D98D9-DCAA-4C1E-9276-913A1D0A8F30}" srcOrd="1" destOrd="0" presId="urn:microsoft.com/office/officeart/2005/8/layout/vList5"/>
    <dgm:cxn modelId="{3361DE33-BC31-4A19-B2F3-29C3D32F9505}" type="presParOf" srcId="{839F791D-F37D-41B2-86FC-6CB64C25E592}" destId="{F8A36379-2E41-41B2-9B6A-09B6253D7EB8}" srcOrd="1" destOrd="0" presId="urn:microsoft.com/office/officeart/2005/8/layout/vList5"/>
    <dgm:cxn modelId="{761D09EE-6B96-4CA1-9638-7F240CAFE056}" type="presParOf" srcId="{839F791D-F37D-41B2-86FC-6CB64C25E592}" destId="{7841361E-E618-48F6-82DF-F696CF543C34}" srcOrd="2" destOrd="0" presId="urn:microsoft.com/office/officeart/2005/8/layout/vList5"/>
    <dgm:cxn modelId="{8075DC0B-375F-42C5-A009-8C9AF16664DB}" type="presParOf" srcId="{7841361E-E618-48F6-82DF-F696CF543C34}" destId="{2CB7C2F6-6B72-4837-8622-55EE56CAF8B5}" srcOrd="0" destOrd="0" presId="urn:microsoft.com/office/officeart/2005/8/layout/vList5"/>
    <dgm:cxn modelId="{E90D19CC-EFED-4E2C-A0B6-EE8FD9DF301F}" type="presParOf" srcId="{7841361E-E618-48F6-82DF-F696CF543C34}" destId="{8559DDD6-42BB-4741-88FF-86765DD95B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EC0AE55-23A6-4378-8DB3-5D73611094AF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EEEAA1D-03FA-4A9E-B86F-E400045C69EE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</a:t>
          </a:r>
          <a:r>
            <a:rPr lang="en-US" sz="28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еагуюч</a:t>
          </a:r>
          <a:r>
            <a: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</a:t>
          </a:r>
          <a:r>
            <a: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СВБ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A319E5C-2EEE-4B02-802D-4E29C31F4394}" type="parTrans" cxnId="{969CE86B-7A0C-41B1-8D8C-55AD7A6A578E}">
      <dgm:prSet/>
      <dgm:spPr/>
      <dgm:t>
        <a:bodyPr/>
        <a:lstStyle/>
        <a:p>
          <a:endParaRPr lang="ru-RU"/>
        </a:p>
      </dgm:t>
    </dgm:pt>
    <dgm:pt modelId="{E5C45F2A-A0BD-48BC-872A-0E0BE21FAA27}" type="sibTrans" cxnId="{969CE86B-7A0C-41B1-8D8C-55AD7A6A578E}">
      <dgm:prSet/>
      <dgm:spPr/>
      <dgm:t>
        <a:bodyPr/>
        <a:lstStyle/>
        <a:p>
          <a:endParaRPr lang="ru-RU"/>
        </a:p>
      </dgm:t>
    </dgm:pt>
    <dgm:pt modelId="{53074603-C70F-43BF-AC43-6C3BB38118E2}">
      <dgm:prSet phldrT="[Текст]" custT="1"/>
      <dgm:spPr/>
      <dgm:t>
        <a:bodyPr/>
        <a:lstStyle/>
        <a:p>
          <a:r>
            <a:rPr lang="en-US" sz="2400" b="1" i="1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спрямована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позиціонування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як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“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доброго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корпоративн</a:t>
          </a:r>
          <a:r>
            <a:rPr lang="uk-UA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ого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громадянин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“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1CF882-4C80-44AB-B7FC-96DF56F41AA0}" type="parTrans" cxnId="{DDBBA0FD-C942-4236-AB00-78FDFC11FF0A}">
      <dgm:prSet/>
      <dgm:spPr/>
      <dgm:t>
        <a:bodyPr/>
        <a:lstStyle/>
        <a:p>
          <a:endParaRPr lang="ru-RU"/>
        </a:p>
      </dgm:t>
    </dgm:pt>
    <dgm:pt modelId="{3B7E37C9-389F-4EB5-8983-92A29AC117A0}" type="sibTrans" cxnId="{DDBBA0FD-C942-4236-AB00-78FDFC11FF0A}">
      <dgm:prSet/>
      <dgm:spPr/>
      <dgm:t>
        <a:bodyPr/>
        <a:lstStyle/>
        <a:p>
          <a:endParaRPr lang="ru-RU"/>
        </a:p>
      </dgm:t>
    </dgm:pt>
    <dgm:pt modelId="{4D9E6051-9304-45DA-A16C-DAD112493F8E}">
      <dgm:prSet phldrT="[Текст]" custT="1"/>
      <dgm:spPr/>
      <dgm:t>
        <a:bodyPr/>
        <a:lstStyle/>
        <a:p>
          <a:r>
            <a:rPr lang="en-US" sz="2400" b="1" i="1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практикує</a:t>
          </a:r>
          <a:r>
            <a:rPr lang="en-US" sz="24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нестратегічну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філантропію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мінімізацію ш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коди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процесі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B6DFBE-BFC6-4706-A687-9619968708B2}" type="parTrans" cxnId="{EE1EB78A-3391-4C40-A916-060B518133C9}">
      <dgm:prSet/>
      <dgm:spPr/>
      <dgm:t>
        <a:bodyPr/>
        <a:lstStyle/>
        <a:p>
          <a:endParaRPr lang="ru-RU"/>
        </a:p>
      </dgm:t>
    </dgm:pt>
    <dgm:pt modelId="{FF0920BA-412E-485E-BF11-249023727ADF}" type="sibTrans" cxnId="{EE1EB78A-3391-4C40-A916-060B518133C9}">
      <dgm:prSet/>
      <dgm:spPr/>
      <dgm:t>
        <a:bodyPr/>
        <a:lstStyle/>
        <a:p>
          <a:endParaRPr lang="ru-RU"/>
        </a:p>
      </dgm:t>
    </dgm:pt>
    <dgm:pt modelId="{BE91808A-964E-4137-B0C9-3CD10B609567}">
      <dgm:prSet phldrT="[Текст]" custT="1"/>
      <dgm:spPr/>
      <dgm:t>
        <a:bodyPr/>
        <a:lstStyle/>
        <a:p>
          <a:r>
            <a:rPr lang="en-US" sz="2400" b="1" i="1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en-US" sz="24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забезпечити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середньострокову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підтримку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низити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нефінансові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ри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зики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короткостроковій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перспективі</a:t>
          </a:r>
          <a:r>
            <a:rPr lang="ru-RU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89FE1B-4FA4-4B5E-B099-B7BA87878C91}" type="parTrans" cxnId="{DC94FD42-B078-4882-80AC-7DE424CC9EBF}">
      <dgm:prSet/>
      <dgm:spPr/>
      <dgm:t>
        <a:bodyPr/>
        <a:lstStyle/>
        <a:p>
          <a:endParaRPr lang="ru-RU"/>
        </a:p>
      </dgm:t>
    </dgm:pt>
    <dgm:pt modelId="{87131D0C-65A9-4552-8284-B70B1AB65610}" type="sibTrans" cxnId="{DC94FD42-B078-4882-80AC-7DE424CC9EBF}">
      <dgm:prSet/>
      <dgm:spPr/>
      <dgm:t>
        <a:bodyPr/>
        <a:lstStyle/>
        <a:p>
          <a:endParaRPr lang="ru-RU"/>
        </a:p>
      </dgm:t>
    </dgm:pt>
    <dgm:pt modelId="{AF017DB1-832E-4496-821C-A858171A113F}" type="pres">
      <dgm:prSet presAssocID="{7EC0AE55-23A6-4378-8DB3-5D73611094A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3F6A-D497-4103-A271-5A5AC4D87269}" type="pres">
      <dgm:prSet presAssocID="{AEEEAA1D-03FA-4A9E-B86F-E400045C69EE}" presName="root1" presStyleCnt="0"/>
      <dgm:spPr/>
      <dgm:t>
        <a:bodyPr/>
        <a:lstStyle/>
        <a:p>
          <a:endParaRPr lang="ru-RU"/>
        </a:p>
      </dgm:t>
    </dgm:pt>
    <dgm:pt modelId="{1B0861FD-3DF3-40CE-9DE4-118EBEC131F8}" type="pres">
      <dgm:prSet presAssocID="{AEEEAA1D-03FA-4A9E-B86F-E400045C69EE}" presName="LevelOneTextNode" presStyleLbl="node0" presStyleIdx="0" presStyleCnt="1" custLinFactNeighborX="-4989" custLinFactNeighborY="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F98331-7372-4072-B65A-0F993A4BDCA8}" type="pres">
      <dgm:prSet presAssocID="{AEEEAA1D-03FA-4A9E-B86F-E400045C69EE}" presName="level2hierChild" presStyleCnt="0"/>
      <dgm:spPr/>
      <dgm:t>
        <a:bodyPr/>
        <a:lstStyle/>
        <a:p>
          <a:endParaRPr lang="ru-RU"/>
        </a:p>
      </dgm:t>
    </dgm:pt>
    <dgm:pt modelId="{3C7FC29C-4613-4DBC-B880-93294865277A}" type="pres">
      <dgm:prSet presAssocID="{441CF882-4C80-44AB-B7FC-96DF56F41AA0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0F9F120-9BFC-49E8-990C-1E03A203F541}" type="pres">
      <dgm:prSet presAssocID="{441CF882-4C80-44AB-B7FC-96DF56F41AA0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9ED1B24-9C6A-4035-8670-E545D7F06A6A}" type="pres">
      <dgm:prSet presAssocID="{53074603-C70F-43BF-AC43-6C3BB38118E2}" presName="root2" presStyleCnt="0"/>
      <dgm:spPr/>
      <dgm:t>
        <a:bodyPr/>
        <a:lstStyle/>
        <a:p>
          <a:endParaRPr lang="ru-RU"/>
        </a:p>
      </dgm:t>
    </dgm:pt>
    <dgm:pt modelId="{6C44D8C1-BF3A-4CF2-826C-5EBACED76B0C}" type="pres">
      <dgm:prSet presAssocID="{53074603-C70F-43BF-AC43-6C3BB38118E2}" presName="LevelTwoTextNode" presStyleLbl="node2" presStyleIdx="0" presStyleCnt="3" custScaleX="208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D1678A-11E2-4A49-AC05-1DDF96D6AA2F}" type="pres">
      <dgm:prSet presAssocID="{53074603-C70F-43BF-AC43-6C3BB38118E2}" presName="level3hierChild" presStyleCnt="0"/>
      <dgm:spPr/>
      <dgm:t>
        <a:bodyPr/>
        <a:lstStyle/>
        <a:p>
          <a:endParaRPr lang="ru-RU"/>
        </a:p>
      </dgm:t>
    </dgm:pt>
    <dgm:pt modelId="{88508CBF-1726-4CA7-8386-6A44AF27EF1B}" type="pres">
      <dgm:prSet presAssocID="{89B6DFBE-BFC6-4706-A687-9619968708B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E1255ACF-9262-484E-AF14-CEBD58561EDB}" type="pres">
      <dgm:prSet presAssocID="{89B6DFBE-BFC6-4706-A687-9619968708B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54A6A83-2B95-41A1-9D42-A6FA90D8C08A}" type="pres">
      <dgm:prSet presAssocID="{4D9E6051-9304-45DA-A16C-DAD112493F8E}" presName="root2" presStyleCnt="0"/>
      <dgm:spPr/>
      <dgm:t>
        <a:bodyPr/>
        <a:lstStyle/>
        <a:p>
          <a:endParaRPr lang="ru-RU"/>
        </a:p>
      </dgm:t>
    </dgm:pt>
    <dgm:pt modelId="{29244508-9F4C-40C4-87A3-DE53CD862EA2}" type="pres">
      <dgm:prSet presAssocID="{4D9E6051-9304-45DA-A16C-DAD112493F8E}" presName="LevelTwoTextNode" presStyleLbl="node2" presStyleIdx="1" presStyleCnt="3" custScaleX="208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DEAD53-8FE3-4BF6-91BA-9E596B6A252D}" type="pres">
      <dgm:prSet presAssocID="{4D9E6051-9304-45DA-A16C-DAD112493F8E}" presName="level3hierChild" presStyleCnt="0"/>
      <dgm:spPr/>
      <dgm:t>
        <a:bodyPr/>
        <a:lstStyle/>
        <a:p>
          <a:endParaRPr lang="ru-RU"/>
        </a:p>
      </dgm:t>
    </dgm:pt>
    <dgm:pt modelId="{63BD96AB-2B29-457F-8A77-970C78FA8661}" type="pres">
      <dgm:prSet presAssocID="{9689FE1B-4FA4-4B5E-B099-B7BA87878C9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609CE39-F921-4C2A-8ECB-65C9F4B2ADE7}" type="pres">
      <dgm:prSet presAssocID="{9689FE1B-4FA4-4B5E-B099-B7BA87878C9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CDB501DC-B6C5-4A23-91F1-611317491381}" type="pres">
      <dgm:prSet presAssocID="{BE91808A-964E-4137-B0C9-3CD10B609567}" presName="root2" presStyleCnt="0"/>
      <dgm:spPr/>
      <dgm:t>
        <a:bodyPr/>
        <a:lstStyle/>
        <a:p>
          <a:endParaRPr lang="ru-RU"/>
        </a:p>
      </dgm:t>
    </dgm:pt>
    <dgm:pt modelId="{DD40FED5-B6D8-4BD7-9E8E-E2F33648B9F1}" type="pres">
      <dgm:prSet presAssocID="{BE91808A-964E-4137-B0C9-3CD10B609567}" presName="LevelTwoTextNode" presStyleLbl="node2" presStyleIdx="2" presStyleCnt="3" custScaleX="208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A4448-F9ED-4A14-B549-0F07D0A51588}" type="pres">
      <dgm:prSet presAssocID="{BE91808A-964E-4137-B0C9-3CD10B609567}" presName="level3hierChild" presStyleCnt="0"/>
      <dgm:spPr/>
      <dgm:t>
        <a:bodyPr/>
        <a:lstStyle/>
        <a:p>
          <a:endParaRPr lang="ru-RU"/>
        </a:p>
      </dgm:t>
    </dgm:pt>
  </dgm:ptLst>
  <dgm:cxnLst>
    <dgm:cxn modelId="{1239C4E0-06FE-4B71-9FCE-F903E13C176E}" type="presOf" srcId="{AEEEAA1D-03FA-4A9E-B86F-E400045C69EE}" destId="{1B0861FD-3DF3-40CE-9DE4-118EBEC131F8}" srcOrd="0" destOrd="0" presId="urn:microsoft.com/office/officeart/2008/layout/HorizontalMultiLevelHierarchy"/>
    <dgm:cxn modelId="{7608E3FA-1418-42A4-A991-2348D69D2609}" type="presOf" srcId="{89B6DFBE-BFC6-4706-A687-9619968708B2}" destId="{88508CBF-1726-4CA7-8386-6A44AF27EF1B}" srcOrd="0" destOrd="0" presId="urn:microsoft.com/office/officeart/2008/layout/HorizontalMultiLevelHierarchy"/>
    <dgm:cxn modelId="{031FB488-507B-4973-98C3-3A733B137D7F}" type="presOf" srcId="{441CF882-4C80-44AB-B7FC-96DF56F41AA0}" destId="{90F9F120-9BFC-49E8-990C-1E03A203F541}" srcOrd="1" destOrd="0" presId="urn:microsoft.com/office/officeart/2008/layout/HorizontalMultiLevelHierarchy"/>
    <dgm:cxn modelId="{EE1EB78A-3391-4C40-A916-060B518133C9}" srcId="{AEEEAA1D-03FA-4A9E-B86F-E400045C69EE}" destId="{4D9E6051-9304-45DA-A16C-DAD112493F8E}" srcOrd="1" destOrd="0" parTransId="{89B6DFBE-BFC6-4706-A687-9619968708B2}" sibTransId="{FF0920BA-412E-485E-BF11-249023727ADF}"/>
    <dgm:cxn modelId="{969CE86B-7A0C-41B1-8D8C-55AD7A6A578E}" srcId="{7EC0AE55-23A6-4378-8DB3-5D73611094AF}" destId="{AEEEAA1D-03FA-4A9E-B86F-E400045C69EE}" srcOrd="0" destOrd="0" parTransId="{BA319E5C-2EEE-4B02-802D-4E29C31F4394}" sibTransId="{E5C45F2A-A0BD-48BC-872A-0E0BE21FAA27}"/>
    <dgm:cxn modelId="{05F61437-0500-4297-87D8-A99249B6FADE}" type="presOf" srcId="{BE91808A-964E-4137-B0C9-3CD10B609567}" destId="{DD40FED5-B6D8-4BD7-9E8E-E2F33648B9F1}" srcOrd="0" destOrd="0" presId="urn:microsoft.com/office/officeart/2008/layout/HorizontalMultiLevelHierarchy"/>
    <dgm:cxn modelId="{5341E20B-328D-45FE-A1AC-9908D1576D70}" type="presOf" srcId="{9689FE1B-4FA4-4B5E-B099-B7BA87878C91}" destId="{3609CE39-F921-4C2A-8ECB-65C9F4B2ADE7}" srcOrd="1" destOrd="0" presId="urn:microsoft.com/office/officeart/2008/layout/HorizontalMultiLevelHierarchy"/>
    <dgm:cxn modelId="{6C1C3084-3C92-404D-BCB9-FDCA860BE2B7}" type="presOf" srcId="{9689FE1B-4FA4-4B5E-B099-B7BA87878C91}" destId="{63BD96AB-2B29-457F-8A77-970C78FA8661}" srcOrd="0" destOrd="0" presId="urn:microsoft.com/office/officeart/2008/layout/HorizontalMultiLevelHierarchy"/>
    <dgm:cxn modelId="{6DDFEF01-DFC3-4B16-8EFB-8FFD86B80BFC}" type="presOf" srcId="{53074603-C70F-43BF-AC43-6C3BB38118E2}" destId="{6C44D8C1-BF3A-4CF2-826C-5EBACED76B0C}" srcOrd="0" destOrd="0" presId="urn:microsoft.com/office/officeart/2008/layout/HorizontalMultiLevelHierarchy"/>
    <dgm:cxn modelId="{3E3A29C0-9293-47C6-82B3-AE4DE77CF015}" type="presOf" srcId="{441CF882-4C80-44AB-B7FC-96DF56F41AA0}" destId="{3C7FC29C-4613-4DBC-B880-93294865277A}" srcOrd="0" destOrd="0" presId="urn:microsoft.com/office/officeart/2008/layout/HorizontalMultiLevelHierarchy"/>
    <dgm:cxn modelId="{DBE92206-0046-481D-A84B-404FF54DA3F2}" type="presOf" srcId="{7EC0AE55-23A6-4378-8DB3-5D73611094AF}" destId="{AF017DB1-832E-4496-821C-A858171A113F}" srcOrd="0" destOrd="0" presId="urn:microsoft.com/office/officeart/2008/layout/HorizontalMultiLevelHierarchy"/>
    <dgm:cxn modelId="{FE0BCA87-4095-4982-9C98-08896CFD9F43}" type="presOf" srcId="{4D9E6051-9304-45DA-A16C-DAD112493F8E}" destId="{29244508-9F4C-40C4-87A3-DE53CD862EA2}" srcOrd="0" destOrd="0" presId="urn:microsoft.com/office/officeart/2008/layout/HorizontalMultiLevelHierarchy"/>
    <dgm:cxn modelId="{DC94FD42-B078-4882-80AC-7DE424CC9EBF}" srcId="{AEEEAA1D-03FA-4A9E-B86F-E400045C69EE}" destId="{BE91808A-964E-4137-B0C9-3CD10B609567}" srcOrd="2" destOrd="0" parTransId="{9689FE1B-4FA4-4B5E-B099-B7BA87878C91}" sibTransId="{87131D0C-65A9-4552-8284-B70B1AB65610}"/>
    <dgm:cxn modelId="{DDBBA0FD-C942-4236-AB00-78FDFC11FF0A}" srcId="{AEEEAA1D-03FA-4A9E-B86F-E400045C69EE}" destId="{53074603-C70F-43BF-AC43-6C3BB38118E2}" srcOrd="0" destOrd="0" parTransId="{441CF882-4C80-44AB-B7FC-96DF56F41AA0}" sibTransId="{3B7E37C9-389F-4EB5-8983-92A29AC117A0}"/>
    <dgm:cxn modelId="{69F52B1B-6326-4056-A42E-4A1E04B27C0B}" type="presOf" srcId="{89B6DFBE-BFC6-4706-A687-9619968708B2}" destId="{E1255ACF-9262-484E-AF14-CEBD58561EDB}" srcOrd="1" destOrd="0" presId="urn:microsoft.com/office/officeart/2008/layout/HorizontalMultiLevelHierarchy"/>
    <dgm:cxn modelId="{B2454DA2-A456-41F4-9804-0EE85127F6EF}" type="presParOf" srcId="{AF017DB1-832E-4496-821C-A858171A113F}" destId="{2A063F6A-D497-4103-A271-5A5AC4D87269}" srcOrd="0" destOrd="0" presId="urn:microsoft.com/office/officeart/2008/layout/HorizontalMultiLevelHierarchy"/>
    <dgm:cxn modelId="{469A0FCD-F79E-45B7-8EF8-B76DC386F5EB}" type="presParOf" srcId="{2A063F6A-D497-4103-A271-5A5AC4D87269}" destId="{1B0861FD-3DF3-40CE-9DE4-118EBEC131F8}" srcOrd="0" destOrd="0" presId="urn:microsoft.com/office/officeart/2008/layout/HorizontalMultiLevelHierarchy"/>
    <dgm:cxn modelId="{869EE77C-F90F-4B83-A49A-C06DD4D5B93A}" type="presParOf" srcId="{2A063F6A-D497-4103-A271-5A5AC4D87269}" destId="{25F98331-7372-4072-B65A-0F993A4BDCA8}" srcOrd="1" destOrd="0" presId="urn:microsoft.com/office/officeart/2008/layout/HorizontalMultiLevelHierarchy"/>
    <dgm:cxn modelId="{BE7B49E8-16DF-4427-ABC7-7FAD122B7C61}" type="presParOf" srcId="{25F98331-7372-4072-B65A-0F993A4BDCA8}" destId="{3C7FC29C-4613-4DBC-B880-93294865277A}" srcOrd="0" destOrd="0" presId="urn:microsoft.com/office/officeart/2008/layout/HorizontalMultiLevelHierarchy"/>
    <dgm:cxn modelId="{3F69DD24-750D-40D3-A586-E8448CFF3AFD}" type="presParOf" srcId="{3C7FC29C-4613-4DBC-B880-93294865277A}" destId="{90F9F120-9BFC-49E8-990C-1E03A203F541}" srcOrd="0" destOrd="0" presId="urn:microsoft.com/office/officeart/2008/layout/HorizontalMultiLevelHierarchy"/>
    <dgm:cxn modelId="{2D16622A-C026-4ACE-B741-A6A01BACDBF2}" type="presParOf" srcId="{25F98331-7372-4072-B65A-0F993A4BDCA8}" destId="{A9ED1B24-9C6A-4035-8670-E545D7F06A6A}" srcOrd="1" destOrd="0" presId="urn:microsoft.com/office/officeart/2008/layout/HorizontalMultiLevelHierarchy"/>
    <dgm:cxn modelId="{6ABEF1FB-F967-4616-94CB-DB29B8335070}" type="presParOf" srcId="{A9ED1B24-9C6A-4035-8670-E545D7F06A6A}" destId="{6C44D8C1-BF3A-4CF2-826C-5EBACED76B0C}" srcOrd="0" destOrd="0" presId="urn:microsoft.com/office/officeart/2008/layout/HorizontalMultiLevelHierarchy"/>
    <dgm:cxn modelId="{67C7F408-F4E3-41EC-994C-63AFB81E011C}" type="presParOf" srcId="{A9ED1B24-9C6A-4035-8670-E545D7F06A6A}" destId="{AED1678A-11E2-4A49-AC05-1DDF96D6AA2F}" srcOrd="1" destOrd="0" presId="urn:microsoft.com/office/officeart/2008/layout/HorizontalMultiLevelHierarchy"/>
    <dgm:cxn modelId="{91C28E14-2162-4083-AC91-CE02E1B4E42F}" type="presParOf" srcId="{25F98331-7372-4072-B65A-0F993A4BDCA8}" destId="{88508CBF-1726-4CA7-8386-6A44AF27EF1B}" srcOrd="2" destOrd="0" presId="urn:microsoft.com/office/officeart/2008/layout/HorizontalMultiLevelHierarchy"/>
    <dgm:cxn modelId="{3D1E6C22-0475-4446-92F4-A47B4BCC1CF0}" type="presParOf" srcId="{88508CBF-1726-4CA7-8386-6A44AF27EF1B}" destId="{E1255ACF-9262-484E-AF14-CEBD58561EDB}" srcOrd="0" destOrd="0" presId="urn:microsoft.com/office/officeart/2008/layout/HorizontalMultiLevelHierarchy"/>
    <dgm:cxn modelId="{CBD55161-CF47-442D-98BD-3FD33FB7F358}" type="presParOf" srcId="{25F98331-7372-4072-B65A-0F993A4BDCA8}" destId="{E54A6A83-2B95-41A1-9D42-A6FA90D8C08A}" srcOrd="3" destOrd="0" presId="urn:microsoft.com/office/officeart/2008/layout/HorizontalMultiLevelHierarchy"/>
    <dgm:cxn modelId="{AAF383E6-A548-42CE-989B-E09ECB395E5B}" type="presParOf" srcId="{E54A6A83-2B95-41A1-9D42-A6FA90D8C08A}" destId="{29244508-9F4C-40C4-87A3-DE53CD862EA2}" srcOrd="0" destOrd="0" presId="urn:microsoft.com/office/officeart/2008/layout/HorizontalMultiLevelHierarchy"/>
    <dgm:cxn modelId="{721E726B-13A0-4C2B-8930-8413FABEA642}" type="presParOf" srcId="{E54A6A83-2B95-41A1-9D42-A6FA90D8C08A}" destId="{75DEAD53-8FE3-4BF6-91BA-9E596B6A252D}" srcOrd="1" destOrd="0" presId="urn:microsoft.com/office/officeart/2008/layout/HorizontalMultiLevelHierarchy"/>
    <dgm:cxn modelId="{E7683BBD-1FD9-4293-971F-22817465C7DF}" type="presParOf" srcId="{25F98331-7372-4072-B65A-0F993A4BDCA8}" destId="{63BD96AB-2B29-457F-8A77-970C78FA8661}" srcOrd="4" destOrd="0" presId="urn:microsoft.com/office/officeart/2008/layout/HorizontalMultiLevelHierarchy"/>
    <dgm:cxn modelId="{14E69A51-BD0A-4898-A34E-60147B191DBA}" type="presParOf" srcId="{63BD96AB-2B29-457F-8A77-970C78FA8661}" destId="{3609CE39-F921-4C2A-8ECB-65C9F4B2ADE7}" srcOrd="0" destOrd="0" presId="urn:microsoft.com/office/officeart/2008/layout/HorizontalMultiLevelHierarchy"/>
    <dgm:cxn modelId="{971E11D9-4A10-4410-B316-B2D4BB859B5D}" type="presParOf" srcId="{25F98331-7372-4072-B65A-0F993A4BDCA8}" destId="{CDB501DC-B6C5-4A23-91F1-611317491381}" srcOrd="5" destOrd="0" presId="urn:microsoft.com/office/officeart/2008/layout/HorizontalMultiLevelHierarchy"/>
    <dgm:cxn modelId="{56D97A29-536C-4781-AE03-1E1A3C255CD7}" type="presParOf" srcId="{CDB501DC-B6C5-4A23-91F1-611317491381}" destId="{DD40FED5-B6D8-4BD7-9E8E-E2F33648B9F1}" srcOrd="0" destOrd="0" presId="urn:microsoft.com/office/officeart/2008/layout/HorizontalMultiLevelHierarchy"/>
    <dgm:cxn modelId="{9A9027FC-B112-46E1-BD28-A60AA80E8424}" type="presParOf" srcId="{CDB501DC-B6C5-4A23-91F1-611317491381}" destId="{3B6A4448-F9ED-4A14-B549-0F07D0A5158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EC0AE55-23A6-4378-8DB3-5D73611094AF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EEEAA1D-03FA-4A9E-B86F-E400045C69EE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Стратегічна</a:t>
          </a:r>
          <a:r>
            <a: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СВБ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319E5C-2EEE-4B02-802D-4E29C31F4394}" type="parTrans" cxnId="{969CE86B-7A0C-41B1-8D8C-55AD7A6A578E}">
      <dgm:prSet/>
      <dgm:spPr/>
      <dgm:t>
        <a:bodyPr/>
        <a:lstStyle/>
        <a:p>
          <a:endParaRPr lang="ru-RU"/>
        </a:p>
      </dgm:t>
    </dgm:pt>
    <dgm:pt modelId="{E5C45F2A-A0BD-48BC-872A-0E0BE21FAA27}" type="sibTrans" cxnId="{969CE86B-7A0C-41B1-8D8C-55AD7A6A578E}">
      <dgm:prSet/>
      <dgm:spPr/>
      <dgm:t>
        <a:bodyPr/>
        <a:lstStyle/>
        <a:p>
          <a:endParaRPr lang="ru-RU"/>
        </a:p>
      </dgm:t>
    </dgm:pt>
    <dgm:pt modelId="{53074603-C70F-43BF-AC43-6C3BB38118E2}">
      <dgm:prSet phldrT="[Текст]" custT="1"/>
      <dgm:spPr/>
      <dgm:t>
        <a:bodyPr/>
        <a:lstStyle/>
        <a:p>
          <a:r>
            <a:rPr lang="ru-RU" sz="2400" b="1" i="1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визначається</a:t>
          </a:r>
          <a:r>
            <a:rPr lang="ru-RU" sz="24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ді</a:t>
          </a:r>
          <a:r>
            <a:rPr lang="uk-UA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єю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конкурентного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середовища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фірму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і,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навпаки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- 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фірми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конкурентне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середовище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1CF882-4C80-44AB-B7FC-96DF56F41AA0}" type="parTrans" cxnId="{DDBBA0FD-C942-4236-AB00-78FDFC11FF0A}">
      <dgm:prSet/>
      <dgm:spPr/>
      <dgm:t>
        <a:bodyPr/>
        <a:lstStyle/>
        <a:p>
          <a:endParaRPr lang="ru-RU"/>
        </a:p>
      </dgm:t>
    </dgm:pt>
    <dgm:pt modelId="{3B7E37C9-389F-4EB5-8983-92A29AC117A0}" type="sibTrans" cxnId="{DDBBA0FD-C942-4236-AB00-78FDFC11FF0A}">
      <dgm:prSet/>
      <dgm:spPr/>
      <dgm:t>
        <a:bodyPr/>
        <a:lstStyle/>
        <a:p>
          <a:endParaRPr lang="ru-RU"/>
        </a:p>
      </dgm:t>
    </dgm:pt>
    <dgm:pt modelId="{4D9E6051-9304-45DA-A16C-DAD112493F8E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вбачає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створення цінності для заінтересованих сторін як функцію 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компанії, що не заперечує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максимізації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для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акціонерів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B6DFBE-BFC6-4706-A687-9619968708B2}" type="parTrans" cxnId="{EE1EB78A-3391-4C40-A916-060B518133C9}">
      <dgm:prSet/>
      <dgm:spPr/>
      <dgm:t>
        <a:bodyPr/>
        <a:lstStyle/>
        <a:p>
          <a:endParaRPr lang="ru-RU"/>
        </a:p>
      </dgm:t>
    </dgm:pt>
    <dgm:pt modelId="{FF0920BA-412E-485E-BF11-249023727ADF}" type="sibTrans" cxnId="{EE1EB78A-3391-4C40-A916-060B518133C9}">
      <dgm:prSet/>
      <dgm:spPr/>
      <dgm:t>
        <a:bodyPr/>
        <a:lstStyle/>
        <a:p>
          <a:endParaRPr lang="ru-RU"/>
        </a:p>
      </dgm:t>
    </dgm:pt>
    <dgm:pt modelId="{BE91808A-964E-4137-B0C9-3CD10B609567}">
      <dgm:prSet phldrT="[Текст]" custT="1"/>
      <dgm:spPr/>
      <dgm:t>
        <a:bodyPr/>
        <a:lstStyle/>
        <a:p>
          <a:r>
            <a:rPr lang="uk-UA" sz="2400" b="1" i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забезпечити к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орпоративно-громадськ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</a:t>
          </a:r>
          <a:r>
            <a:rPr lang="en-US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інтеграці</a:t>
          </a:r>
          <a:r>
            <a: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ю</a:t>
          </a:r>
          <a:r>
            <a:rPr lang="ru-RU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89FE1B-4FA4-4B5E-B099-B7BA87878C91}" type="parTrans" cxnId="{DC94FD42-B078-4882-80AC-7DE424CC9EBF}">
      <dgm:prSet/>
      <dgm:spPr/>
      <dgm:t>
        <a:bodyPr/>
        <a:lstStyle/>
        <a:p>
          <a:endParaRPr lang="ru-RU"/>
        </a:p>
      </dgm:t>
    </dgm:pt>
    <dgm:pt modelId="{87131D0C-65A9-4552-8284-B70B1AB65610}" type="sibTrans" cxnId="{DC94FD42-B078-4882-80AC-7DE424CC9EBF}">
      <dgm:prSet/>
      <dgm:spPr/>
      <dgm:t>
        <a:bodyPr/>
        <a:lstStyle/>
        <a:p>
          <a:endParaRPr lang="ru-RU"/>
        </a:p>
      </dgm:t>
    </dgm:pt>
    <dgm:pt modelId="{AF017DB1-832E-4496-821C-A858171A113F}" type="pres">
      <dgm:prSet presAssocID="{7EC0AE55-23A6-4378-8DB3-5D73611094A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063F6A-D497-4103-A271-5A5AC4D87269}" type="pres">
      <dgm:prSet presAssocID="{AEEEAA1D-03FA-4A9E-B86F-E400045C69EE}" presName="root1" presStyleCnt="0"/>
      <dgm:spPr/>
      <dgm:t>
        <a:bodyPr/>
        <a:lstStyle/>
        <a:p>
          <a:endParaRPr lang="ru-RU"/>
        </a:p>
      </dgm:t>
    </dgm:pt>
    <dgm:pt modelId="{1B0861FD-3DF3-40CE-9DE4-118EBEC131F8}" type="pres">
      <dgm:prSet presAssocID="{AEEEAA1D-03FA-4A9E-B86F-E400045C69EE}" presName="LevelOneTextNode" presStyleLbl="node0" presStyleIdx="0" presStyleCnt="1" custLinFactNeighborX="-4989" custLinFactNeighborY="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F98331-7372-4072-B65A-0F993A4BDCA8}" type="pres">
      <dgm:prSet presAssocID="{AEEEAA1D-03FA-4A9E-B86F-E400045C69EE}" presName="level2hierChild" presStyleCnt="0"/>
      <dgm:spPr/>
      <dgm:t>
        <a:bodyPr/>
        <a:lstStyle/>
        <a:p>
          <a:endParaRPr lang="ru-RU"/>
        </a:p>
      </dgm:t>
    </dgm:pt>
    <dgm:pt modelId="{3C7FC29C-4613-4DBC-B880-93294865277A}" type="pres">
      <dgm:prSet presAssocID="{441CF882-4C80-44AB-B7FC-96DF56F41AA0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0F9F120-9BFC-49E8-990C-1E03A203F541}" type="pres">
      <dgm:prSet presAssocID="{441CF882-4C80-44AB-B7FC-96DF56F41AA0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9ED1B24-9C6A-4035-8670-E545D7F06A6A}" type="pres">
      <dgm:prSet presAssocID="{53074603-C70F-43BF-AC43-6C3BB38118E2}" presName="root2" presStyleCnt="0"/>
      <dgm:spPr/>
      <dgm:t>
        <a:bodyPr/>
        <a:lstStyle/>
        <a:p>
          <a:endParaRPr lang="ru-RU"/>
        </a:p>
      </dgm:t>
    </dgm:pt>
    <dgm:pt modelId="{6C44D8C1-BF3A-4CF2-826C-5EBACED76B0C}" type="pres">
      <dgm:prSet presAssocID="{53074603-C70F-43BF-AC43-6C3BB38118E2}" presName="LevelTwoTextNode" presStyleLbl="node2" presStyleIdx="0" presStyleCnt="3" custScaleX="208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D1678A-11E2-4A49-AC05-1DDF96D6AA2F}" type="pres">
      <dgm:prSet presAssocID="{53074603-C70F-43BF-AC43-6C3BB38118E2}" presName="level3hierChild" presStyleCnt="0"/>
      <dgm:spPr/>
      <dgm:t>
        <a:bodyPr/>
        <a:lstStyle/>
        <a:p>
          <a:endParaRPr lang="ru-RU"/>
        </a:p>
      </dgm:t>
    </dgm:pt>
    <dgm:pt modelId="{88508CBF-1726-4CA7-8386-6A44AF27EF1B}" type="pres">
      <dgm:prSet presAssocID="{89B6DFBE-BFC6-4706-A687-9619968708B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E1255ACF-9262-484E-AF14-CEBD58561EDB}" type="pres">
      <dgm:prSet presAssocID="{89B6DFBE-BFC6-4706-A687-9619968708B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54A6A83-2B95-41A1-9D42-A6FA90D8C08A}" type="pres">
      <dgm:prSet presAssocID="{4D9E6051-9304-45DA-A16C-DAD112493F8E}" presName="root2" presStyleCnt="0"/>
      <dgm:spPr/>
      <dgm:t>
        <a:bodyPr/>
        <a:lstStyle/>
        <a:p>
          <a:endParaRPr lang="ru-RU"/>
        </a:p>
      </dgm:t>
    </dgm:pt>
    <dgm:pt modelId="{29244508-9F4C-40C4-87A3-DE53CD862EA2}" type="pres">
      <dgm:prSet presAssocID="{4D9E6051-9304-45DA-A16C-DAD112493F8E}" presName="LevelTwoTextNode" presStyleLbl="node2" presStyleIdx="1" presStyleCnt="3" custScaleX="208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DEAD53-8FE3-4BF6-91BA-9E596B6A252D}" type="pres">
      <dgm:prSet presAssocID="{4D9E6051-9304-45DA-A16C-DAD112493F8E}" presName="level3hierChild" presStyleCnt="0"/>
      <dgm:spPr/>
      <dgm:t>
        <a:bodyPr/>
        <a:lstStyle/>
        <a:p>
          <a:endParaRPr lang="ru-RU"/>
        </a:p>
      </dgm:t>
    </dgm:pt>
    <dgm:pt modelId="{63BD96AB-2B29-457F-8A77-970C78FA8661}" type="pres">
      <dgm:prSet presAssocID="{9689FE1B-4FA4-4B5E-B099-B7BA87878C9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609CE39-F921-4C2A-8ECB-65C9F4B2ADE7}" type="pres">
      <dgm:prSet presAssocID="{9689FE1B-4FA4-4B5E-B099-B7BA87878C9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CDB501DC-B6C5-4A23-91F1-611317491381}" type="pres">
      <dgm:prSet presAssocID="{BE91808A-964E-4137-B0C9-3CD10B609567}" presName="root2" presStyleCnt="0"/>
      <dgm:spPr/>
      <dgm:t>
        <a:bodyPr/>
        <a:lstStyle/>
        <a:p>
          <a:endParaRPr lang="ru-RU"/>
        </a:p>
      </dgm:t>
    </dgm:pt>
    <dgm:pt modelId="{DD40FED5-B6D8-4BD7-9E8E-E2F33648B9F1}" type="pres">
      <dgm:prSet presAssocID="{BE91808A-964E-4137-B0C9-3CD10B609567}" presName="LevelTwoTextNode" presStyleLbl="node2" presStyleIdx="2" presStyleCnt="3" custScaleX="2082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6A4448-F9ED-4A14-B549-0F07D0A51588}" type="pres">
      <dgm:prSet presAssocID="{BE91808A-964E-4137-B0C9-3CD10B609567}" presName="level3hierChild" presStyleCnt="0"/>
      <dgm:spPr/>
      <dgm:t>
        <a:bodyPr/>
        <a:lstStyle/>
        <a:p>
          <a:endParaRPr lang="ru-RU"/>
        </a:p>
      </dgm:t>
    </dgm:pt>
  </dgm:ptLst>
  <dgm:cxnLst>
    <dgm:cxn modelId="{B3B15E8F-3387-40F1-9174-79A984E285FB}" type="presOf" srcId="{AEEEAA1D-03FA-4A9E-B86F-E400045C69EE}" destId="{1B0861FD-3DF3-40CE-9DE4-118EBEC131F8}" srcOrd="0" destOrd="0" presId="urn:microsoft.com/office/officeart/2008/layout/HorizontalMultiLevelHierarchy"/>
    <dgm:cxn modelId="{EE1EB78A-3391-4C40-A916-060B518133C9}" srcId="{AEEEAA1D-03FA-4A9E-B86F-E400045C69EE}" destId="{4D9E6051-9304-45DA-A16C-DAD112493F8E}" srcOrd="1" destOrd="0" parTransId="{89B6DFBE-BFC6-4706-A687-9619968708B2}" sibTransId="{FF0920BA-412E-485E-BF11-249023727ADF}"/>
    <dgm:cxn modelId="{0BB3AA16-C6FF-4A4B-9C9C-BC003699C77F}" type="presOf" srcId="{441CF882-4C80-44AB-B7FC-96DF56F41AA0}" destId="{90F9F120-9BFC-49E8-990C-1E03A203F541}" srcOrd="1" destOrd="0" presId="urn:microsoft.com/office/officeart/2008/layout/HorizontalMultiLevelHierarchy"/>
    <dgm:cxn modelId="{94EE7E41-F03A-4432-9676-DDB1C7A17104}" type="presOf" srcId="{441CF882-4C80-44AB-B7FC-96DF56F41AA0}" destId="{3C7FC29C-4613-4DBC-B880-93294865277A}" srcOrd="0" destOrd="0" presId="urn:microsoft.com/office/officeart/2008/layout/HorizontalMultiLevelHierarchy"/>
    <dgm:cxn modelId="{FE6A9CD3-C23C-413A-9AEF-38297E827F2F}" type="presOf" srcId="{7EC0AE55-23A6-4378-8DB3-5D73611094AF}" destId="{AF017DB1-832E-4496-821C-A858171A113F}" srcOrd="0" destOrd="0" presId="urn:microsoft.com/office/officeart/2008/layout/HorizontalMultiLevelHierarchy"/>
    <dgm:cxn modelId="{969CE86B-7A0C-41B1-8D8C-55AD7A6A578E}" srcId="{7EC0AE55-23A6-4378-8DB3-5D73611094AF}" destId="{AEEEAA1D-03FA-4A9E-B86F-E400045C69EE}" srcOrd="0" destOrd="0" parTransId="{BA319E5C-2EEE-4B02-802D-4E29C31F4394}" sibTransId="{E5C45F2A-A0BD-48BC-872A-0E0BE21FAA27}"/>
    <dgm:cxn modelId="{44C120C8-E667-414A-8147-40BF60D10B94}" type="presOf" srcId="{4D9E6051-9304-45DA-A16C-DAD112493F8E}" destId="{29244508-9F4C-40C4-87A3-DE53CD862EA2}" srcOrd="0" destOrd="0" presId="urn:microsoft.com/office/officeart/2008/layout/HorizontalMultiLevelHierarchy"/>
    <dgm:cxn modelId="{1329E984-AB61-4FBA-A24E-E5D0343CD8D2}" type="presOf" srcId="{BE91808A-964E-4137-B0C9-3CD10B609567}" destId="{DD40FED5-B6D8-4BD7-9E8E-E2F33648B9F1}" srcOrd="0" destOrd="0" presId="urn:microsoft.com/office/officeart/2008/layout/HorizontalMultiLevelHierarchy"/>
    <dgm:cxn modelId="{C7467C4D-1004-409D-88A9-55C8DD6B44CA}" type="presOf" srcId="{89B6DFBE-BFC6-4706-A687-9619968708B2}" destId="{E1255ACF-9262-484E-AF14-CEBD58561EDB}" srcOrd="1" destOrd="0" presId="urn:microsoft.com/office/officeart/2008/layout/HorizontalMultiLevelHierarchy"/>
    <dgm:cxn modelId="{C51E1364-C167-45A0-BFE9-DAD8A885F878}" type="presOf" srcId="{53074603-C70F-43BF-AC43-6C3BB38118E2}" destId="{6C44D8C1-BF3A-4CF2-826C-5EBACED76B0C}" srcOrd="0" destOrd="0" presId="urn:microsoft.com/office/officeart/2008/layout/HorizontalMultiLevelHierarchy"/>
    <dgm:cxn modelId="{DC94FD42-B078-4882-80AC-7DE424CC9EBF}" srcId="{AEEEAA1D-03FA-4A9E-B86F-E400045C69EE}" destId="{BE91808A-964E-4137-B0C9-3CD10B609567}" srcOrd="2" destOrd="0" parTransId="{9689FE1B-4FA4-4B5E-B099-B7BA87878C91}" sibTransId="{87131D0C-65A9-4552-8284-B70B1AB65610}"/>
    <dgm:cxn modelId="{BDD8DBD2-4B7E-4C4E-9C89-A8FECCC4376C}" type="presOf" srcId="{9689FE1B-4FA4-4B5E-B099-B7BA87878C91}" destId="{3609CE39-F921-4C2A-8ECB-65C9F4B2ADE7}" srcOrd="1" destOrd="0" presId="urn:microsoft.com/office/officeart/2008/layout/HorizontalMultiLevelHierarchy"/>
    <dgm:cxn modelId="{BE7B6666-2EE8-4BCC-9F83-683FCFF70F8A}" type="presOf" srcId="{89B6DFBE-BFC6-4706-A687-9619968708B2}" destId="{88508CBF-1726-4CA7-8386-6A44AF27EF1B}" srcOrd="0" destOrd="0" presId="urn:microsoft.com/office/officeart/2008/layout/HorizontalMultiLevelHierarchy"/>
    <dgm:cxn modelId="{DDBBA0FD-C942-4236-AB00-78FDFC11FF0A}" srcId="{AEEEAA1D-03FA-4A9E-B86F-E400045C69EE}" destId="{53074603-C70F-43BF-AC43-6C3BB38118E2}" srcOrd="0" destOrd="0" parTransId="{441CF882-4C80-44AB-B7FC-96DF56F41AA0}" sibTransId="{3B7E37C9-389F-4EB5-8983-92A29AC117A0}"/>
    <dgm:cxn modelId="{C8A44FC4-E438-4233-8563-C34E56A456B2}" type="presOf" srcId="{9689FE1B-4FA4-4B5E-B099-B7BA87878C91}" destId="{63BD96AB-2B29-457F-8A77-970C78FA8661}" srcOrd="0" destOrd="0" presId="urn:microsoft.com/office/officeart/2008/layout/HorizontalMultiLevelHierarchy"/>
    <dgm:cxn modelId="{3E17A6E6-8960-4768-A10A-EA8D3F01A2C0}" type="presParOf" srcId="{AF017DB1-832E-4496-821C-A858171A113F}" destId="{2A063F6A-D497-4103-A271-5A5AC4D87269}" srcOrd="0" destOrd="0" presId="urn:microsoft.com/office/officeart/2008/layout/HorizontalMultiLevelHierarchy"/>
    <dgm:cxn modelId="{A9C020CB-89F8-4103-A280-76051B9199B8}" type="presParOf" srcId="{2A063F6A-D497-4103-A271-5A5AC4D87269}" destId="{1B0861FD-3DF3-40CE-9DE4-118EBEC131F8}" srcOrd="0" destOrd="0" presId="urn:microsoft.com/office/officeart/2008/layout/HorizontalMultiLevelHierarchy"/>
    <dgm:cxn modelId="{BA1EAF87-1ED3-4063-A8F2-3F9DB3CE2F61}" type="presParOf" srcId="{2A063F6A-D497-4103-A271-5A5AC4D87269}" destId="{25F98331-7372-4072-B65A-0F993A4BDCA8}" srcOrd="1" destOrd="0" presId="urn:microsoft.com/office/officeart/2008/layout/HorizontalMultiLevelHierarchy"/>
    <dgm:cxn modelId="{24C556F9-F29B-4756-AC81-9F6992BD1B89}" type="presParOf" srcId="{25F98331-7372-4072-B65A-0F993A4BDCA8}" destId="{3C7FC29C-4613-4DBC-B880-93294865277A}" srcOrd="0" destOrd="0" presId="urn:microsoft.com/office/officeart/2008/layout/HorizontalMultiLevelHierarchy"/>
    <dgm:cxn modelId="{B1081FD3-B616-4DB3-ABE0-F71D5001FFF5}" type="presParOf" srcId="{3C7FC29C-4613-4DBC-B880-93294865277A}" destId="{90F9F120-9BFC-49E8-990C-1E03A203F541}" srcOrd="0" destOrd="0" presId="urn:microsoft.com/office/officeart/2008/layout/HorizontalMultiLevelHierarchy"/>
    <dgm:cxn modelId="{00631EED-C64F-4152-975C-25DBB37B1C25}" type="presParOf" srcId="{25F98331-7372-4072-B65A-0F993A4BDCA8}" destId="{A9ED1B24-9C6A-4035-8670-E545D7F06A6A}" srcOrd="1" destOrd="0" presId="urn:microsoft.com/office/officeart/2008/layout/HorizontalMultiLevelHierarchy"/>
    <dgm:cxn modelId="{A88739FD-8931-44A0-9083-7821294D454F}" type="presParOf" srcId="{A9ED1B24-9C6A-4035-8670-E545D7F06A6A}" destId="{6C44D8C1-BF3A-4CF2-826C-5EBACED76B0C}" srcOrd="0" destOrd="0" presId="urn:microsoft.com/office/officeart/2008/layout/HorizontalMultiLevelHierarchy"/>
    <dgm:cxn modelId="{C8C1C7F6-2A7F-437B-87BD-A5A7C34615B6}" type="presParOf" srcId="{A9ED1B24-9C6A-4035-8670-E545D7F06A6A}" destId="{AED1678A-11E2-4A49-AC05-1DDF96D6AA2F}" srcOrd="1" destOrd="0" presId="urn:microsoft.com/office/officeart/2008/layout/HorizontalMultiLevelHierarchy"/>
    <dgm:cxn modelId="{FE02B8EB-6A99-44CF-B99B-B25550996621}" type="presParOf" srcId="{25F98331-7372-4072-B65A-0F993A4BDCA8}" destId="{88508CBF-1726-4CA7-8386-6A44AF27EF1B}" srcOrd="2" destOrd="0" presId="urn:microsoft.com/office/officeart/2008/layout/HorizontalMultiLevelHierarchy"/>
    <dgm:cxn modelId="{3953102F-D9FE-4D76-BFCA-19787570F492}" type="presParOf" srcId="{88508CBF-1726-4CA7-8386-6A44AF27EF1B}" destId="{E1255ACF-9262-484E-AF14-CEBD58561EDB}" srcOrd="0" destOrd="0" presId="urn:microsoft.com/office/officeart/2008/layout/HorizontalMultiLevelHierarchy"/>
    <dgm:cxn modelId="{65EC8B15-D2F3-4CD9-955E-CD943A8F5DC0}" type="presParOf" srcId="{25F98331-7372-4072-B65A-0F993A4BDCA8}" destId="{E54A6A83-2B95-41A1-9D42-A6FA90D8C08A}" srcOrd="3" destOrd="0" presId="urn:microsoft.com/office/officeart/2008/layout/HorizontalMultiLevelHierarchy"/>
    <dgm:cxn modelId="{65B96832-D3A9-4F30-930F-ACDA581168E8}" type="presParOf" srcId="{E54A6A83-2B95-41A1-9D42-A6FA90D8C08A}" destId="{29244508-9F4C-40C4-87A3-DE53CD862EA2}" srcOrd="0" destOrd="0" presId="urn:microsoft.com/office/officeart/2008/layout/HorizontalMultiLevelHierarchy"/>
    <dgm:cxn modelId="{B5435133-8394-4927-A746-F0D03E4C2648}" type="presParOf" srcId="{E54A6A83-2B95-41A1-9D42-A6FA90D8C08A}" destId="{75DEAD53-8FE3-4BF6-91BA-9E596B6A252D}" srcOrd="1" destOrd="0" presId="urn:microsoft.com/office/officeart/2008/layout/HorizontalMultiLevelHierarchy"/>
    <dgm:cxn modelId="{6E13A24F-AD70-453A-A0B3-37C21C67F0C4}" type="presParOf" srcId="{25F98331-7372-4072-B65A-0F993A4BDCA8}" destId="{63BD96AB-2B29-457F-8A77-970C78FA8661}" srcOrd="4" destOrd="0" presId="urn:microsoft.com/office/officeart/2008/layout/HorizontalMultiLevelHierarchy"/>
    <dgm:cxn modelId="{8C974140-5745-464D-A92C-95BEE71991E5}" type="presParOf" srcId="{63BD96AB-2B29-457F-8A77-970C78FA8661}" destId="{3609CE39-F921-4C2A-8ECB-65C9F4B2ADE7}" srcOrd="0" destOrd="0" presId="urn:microsoft.com/office/officeart/2008/layout/HorizontalMultiLevelHierarchy"/>
    <dgm:cxn modelId="{FE7B9BF9-508D-4FBF-8664-35ADF5393ED0}" type="presParOf" srcId="{25F98331-7372-4072-B65A-0F993A4BDCA8}" destId="{CDB501DC-B6C5-4A23-91F1-611317491381}" srcOrd="5" destOrd="0" presId="urn:microsoft.com/office/officeart/2008/layout/HorizontalMultiLevelHierarchy"/>
    <dgm:cxn modelId="{F340EDB9-F06B-4631-AC5D-FF1FBDD2822E}" type="presParOf" srcId="{CDB501DC-B6C5-4A23-91F1-611317491381}" destId="{DD40FED5-B6D8-4BD7-9E8E-E2F33648B9F1}" srcOrd="0" destOrd="0" presId="urn:microsoft.com/office/officeart/2008/layout/HorizontalMultiLevelHierarchy"/>
    <dgm:cxn modelId="{F941627E-4B80-4D74-A2DD-84E48A52C460}" type="presParOf" srcId="{CDB501DC-B6C5-4A23-91F1-611317491381}" destId="{3B6A4448-F9ED-4A14-B549-0F07D0A5158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A7FDCD7-45E3-4D56-930F-33F54FA329B5}" type="doc">
      <dgm:prSet loTypeId="urn:microsoft.com/office/officeart/2005/8/layout/vList5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73BD721-07A7-4991-8F52-6A7DA70AFD8F}">
      <dgm:prSet phldrT="[Текст]" custT="1"/>
      <dgm:spPr/>
      <dgm:t>
        <a:bodyPr/>
        <a:lstStyle/>
        <a:p>
          <a:r>
            <a: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пріоритетність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C061ED-91F6-4829-AD45-728126D35197}" type="parTrans" cxnId="{030FE701-32A5-4E6E-BE3B-10C7724DDE32}">
      <dgm:prSet/>
      <dgm:spPr/>
      <dgm:t>
        <a:bodyPr/>
        <a:lstStyle/>
        <a:p>
          <a:endParaRPr lang="ru-RU"/>
        </a:p>
      </dgm:t>
    </dgm:pt>
    <dgm:pt modelId="{ACECB9AF-46A6-4ACC-8E4D-E8ED4B50B1FA}" type="sibTrans" cxnId="{030FE701-32A5-4E6E-BE3B-10C7724DDE32}">
      <dgm:prSet/>
      <dgm:spPr/>
      <dgm:t>
        <a:bodyPr/>
        <a:lstStyle/>
        <a:p>
          <a:endParaRPr lang="ru-RU"/>
        </a:p>
      </dgm:t>
    </dgm:pt>
    <dgm:pt modelId="{CF137A7B-FC75-4DFE-BBB9-8BD831C9CBD0}">
      <dgm:prSet phldrT="[Текст]" custT="1"/>
      <dgm:spPr/>
      <dgm:t>
        <a:bodyPr/>
        <a:lstStyle/>
        <a:p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міра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відповідності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місії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мети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4F1D19-29AE-40D5-B9FA-75A0201BA03D}" type="parTrans" cxnId="{8097924B-28CC-4806-BA01-CF88F52CBD57}">
      <dgm:prSet/>
      <dgm:spPr/>
      <dgm:t>
        <a:bodyPr/>
        <a:lstStyle/>
        <a:p>
          <a:endParaRPr lang="ru-RU"/>
        </a:p>
      </dgm:t>
    </dgm:pt>
    <dgm:pt modelId="{AC2528D7-E7C0-4100-BB98-04D4CEDF73A2}" type="sibTrans" cxnId="{8097924B-28CC-4806-BA01-CF88F52CBD57}">
      <dgm:prSet/>
      <dgm:spPr/>
      <dgm:t>
        <a:bodyPr/>
        <a:lstStyle/>
        <a:p>
          <a:endParaRPr lang="ru-RU"/>
        </a:p>
      </dgm:t>
    </dgm:pt>
    <dgm:pt modelId="{BB0F730D-2227-4CC2-A1FA-B310DAA009AF}">
      <dgm:prSet phldrT="[Текст]" custT="1"/>
      <dgm:spPr/>
      <dgm:t>
        <a:bodyPr/>
        <a:lstStyle/>
        <a:p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практи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сть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6676DB-3D5F-4E5F-B13D-B54F56410C3F}" type="parTrans" cxnId="{40188BC7-FE3F-44AD-B2D0-F89C46DE54BC}">
      <dgm:prSet/>
      <dgm:spPr/>
      <dgm:t>
        <a:bodyPr/>
        <a:lstStyle/>
        <a:p>
          <a:endParaRPr lang="ru-RU"/>
        </a:p>
      </dgm:t>
    </dgm:pt>
    <dgm:pt modelId="{ED19E0DC-01D1-4F56-A799-32B49776378A}" type="sibTrans" cxnId="{40188BC7-FE3F-44AD-B2D0-F89C46DE54BC}">
      <dgm:prSet/>
      <dgm:spPr/>
      <dgm:t>
        <a:bodyPr/>
        <a:lstStyle/>
        <a:p>
          <a:endParaRPr lang="ru-RU"/>
        </a:p>
      </dgm:t>
    </dgm:pt>
    <dgm:pt modelId="{97C9DD0A-6F2D-4F99-B54B-ABE09DC5BDAB}">
      <dgm:prSet phldrT="[Текст]" custT="1"/>
      <dgm:spPr/>
      <dgm:t>
        <a:bodyPr/>
        <a:lstStyle/>
        <a:p>
          <a:r>
            <a:rPr lang="ru-RU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ru-RU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планован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их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програм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відповідати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суспільним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тенденці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ям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кризов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им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явища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E3AD71-E142-4509-BCED-1960C05EA945}" type="parTrans" cxnId="{904FE00A-33BB-4A9F-BB4F-59935B3224A1}">
      <dgm:prSet/>
      <dgm:spPr/>
      <dgm:t>
        <a:bodyPr/>
        <a:lstStyle/>
        <a:p>
          <a:endParaRPr lang="ru-RU"/>
        </a:p>
      </dgm:t>
    </dgm:pt>
    <dgm:pt modelId="{DD904B70-EAEF-42BF-826D-CA32450407F4}" type="sibTrans" cxnId="{904FE00A-33BB-4A9F-BB4F-59935B3224A1}">
      <dgm:prSet/>
      <dgm:spPr/>
      <dgm:t>
        <a:bodyPr/>
        <a:lstStyle/>
        <a:p>
          <a:endParaRPr lang="ru-RU"/>
        </a:p>
      </dgm:t>
    </dgm:pt>
    <dgm:pt modelId="{4F110B13-6937-42EE-A45E-715D1E932F41}">
      <dgm:prSet phldrT="[Текст]" custT="1"/>
      <dgm:spPr/>
      <dgm:t>
        <a:bodyPr/>
        <a:lstStyle/>
        <a:p>
          <a:r>
            <a:rPr lang="en-US" sz="220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добровільність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1DFC3E3-5885-4B4F-B6B1-210B996663AF}" type="parTrans" cxnId="{564F6EF8-C47D-4863-87A0-96760BDDDBA9}">
      <dgm:prSet/>
      <dgm:spPr/>
      <dgm:t>
        <a:bodyPr/>
        <a:lstStyle/>
        <a:p>
          <a:endParaRPr lang="ru-RU"/>
        </a:p>
      </dgm:t>
    </dgm:pt>
    <dgm:pt modelId="{ACB42CB4-C3EC-4B9D-9DEA-D9BF33C9D66B}" type="sibTrans" cxnId="{564F6EF8-C47D-4863-87A0-96760BDDDBA9}">
      <dgm:prSet/>
      <dgm:spPr/>
      <dgm:t>
        <a:bodyPr/>
        <a:lstStyle/>
        <a:p>
          <a:endParaRPr lang="ru-RU"/>
        </a:p>
      </dgm:t>
    </dgm:pt>
    <dgm:pt modelId="{A8ACAE7E-60C7-44E9-A34B-AE9C23EA4465}">
      <dgm:prSet phldrT="[Текст]" custT="1"/>
      <dgm:spPr/>
      <dgm:t>
        <a:bodyPr/>
        <a:lstStyle/>
        <a:p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міра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добровільності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ухвалених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рішень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і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розви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тку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внутрі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шніх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стандартів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EAFCBD-F828-476C-8625-2DA8B19135EB}" type="parTrans" cxnId="{78A13DEC-B5AC-4435-B2EF-BD6EE93EC20D}">
      <dgm:prSet/>
      <dgm:spPr/>
      <dgm:t>
        <a:bodyPr/>
        <a:lstStyle/>
        <a:p>
          <a:endParaRPr lang="ru-RU"/>
        </a:p>
      </dgm:t>
    </dgm:pt>
    <dgm:pt modelId="{CB9C77B3-6E89-4BB7-A043-35BA6821C679}" type="sibTrans" cxnId="{78A13DEC-B5AC-4435-B2EF-BD6EE93EC20D}">
      <dgm:prSet/>
      <dgm:spPr/>
      <dgm:t>
        <a:bodyPr/>
        <a:lstStyle/>
        <a:p>
          <a:endParaRPr lang="ru-RU"/>
        </a:p>
      </dgm:t>
    </dgm:pt>
    <dgm:pt modelId="{36F6845B-D0A8-4B1E-B2B9-7BB319B7C207}">
      <dgm:prSet custT="1"/>
      <dgm:spPr/>
      <dgm:t>
        <a:bodyPr/>
        <a:lstStyle/>
        <a:p>
          <a:r>
            <a:rPr lang="en-US" sz="220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специфічність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C10A435-2EB5-47DE-8B9B-2348C579F163}" type="parTrans" cxnId="{7806A682-1C76-4965-8FE9-16EE6DFAC50F}">
      <dgm:prSet/>
      <dgm:spPr/>
      <dgm:t>
        <a:bodyPr/>
        <a:lstStyle/>
        <a:p>
          <a:endParaRPr lang="ru-RU"/>
        </a:p>
      </dgm:t>
    </dgm:pt>
    <dgm:pt modelId="{5BC77981-4721-4CD0-9755-EF5DB20D7AAE}" type="sibTrans" cxnId="{7806A682-1C76-4965-8FE9-16EE6DFAC50F}">
      <dgm:prSet/>
      <dgm:spPr/>
      <dgm:t>
        <a:bodyPr/>
        <a:lstStyle/>
        <a:p>
          <a:endParaRPr lang="ru-RU"/>
        </a:p>
      </dgm:t>
    </dgm:pt>
    <dgm:pt modelId="{D120BE3A-5B04-4731-A833-3E1C176196F1}">
      <dgm:prSet custT="1"/>
      <dgm:spPr/>
      <dgm:t>
        <a:bodyPr/>
        <a:lstStyle/>
        <a:p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нтернал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зац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ії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здобутків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корпоративної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діяльності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282C84-CA5A-4F5E-A97E-E3516AA5BF43}" type="parTrans" cxnId="{BE79A7F7-0133-4147-BD2B-0A4D1B9058BD}">
      <dgm:prSet/>
      <dgm:spPr/>
      <dgm:t>
        <a:bodyPr/>
        <a:lstStyle/>
        <a:p>
          <a:endParaRPr lang="ru-RU"/>
        </a:p>
      </dgm:t>
    </dgm:pt>
    <dgm:pt modelId="{75F57840-93C5-4802-B3E5-D656FA8BCEEA}" type="sibTrans" cxnId="{BE79A7F7-0133-4147-BD2B-0A4D1B9058BD}">
      <dgm:prSet/>
      <dgm:spPr/>
      <dgm:t>
        <a:bodyPr/>
        <a:lstStyle/>
        <a:p>
          <a:endParaRPr lang="ru-RU"/>
        </a:p>
      </dgm:t>
    </dgm:pt>
    <dgm:pt modelId="{9FC9D089-2B64-4226-AA72-BBEFA563F57E}">
      <dgm:prSet custT="1"/>
      <dgm:spPr/>
      <dgm:t>
        <a:bodyPr/>
        <a:lstStyle/>
        <a:p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наочність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4CCAA1-D0F8-42BA-B036-3842F69D1FB8}" type="parTrans" cxnId="{D51B2DBF-B8E8-421A-A3A0-804F2F70F71D}">
      <dgm:prSet/>
      <dgm:spPr/>
      <dgm:t>
        <a:bodyPr/>
        <a:lstStyle/>
        <a:p>
          <a:endParaRPr lang="ru-RU"/>
        </a:p>
      </dgm:t>
    </dgm:pt>
    <dgm:pt modelId="{ED5E67E5-0031-4005-9E4C-DF8F2EF55DB7}" type="sibTrans" cxnId="{D51B2DBF-B8E8-421A-A3A0-804F2F70F71D}">
      <dgm:prSet/>
      <dgm:spPr/>
      <dgm:t>
        <a:bodyPr/>
        <a:lstStyle/>
        <a:p>
          <a:endParaRPr lang="ru-RU"/>
        </a:p>
      </dgm:t>
    </dgm:pt>
    <dgm:pt modelId="{E666B941-F0E2-4EAC-B630-4595AD164885}">
      <dgm:prSet custT="1"/>
      <dgm:spPr/>
      <dgm:t>
        <a:bodyPr/>
        <a:lstStyle/>
        <a:p>
          <a:r>
            <a:rPr lang="uk-UA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пізнаваність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en-US" sz="2200" i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фірми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її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оц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ки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внутрішніми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зовнішніми</a:t>
          </a:r>
          <a:r>
            <a:rPr lang="en-US" sz="2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стейкхолдерами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EDE1C66-5ACA-4952-BC2E-9C59DE10CD40}" type="parTrans" cxnId="{89091B86-1467-468D-9BCA-5192414F4D78}">
      <dgm:prSet/>
      <dgm:spPr/>
      <dgm:t>
        <a:bodyPr/>
        <a:lstStyle/>
        <a:p>
          <a:endParaRPr lang="ru-RU"/>
        </a:p>
      </dgm:t>
    </dgm:pt>
    <dgm:pt modelId="{91943A43-5442-4672-9418-77009BFD8FBC}" type="sibTrans" cxnId="{89091B86-1467-468D-9BCA-5192414F4D78}">
      <dgm:prSet/>
      <dgm:spPr/>
      <dgm:t>
        <a:bodyPr/>
        <a:lstStyle/>
        <a:p>
          <a:endParaRPr lang="ru-RU"/>
        </a:p>
      </dgm:t>
    </dgm:pt>
    <dgm:pt modelId="{FA203432-3D4D-4501-8D60-F9594ABD7F05}" type="pres">
      <dgm:prSet presAssocID="{0A7FDCD7-45E3-4D56-930F-33F54FA329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648EB8-F3C7-475D-AC9B-1161B824FCD7}" type="pres">
      <dgm:prSet presAssocID="{C73BD721-07A7-4991-8F52-6A7DA70AFD8F}" presName="linNode" presStyleCnt="0"/>
      <dgm:spPr/>
      <dgm:t>
        <a:bodyPr/>
        <a:lstStyle/>
        <a:p>
          <a:endParaRPr lang="ru-RU"/>
        </a:p>
      </dgm:t>
    </dgm:pt>
    <dgm:pt modelId="{E27F3207-3374-4E99-A501-C2CBCFC043BA}" type="pres">
      <dgm:prSet presAssocID="{C73BD721-07A7-4991-8F52-6A7DA70AFD8F}" presName="parentText" presStyleLbl="node1" presStyleIdx="0" presStyleCnt="5" custScaleX="79500" custLinFactNeighborX="-9780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53955-70BF-46DE-8CEB-BFDC2C843BE5}" type="pres">
      <dgm:prSet presAssocID="{C73BD721-07A7-4991-8F52-6A7DA70AFD8F}" presName="descendantText" presStyleLbl="alignAccFollowNode1" presStyleIdx="0" presStyleCnt="5" custScaleX="115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90E8B-C002-41EA-9C98-8EBC245171AA}" type="pres">
      <dgm:prSet presAssocID="{ACECB9AF-46A6-4ACC-8E4D-E8ED4B50B1FA}" presName="sp" presStyleCnt="0"/>
      <dgm:spPr/>
      <dgm:t>
        <a:bodyPr/>
        <a:lstStyle/>
        <a:p>
          <a:endParaRPr lang="ru-RU"/>
        </a:p>
      </dgm:t>
    </dgm:pt>
    <dgm:pt modelId="{B02CD056-8ED8-42E1-B88C-9AE91EC11BA5}" type="pres">
      <dgm:prSet presAssocID="{36F6845B-D0A8-4B1E-B2B9-7BB319B7C207}" presName="linNode" presStyleCnt="0"/>
      <dgm:spPr/>
      <dgm:t>
        <a:bodyPr/>
        <a:lstStyle/>
        <a:p>
          <a:endParaRPr lang="ru-RU"/>
        </a:p>
      </dgm:t>
    </dgm:pt>
    <dgm:pt modelId="{00E1109A-526F-4C0C-959A-91E0100BCE2E}" type="pres">
      <dgm:prSet presAssocID="{36F6845B-D0A8-4B1E-B2B9-7BB319B7C207}" presName="parentText" presStyleLbl="node1" presStyleIdx="1" presStyleCnt="5" custScaleX="79500" custLinFactNeighborX="-9780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1CA23B-DEC5-4B0A-A377-FC586CA7CEAF}" type="pres">
      <dgm:prSet presAssocID="{36F6845B-D0A8-4B1E-B2B9-7BB319B7C207}" presName="descendantText" presStyleLbl="alignAccFollowNode1" presStyleIdx="1" presStyleCnt="5" custScaleX="115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60782-3809-41C5-872B-32B1C1FDC4C6}" type="pres">
      <dgm:prSet presAssocID="{5BC77981-4721-4CD0-9755-EF5DB20D7AAE}" presName="sp" presStyleCnt="0"/>
      <dgm:spPr/>
      <dgm:t>
        <a:bodyPr/>
        <a:lstStyle/>
        <a:p>
          <a:endParaRPr lang="ru-RU"/>
        </a:p>
      </dgm:t>
    </dgm:pt>
    <dgm:pt modelId="{242D2251-F444-4257-953A-DFC75A65E114}" type="pres">
      <dgm:prSet presAssocID="{BB0F730D-2227-4CC2-A1FA-B310DAA009AF}" presName="linNode" presStyleCnt="0"/>
      <dgm:spPr/>
      <dgm:t>
        <a:bodyPr/>
        <a:lstStyle/>
        <a:p>
          <a:endParaRPr lang="ru-RU"/>
        </a:p>
      </dgm:t>
    </dgm:pt>
    <dgm:pt modelId="{375AA561-F3C4-4700-88C6-670D15651E55}" type="pres">
      <dgm:prSet presAssocID="{BB0F730D-2227-4CC2-A1FA-B310DAA009AF}" presName="parentText" presStyleLbl="node1" presStyleIdx="2" presStyleCnt="5" custScaleX="79500" custLinFactNeighborX="-9780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7B264-7C2A-4BA0-AA1F-2303CA1785E7}" type="pres">
      <dgm:prSet presAssocID="{BB0F730D-2227-4CC2-A1FA-B310DAA009AF}" presName="descendantText" presStyleLbl="alignAccFollowNode1" presStyleIdx="2" presStyleCnt="5" custScaleX="115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25063-F666-4E78-8251-A5BE10556A3B}" type="pres">
      <dgm:prSet presAssocID="{ED19E0DC-01D1-4F56-A799-32B49776378A}" presName="sp" presStyleCnt="0"/>
      <dgm:spPr/>
      <dgm:t>
        <a:bodyPr/>
        <a:lstStyle/>
        <a:p>
          <a:endParaRPr lang="ru-RU"/>
        </a:p>
      </dgm:t>
    </dgm:pt>
    <dgm:pt modelId="{3A7C7085-2BAF-4BAD-A142-41E867119382}" type="pres">
      <dgm:prSet presAssocID="{4F110B13-6937-42EE-A45E-715D1E932F41}" presName="linNode" presStyleCnt="0"/>
      <dgm:spPr/>
      <dgm:t>
        <a:bodyPr/>
        <a:lstStyle/>
        <a:p>
          <a:endParaRPr lang="ru-RU"/>
        </a:p>
      </dgm:t>
    </dgm:pt>
    <dgm:pt modelId="{6F49EF69-317A-476F-B82C-A420CC21AB0C}" type="pres">
      <dgm:prSet presAssocID="{4F110B13-6937-42EE-A45E-715D1E932F41}" presName="parentText" presStyleLbl="node1" presStyleIdx="3" presStyleCnt="5" custScaleX="79500" custLinFactNeighborX="-9780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BD136E-4291-45E4-9F40-55C42FCBC5AD}" type="pres">
      <dgm:prSet presAssocID="{4F110B13-6937-42EE-A45E-715D1E932F41}" presName="descendantText" presStyleLbl="alignAccFollowNode1" presStyleIdx="3" presStyleCnt="5" custScaleX="115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94975-9186-4ECA-9727-73948FB03B92}" type="pres">
      <dgm:prSet presAssocID="{ACB42CB4-C3EC-4B9D-9DEA-D9BF33C9D66B}" presName="sp" presStyleCnt="0"/>
      <dgm:spPr/>
      <dgm:t>
        <a:bodyPr/>
        <a:lstStyle/>
        <a:p>
          <a:endParaRPr lang="ru-RU"/>
        </a:p>
      </dgm:t>
    </dgm:pt>
    <dgm:pt modelId="{B2C8398F-B46E-4315-9689-DD78D2CC7999}" type="pres">
      <dgm:prSet presAssocID="{9FC9D089-2B64-4226-AA72-BBEFA563F57E}" presName="linNode" presStyleCnt="0"/>
      <dgm:spPr/>
      <dgm:t>
        <a:bodyPr/>
        <a:lstStyle/>
        <a:p>
          <a:endParaRPr lang="ru-RU"/>
        </a:p>
      </dgm:t>
    </dgm:pt>
    <dgm:pt modelId="{F7F0F0E7-5892-46BB-A92B-B75B1D51F843}" type="pres">
      <dgm:prSet presAssocID="{9FC9D089-2B64-4226-AA72-BBEFA563F57E}" presName="parentText" presStyleLbl="node1" presStyleIdx="4" presStyleCnt="5" custScaleX="79500" custLinFactNeighborX="-9780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0F3F9-E0BE-419B-BF59-D6DE3AF355C7}" type="pres">
      <dgm:prSet presAssocID="{9FC9D089-2B64-4226-AA72-BBEFA563F57E}" presName="descendantText" presStyleLbl="alignAccFollowNode1" presStyleIdx="4" presStyleCnt="5" custScaleX="115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4F6EF8-C47D-4863-87A0-96760BDDDBA9}" srcId="{0A7FDCD7-45E3-4D56-930F-33F54FA329B5}" destId="{4F110B13-6937-42EE-A45E-715D1E932F41}" srcOrd="3" destOrd="0" parTransId="{D1DFC3E3-5885-4B4F-B6B1-210B996663AF}" sibTransId="{ACB42CB4-C3EC-4B9D-9DEA-D9BF33C9D66B}"/>
    <dgm:cxn modelId="{030FE701-32A5-4E6E-BE3B-10C7724DDE32}" srcId="{0A7FDCD7-45E3-4D56-930F-33F54FA329B5}" destId="{C73BD721-07A7-4991-8F52-6A7DA70AFD8F}" srcOrd="0" destOrd="0" parTransId="{E7C061ED-91F6-4829-AD45-728126D35197}" sibTransId="{ACECB9AF-46A6-4ACC-8E4D-E8ED4B50B1FA}"/>
    <dgm:cxn modelId="{8097924B-28CC-4806-BA01-CF88F52CBD57}" srcId="{C73BD721-07A7-4991-8F52-6A7DA70AFD8F}" destId="{CF137A7B-FC75-4DFE-BBB9-8BD831C9CBD0}" srcOrd="0" destOrd="0" parTransId="{5B4F1D19-29AE-40D5-B9FA-75A0201BA03D}" sibTransId="{AC2528D7-E7C0-4100-BB98-04D4CEDF73A2}"/>
    <dgm:cxn modelId="{89091B86-1467-468D-9BCA-5192414F4D78}" srcId="{9FC9D089-2B64-4226-AA72-BBEFA563F57E}" destId="{E666B941-F0E2-4EAC-B630-4595AD164885}" srcOrd="0" destOrd="0" parTransId="{0EDE1C66-5ACA-4952-BC2E-9C59DE10CD40}" sibTransId="{91943A43-5442-4672-9418-77009BFD8FBC}"/>
    <dgm:cxn modelId="{D51B2DBF-B8E8-421A-A3A0-804F2F70F71D}" srcId="{0A7FDCD7-45E3-4D56-930F-33F54FA329B5}" destId="{9FC9D089-2B64-4226-AA72-BBEFA563F57E}" srcOrd="4" destOrd="0" parTransId="{6D4CCAA1-D0F8-42BA-B036-3842F69D1FB8}" sibTransId="{ED5E67E5-0031-4005-9E4C-DF8F2EF55DB7}"/>
    <dgm:cxn modelId="{235F6A7A-DCC4-44D0-890F-46C6756C1453}" type="presOf" srcId="{D120BE3A-5B04-4731-A833-3E1C176196F1}" destId="{FF1CA23B-DEC5-4B0A-A377-FC586CA7CEAF}" srcOrd="0" destOrd="0" presId="urn:microsoft.com/office/officeart/2005/8/layout/vList5"/>
    <dgm:cxn modelId="{B9D9CF5A-CAC9-4F9A-8859-37AA79F8CAAF}" type="presOf" srcId="{CF137A7B-FC75-4DFE-BBB9-8BD831C9CBD0}" destId="{FF253955-70BF-46DE-8CEB-BFDC2C843BE5}" srcOrd="0" destOrd="0" presId="urn:microsoft.com/office/officeart/2005/8/layout/vList5"/>
    <dgm:cxn modelId="{78A13DEC-B5AC-4435-B2EF-BD6EE93EC20D}" srcId="{4F110B13-6937-42EE-A45E-715D1E932F41}" destId="{A8ACAE7E-60C7-44E9-A34B-AE9C23EA4465}" srcOrd="0" destOrd="0" parTransId="{FAEAFCBD-F828-476C-8625-2DA8B19135EB}" sibTransId="{CB9C77B3-6E89-4BB7-A043-35BA6821C679}"/>
    <dgm:cxn modelId="{904FE00A-33BB-4A9F-BB4F-59935B3224A1}" srcId="{BB0F730D-2227-4CC2-A1FA-B310DAA009AF}" destId="{97C9DD0A-6F2D-4F99-B54B-ABE09DC5BDAB}" srcOrd="0" destOrd="0" parTransId="{9EE3AD71-E142-4509-BCED-1960C05EA945}" sibTransId="{DD904B70-EAEF-42BF-826D-CA32450407F4}"/>
    <dgm:cxn modelId="{B9312EBE-6C7D-498F-AD5A-A59DD22A53CA}" type="presOf" srcId="{4F110B13-6937-42EE-A45E-715D1E932F41}" destId="{6F49EF69-317A-476F-B82C-A420CC21AB0C}" srcOrd="0" destOrd="0" presId="urn:microsoft.com/office/officeart/2005/8/layout/vList5"/>
    <dgm:cxn modelId="{5E66D8EB-82C7-49B2-A1F4-461720654C2C}" type="presOf" srcId="{A8ACAE7E-60C7-44E9-A34B-AE9C23EA4465}" destId="{72BD136E-4291-45E4-9F40-55C42FCBC5AD}" srcOrd="0" destOrd="0" presId="urn:microsoft.com/office/officeart/2005/8/layout/vList5"/>
    <dgm:cxn modelId="{86CD3FB7-4545-4896-BA91-BD190F6CB731}" type="presOf" srcId="{9FC9D089-2B64-4226-AA72-BBEFA563F57E}" destId="{F7F0F0E7-5892-46BB-A92B-B75B1D51F843}" srcOrd="0" destOrd="0" presId="urn:microsoft.com/office/officeart/2005/8/layout/vList5"/>
    <dgm:cxn modelId="{40188BC7-FE3F-44AD-B2D0-F89C46DE54BC}" srcId="{0A7FDCD7-45E3-4D56-930F-33F54FA329B5}" destId="{BB0F730D-2227-4CC2-A1FA-B310DAA009AF}" srcOrd="2" destOrd="0" parTransId="{966676DB-3D5F-4E5F-B13D-B54F56410C3F}" sibTransId="{ED19E0DC-01D1-4F56-A799-32B49776378A}"/>
    <dgm:cxn modelId="{7806A682-1C76-4965-8FE9-16EE6DFAC50F}" srcId="{0A7FDCD7-45E3-4D56-930F-33F54FA329B5}" destId="{36F6845B-D0A8-4B1E-B2B9-7BB319B7C207}" srcOrd="1" destOrd="0" parTransId="{9C10A435-2EB5-47DE-8B9B-2348C579F163}" sibTransId="{5BC77981-4721-4CD0-9755-EF5DB20D7AAE}"/>
    <dgm:cxn modelId="{C8A22517-2E66-4EC6-A693-83973646750E}" type="presOf" srcId="{97C9DD0A-6F2D-4F99-B54B-ABE09DC5BDAB}" destId="{71C7B264-7C2A-4BA0-AA1F-2303CA1785E7}" srcOrd="0" destOrd="0" presId="urn:microsoft.com/office/officeart/2005/8/layout/vList5"/>
    <dgm:cxn modelId="{7E6908FA-B341-45D0-971C-50A0A8AA8057}" type="presOf" srcId="{BB0F730D-2227-4CC2-A1FA-B310DAA009AF}" destId="{375AA561-F3C4-4700-88C6-670D15651E55}" srcOrd="0" destOrd="0" presId="urn:microsoft.com/office/officeart/2005/8/layout/vList5"/>
    <dgm:cxn modelId="{BE79A7F7-0133-4147-BD2B-0A4D1B9058BD}" srcId="{36F6845B-D0A8-4B1E-B2B9-7BB319B7C207}" destId="{D120BE3A-5B04-4731-A833-3E1C176196F1}" srcOrd="0" destOrd="0" parTransId="{DB282C84-CA5A-4F5E-A97E-E3516AA5BF43}" sibTransId="{75F57840-93C5-4802-B3E5-D656FA8BCEEA}"/>
    <dgm:cxn modelId="{45D25202-2B4B-4E09-9B84-18778BAC5E48}" type="presOf" srcId="{36F6845B-D0A8-4B1E-B2B9-7BB319B7C207}" destId="{00E1109A-526F-4C0C-959A-91E0100BCE2E}" srcOrd="0" destOrd="0" presId="urn:microsoft.com/office/officeart/2005/8/layout/vList5"/>
    <dgm:cxn modelId="{5856C99D-512C-4B14-B270-53BF52B678C0}" type="presOf" srcId="{0A7FDCD7-45E3-4D56-930F-33F54FA329B5}" destId="{FA203432-3D4D-4501-8D60-F9594ABD7F05}" srcOrd="0" destOrd="0" presId="urn:microsoft.com/office/officeart/2005/8/layout/vList5"/>
    <dgm:cxn modelId="{E7B249A2-4E52-4177-8A02-C732A73D9671}" type="presOf" srcId="{C73BD721-07A7-4991-8F52-6A7DA70AFD8F}" destId="{E27F3207-3374-4E99-A501-C2CBCFC043BA}" srcOrd="0" destOrd="0" presId="urn:microsoft.com/office/officeart/2005/8/layout/vList5"/>
    <dgm:cxn modelId="{99CD5C1C-397D-49AA-A6AC-97E725DAC1AE}" type="presOf" srcId="{E666B941-F0E2-4EAC-B630-4595AD164885}" destId="{45F0F3F9-E0BE-419B-BF59-D6DE3AF355C7}" srcOrd="0" destOrd="0" presId="urn:microsoft.com/office/officeart/2005/8/layout/vList5"/>
    <dgm:cxn modelId="{F7BD9767-25CB-4557-8528-223B3785D424}" type="presParOf" srcId="{FA203432-3D4D-4501-8D60-F9594ABD7F05}" destId="{48648EB8-F3C7-475D-AC9B-1161B824FCD7}" srcOrd="0" destOrd="0" presId="urn:microsoft.com/office/officeart/2005/8/layout/vList5"/>
    <dgm:cxn modelId="{0BE47C3D-44CD-4225-B1F0-FCC8F02939D6}" type="presParOf" srcId="{48648EB8-F3C7-475D-AC9B-1161B824FCD7}" destId="{E27F3207-3374-4E99-A501-C2CBCFC043BA}" srcOrd="0" destOrd="0" presId="urn:microsoft.com/office/officeart/2005/8/layout/vList5"/>
    <dgm:cxn modelId="{5257DE0D-9BB7-47E8-86D6-C289833A1574}" type="presParOf" srcId="{48648EB8-F3C7-475D-AC9B-1161B824FCD7}" destId="{FF253955-70BF-46DE-8CEB-BFDC2C843BE5}" srcOrd="1" destOrd="0" presId="urn:microsoft.com/office/officeart/2005/8/layout/vList5"/>
    <dgm:cxn modelId="{FB79AEEB-A078-4EA0-AE70-08EFE9B1783D}" type="presParOf" srcId="{FA203432-3D4D-4501-8D60-F9594ABD7F05}" destId="{59790E8B-C002-41EA-9C98-8EBC245171AA}" srcOrd="1" destOrd="0" presId="urn:microsoft.com/office/officeart/2005/8/layout/vList5"/>
    <dgm:cxn modelId="{ACCA6568-4FD4-4B89-9692-CC9D0D8C10FE}" type="presParOf" srcId="{FA203432-3D4D-4501-8D60-F9594ABD7F05}" destId="{B02CD056-8ED8-42E1-B88C-9AE91EC11BA5}" srcOrd="2" destOrd="0" presId="urn:microsoft.com/office/officeart/2005/8/layout/vList5"/>
    <dgm:cxn modelId="{5217756B-D382-42F8-A362-14AFE71E14D8}" type="presParOf" srcId="{B02CD056-8ED8-42E1-B88C-9AE91EC11BA5}" destId="{00E1109A-526F-4C0C-959A-91E0100BCE2E}" srcOrd="0" destOrd="0" presId="urn:microsoft.com/office/officeart/2005/8/layout/vList5"/>
    <dgm:cxn modelId="{CE58D482-96D9-48DB-8A86-31141BB4BC25}" type="presParOf" srcId="{B02CD056-8ED8-42E1-B88C-9AE91EC11BA5}" destId="{FF1CA23B-DEC5-4B0A-A377-FC586CA7CEAF}" srcOrd="1" destOrd="0" presId="urn:microsoft.com/office/officeart/2005/8/layout/vList5"/>
    <dgm:cxn modelId="{A17DD189-3D1A-452B-8BEC-9182A7029E1A}" type="presParOf" srcId="{FA203432-3D4D-4501-8D60-F9594ABD7F05}" destId="{BA860782-3809-41C5-872B-32B1C1FDC4C6}" srcOrd="3" destOrd="0" presId="urn:microsoft.com/office/officeart/2005/8/layout/vList5"/>
    <dgm:cxn modelId="{4ADAE95B-CE5D-4344-9C76-C7D91BB11DD7}" type="presParOf" srcId="{FA203432-3D4D-4501-8D60-F9594ABD7F05}" destId="{242D2251-F444-4257-953A-DFC75A65E114}" srcOrd="4" destOrd="0" presId="urn:microsoft.com/office/officeart/2005/8/layout/vList5"/>
    <dgm:cxn modelId="{7EB23599-6F4F-4F1C-B4A8-4DB2E309F214}" type="presParOf" srcId="{242D2251-F444-4257-953A-DFC75A65E114}" destId="{375AA561-F3C4-4700-88C6-670D15651E55}" srcOrd="0" destOrd="0" presId="urn:microsoft.com/office/officeart/2005/8/layout/vList5"/>
    <dgm:cxn modelId="{12808C12-54A2-4736-ABA8-968FE85F67F0}" type="presParOf" srcId="{242D2251-F444-4257-953A-DFC75A65E114}" destId="{71C7B264-7C2A-4BA0-AA1F-2303CA1785E7}" srcOrd="1" destOrd="0" presId="urn:microsoft.com/office/officeart/2005/8/layout/vList5"/>
    <dgm:cxn modelId="{E299F5B1-7053-4F0C-8565-E0D89884192F}" type="presParOf" srcId="{FA203432-3D4D-4501-8D60-F9594ABD7F05}" destId="{85C25063-F666-4E78-8251-A5BE10556A3B}" srcOrd="5" destOrd="0" presId="urn:microsoft.com/office/officeart/2005/8/layout/vList5"/>
    <dgm:cxn modelId="{A94B525B-EF3A-420C-935B-73484FFF8D90}" type="presParOf" srcId="{FA203432-3D4D-4501-8D60-F9594ABD7F05}" destId="{3A7C7085-2BAF-4BAD-A142-41E867119382}" srcOrd="6" destOrd="0" presId="urn:microsoft.com/office/officeart/2005/8/layout/vList5"/>
    <dgm:cxn modelId="{65ED46B3-868C-4D2D-82F2-62D2265E63BC}" type="presParOf" srcId="{3A7C7085-2BAF-4BAD-A142-41E867119382}" destId="{6F49EF69-317A-476F-B82C-A420CC21AB0C}" srcOrd="0" destOrd="0" presId="urn:microsoft.com/office/officeart/2005/8/layout/vList5"/>
    <dgm:cxn modelId="{F65897A8-13D3-4243-B014-6F7037084352}" type="presParOf" srcId="{3A7C7085-2BAF-4BAD-A142-41E867119382}" destId="{72BD136E-4291-45E4-9F40-55C42FCBC5AD}" srcOrd="1" destOrd="0" presId="urn:microsoft.com/office/officeart/2005/8/layout/vList5"/>
    <dgm:cxn modelId="{41F71844-88F0-45D3-895C-0E084179D217}" type="presParOf" srcId="{FA203432-3D4D-4501-8D60-F9594ABD7F05}" destId="{AFD94975-9186-4ECA-9727-73948FB03B92}" srcOrd="7" destOrd="0" presId="urn:microsoft.com/office/officeart/2005/8/layout/vList5"/>
    <dgm:cxn modelId="{0F24CE02-B243-4E6E-A96A-F65A38DE8DEB}" type="presParOf" srcId="{FA203432-3D4D-4501-8D60-F9594ABD7F05}" destId="{B2C8398F-B46E-4315-9689-DD78D2CC7999}" srcOrd="8" destOrd="0" presId="urn:microsoft.com/office/officeart/2005/8/layout/vList5"/>
    <dgm:cxn modelId="{D4CE8217-CBB4-41B1-8B7D-6205A3344855}" type="presParOf" srcId="{B2C8398F-B46E-4315-9689-DD78D2CC7999}" destId="{F7F0F0E7-5892-46BB-A92B-B75B1D51F843}" srcOrd="0" destOrd="0" presId="urn:microsoft.com/office/officeart/2005/8/layout/vList5"/>
    <dgm:cxn modelId="{C248DD49-4630-435F-9E4E-60F99B5AAF34}" type="presParOf" srcId="{B2C8398F-B46E-4315-9689-DD78D2CC7999}" destId="{45F0F3F9-E0BE-419B-BF59-D6DE3AF355C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ACA3D57-B8E7-4DA0-81F1-90F6DFA93A40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</dgm:pt>
    <dgm:pt modelId="{17161AC7-E599-4457-A765-F29B4E092B8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Рівні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континууму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КСВ</a:t>
          </a:r>
        </a:p>
      </dgm:t>
    </dgm:pt>
    <dgm:pt modelId="{315B9142-09DA-4CA8-81EE-B6C0DF47D80F}" type="parTrans" cxnId="{0A918542-2B76-4E70-B7DA-6DCD3ED0741E}">
      <dgm:prSet/>
      <dgm:spPr/>
      <dgm:t>
        <a:bodyPr/>
        <a:lstStyle/>
        <a:p>
          <a:endParaRPr lang="ru-RU"/>
        </a:p>
      </dgm:t>
    </dgm:pt>
    <dgm:pt modelId="{51F74AA9-0C90-4186-804B-B9D33D1E18BC}" type="sibTrans" cxnId="{0A918542-2B76-4E70-B7DA-6DCD3ED0741E}">
      <dgm:prSet/>
      <dgm:spPr/>
      <dgm:t>
        <a:bodyPr/>
        <a:lstStyle/>
        <a:p>
          <a:endParaRPr lang="ru-RU"/>
        </a:p>
      </dgm:t>
    </dgm:pt>
    <dgm:pt modelId="{7E53B692-7969-4163-BD41-8048B349565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протиправності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/</a:t>
          </a: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безвідповідальності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AF1D4ED2-6E25-4EEC-A95F-46C736C0FA4F}" type="parTrans" cxnId="{B42A5E5A-FB91-4CDB-B44D-665C240E695F}">
      <dgm:prSet/>
      <dgm:spPr/>
      <dgm:t>
        <a:bodyPr/>
        <a:lstStyle/>
        <a:p>
          <a:endParaRPr lang="ru-RU"/>
        </a:p>
      </dgm:t>
    </dgm:pt>
    <dgm:pt modelId="{12187F99-4C20-4817-84F9-3D0F0695EBA3}" type="sibTrans" cxnId="{B42A5E5A-FB91-4CDB-B44D-665C240E695F}">
      <dgm:prSet/>
      <dgm:spPr/>
      <dgm:t>
        <a:bodyPr/>
        <a:lstStyle/>
        <a:p>
          <a:endParaRPr lang="ru-RU"/>
        </a:p>
      </dgm:t>
    </dgm:pt>
    <dgm:pt modelId="{125E5608-37B2-41ED-89D0-52F5B42E13C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законослухняності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23A330B2-9094-4D19-A4BE-7CC8706B3468}" type="parTrans" cxnId="{165D0E4A-C89D-437E-B758-94DB77A5FCDC}">
      <dgm:prSet/>
      <dgm:spPr/>
      <dgm:t>
        <a:bodyPr/>
        <a:lstStyle/>
        <a:p>
          <a:endParaRPr lang="ru-RU"/>
        </a:p>
      </dgm:t>
    </dgm:pt>
    <dgm:pt modelId="{E668C9D4-7088-435C-B90A-5A8ABAB0D173}" type="sibTrans" cxnId="{165D0E4A-C89D-437E-B758-94DB77A5FCDC}">
      <dgm:prSet/>
      <dgm:spPr/>
      <dgm:t>
        <a:bodyPr/>
        <a:lstStyle/>
        <a:p>
          <a:endParaRPr lang="ru-RU"/>
        </a:p>
      </dgm:t>
    </dgm:pt>
    <dgm:pt modelId="{3C645AA6-FEF2-4581-A3DC-18802A99558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фрагментарності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455D51FA-896A-4434-AED3-7CBA84AF04B7}" type="parTrans" cxnId="{195B00DA-D7D0-442C-87B9-0AC436E9377B}">
      <dgm:prSet/>
      <dgm:spPr/>
      <dgm:t>
        <a:bodyPr/>
        <a:lstStyle/>
        <a:p>
          <a:endParaRPr lang="ru-RU"/>
        </a:p>
      </dgm:t>
    </dgm:pt>
    <dgm:pt modelId="{94F0B823-5B47-4B1A-9F0E-BB15262FC3B5}" type="sibTrans" cxnId="{195B00DA-D7D0-442C-87B9-0AC436E9377B}">
      <dgm:prSet/>
      <dgm:spPr/>
      <dgm:t>
        <a:bodyPr/>
        <a:lstStyle/>
        <a:p>
          <a:endParaRPr lang="ru-RU"/>
        </a:p>
      </dgm:t>
    </dgm:pt>
    <dgm:pt modelId="{CA5424C5-B7C5-40A1-9965-48558B3AF5F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стратегічний</a:t>
          </a:r>
          <a:endParaRPr kumimoji="0" lang="ru-RU" altLang="ru-RU" sz="2400" b="0" i="0" u="none" strike="noStrike" cap="none" normalizeH="0" baseline="0" dirty="0" smtClean="0">
            <a:ln/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9D03795-882D-4D41-AE43-692AB71F0975}" type="parTrans" cxnId="{F6BF3364-C3AF-4E2C-8FFF-F60C714D8582}">
      <dgm:prSet/>
      <dgm:spPr/>
      <dgm:t>
        <a:bodyPr/>
        <a:lstStyle/>
        <a:p>
          <a:endParaRPr lang="ru-RU"/>
        </a:p>
      </dgm:t>
    </dgm:pt>
    <dgm:pt modelId="{E32FA6CA-3555-431B-9CB1-16C9BDCA15F4}" type="sibTrans" cxnId="{F6BF3364-C3AF-4E2C-8FFF-F60C714D8582}">
      <dgm:prSet/>
      <dgm:spPr/>
      <dgm:t>
        <a:bodyPr/>
        <a:lstStyle/>
        <a:p>
          <a:endParaRPr lang="ru-RU"/>
        </a:p>
      </dgm:t>
    </dgm:pt>
    <dgm:pt modelId="{04D7CF3F-7394-423F-9C72-7FB22123204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усебічної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підтримки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altLang="ru-RU" sz="2400" b="0" i="0" u="none" strike="noStrike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kumimoji="0" lang="ru-RU" altLang="ru-RU" sz="2400" b="0" i="0" u="none" strike="noStrike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67A0E121-2B90-44B0-B30F-D0B71110C4FB}" type="parTrans" cxnId="{9464CEB7-4589-4399-92E0-7BC0FC0500EE}">
      <dgm:prSet/>
      <dgm:spPr/>
      <dgm:t>
        <a:bodyPr/>
        <a:lstStyle/>
        <a:p>
          <a:endParaRPr lang="ru-RU"/>
        </a:p>
      </dgm:t>
    </dgm:pt>
    <dgm:pt modelId="{7CDA3055-DE69-442E-837F-0BA3A1C329E6}" type="sibTrans" cxnId="{9464CEB7-4589-4399-92E0-7BC0FC0500EE}">
      <dgm:prSet/>
      <dgm:spPr/>
      <dgm:t>
        <a:bodyPr/>
        <a:lstStyle/>
        <a:p>
          <a:endParaRPr lang="ru-RU"/>
        </a:p>
      </dgm:t>
    </dgm:pt>
    <dgm:pt modelId="{DEF91BE4-35B2-4642-AB06-887256F11590}" type="pres">
      <dgm:prSet presAssocID="{FACA3D57-B8E7-4DA0-81F1-90F6DFA93A4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AABD7F8-42A8-4B4B-BEE9-2BF9AE0DC438}" type="pres">
      <dgm:prSet presAssocID="{17161AC7-E599-4457-A765-F29B4E092B89}" presName="root1" presStyleCnt="0"/>
      <dgm:spPr/>
    </dgm:pt>
    <dgm:pt modelId="{73F77B00-AA73-4844-AD98-EE4785A0AF06}" type="pres">
      <dgm:prSet presAssocID="{17161AC7-E599-4457-A765-F29B4E092B89}" presName="LevelOneTextNode" presStyleLbl="node0" presStyleIdx="0" presStyleCnt="1" custScaleX="116194" custScaleY="1650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41067D-13CC-49AE-8F79-83377F5E0945}" type="pres">
      <dgm:prSet presAssocID="{17161AC7-E599-4457-A765-F29B4E092B89}" presName="level2hierChild" presStyleCnt="0"/>
      <dgm:spPr/>
    </dgm:pt>
    <dgm:pt modelId="{B090039C-0F93-4A53-8247-53EAB05E910D}" type="pres">
      <dgm:prSet presAssocID="{AF1D4ED2-6E25-4EEC-A95F-46C736C0FA4F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451EA273-F690-4F9D-8452-27A18F714896}" type="pres">
      <dgm:prSet presAssocID="{AF1D4ED2-6E25-4EEC-A95F-46C736C0FA4F}" presName="connTx" presStyleLbl="parChTrans1D2" presStyleIdx="0" presStyleCnt="5"/>
      <dgm:spPr/>
      <dgm:t>
        <a:bodyPr/>
        <a:lstStyle/>
        <a:p>
          <a:endParaRPr lang="ru-RU"/>
        </a:p>
      </dgm:t>
    </dgm:pt>
    <dgm:pt modelId="{EA87B650-7773-438A-A77F-B843444D036E}" type="pres">
      <dgm:prSet presAssocID="{7E53B692-7969-4163-BD41-8048B349565B}" presName="root2" presStyleCnt="0"/>
      <dgm:spPr/>
    </dgm:pt>
    <dgm:pt modelId="{C8668064-0328-42B1-BD03-69A2ED210E04}" type="pres">
      <dgm:prSet presAssocID="{7E53B692-7969-4163-BD41-8048B349565B}" presName="LevelTwoTextNode" presStyleLbl="node2" presStyleIdx="0" presStyleCnt="5" custScaleX="321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EDD936-6A65-4A8E-83AA-9E9B7346D80A}" type="pres">
      <dgm:prSet presAssocID="{7E53B692-7969-4163-BD41-8048B349565B}" presName="level3hierChild" presStyleCnt="0"/>
      <dgm:spPr/>
    </dgm:pt>
    <dgm:pt modelId="{78CE3AF2-D7ED-45DD-8003-C83600BFE137}" type="pres">
      <dgm:prSet presAssocID="{23A330B2-9094-4D19-A4BE-7CC8706B3468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378C21BB-F47D-4624-ABF8-2686DAEC42B1}" type="pres">
      <dgm:prSet presAssocID="{23A330B2-9094-4D19-A4BE-7CC8706B3468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E60C664-36D3-4351-BE0E-F92ECCA629EB}" type="pres">
      <dgm:prSet presAssocID="{125E5608-37B2-41ED-89D0-52F5B42E13C6}" presName="root2" presStyleCnt="0"/>
      <dgm:spPr/>
    </dgm:pt>
    <dgm:pt modelId="{5577BE5D-4E12-403D-8AA9-36E18B2E6FC3}" type="pres">
      <dgm:prSet presAssocID="{125E5608-37B2-41ED-89D0-52F5B42E13C6}" presName="LevelTwoTextNode" presStyleLbl="node2" presStyleIdx="1" presStyleCnt="5" custScaleX="321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26409E-A405-432F-B8E7-B53C4EB2F1CA}" type="pres">
      <dgm:prSet presAssocID="{125E5608-37B2-41ED-89D0-52F5B42E13C6}" presName="level3hierChild" presStyleCnt="0"/>
      <dgm:spPr/>
    </dgm:pt>
    <dgm:pt modelId="{3D37FFDD-14B2-4B78-9123-724DB90A716D}" type="pres">
      <dgm:prSet presAssocID="{455D51FA-896A-4434-AED3-7CBA84AF04B7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306E04AC-CF87-462D-B2AE-521AA94A00B5}" type="pres">
      <dgm:prSet presAssocID="{455D51FA-896A-4434-AED3-7CBA84AF04B7}" presName="connTx" presStyleLbl="parChTrans1D2" presStyleIdx="2" presStyleCnt="5"/>
      <dgm:spPr/>
      <dgm:t>
        <a:bodyPr/>
        <a:lstStyle/>
        <a:p>
          <a:endParaRPr lang="ru-RU"/>
        </a:p>
      </dgm:t>
    </dgm:pt>
    <dgm:pt modelId="{0A82FB4C-BE25-400C-A380-E47EAF07AC20}" type="pres">
      <dgm:prSet presAssocID="{3C645AA6-FEF2-4581-A3DC-18802A99558B}" presName="root2" presStyleCnt="0"/>
      <dgm:spPr/>
    </dgm:pt>
    <dgm:pt modelId="{E4A7C3DC-BDD1-4711-864E-7619385021F5}" type="pres">
      <dgm:prSet presAssocID="{3C645AA6-FEF2-4581-A3DC-18802A99558B}" presName="LevelTwoTextNode" presStyleLbl="node2" presStyleIdx="2" presStyleCnt="5" custScaleX="321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1771FD-4EAD-4C34-9D6C-5BB35F7888ED}" type="pres">
      <dgm:prSet presAssocID="{3C645AA6-FEF2-4581-A3DC-18802A99558B}" presName="level3hierChild" presStyleCnt="0"/>
      <dgm:spPr/>
    </dgm:pt>
    <dgm:pt modelId="{87DF061B-E2DD-428B-B7AB-B800F5C175C3}" type="pres">
      <dgm:prSet presAssocID="{19D03795-882D-4D41-AE43-692AB71F0975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38832AF1-B116-4993-8ADC-AD18BA0C59B7}" type="pres">
      <dgm:prSet presAssocID="{19D03795-882D-4D41-AE43-692AB71F0975}" presName="connTx" presStyleLbl="parChTrans1D2" presStyleIdx="3" presStyleCnt="5"/>
      <dgm:spPr/>
      <dgm:t>
        <a:bodyPr/>
        <a:lstStyle/>
        <a:p>
          <a:endParaRPr lang="ru-RU"/>
        </a:p>
      </dgm:t>
    </dgm:pt>
    <dgm:pt modelId="{64D6B8FD-64D9-4DAD-8AAE-80D390201D3D}" type="pres">
      <dgm:prSet presAssocID="{CA5424C5-B7C5-40A1-9965-48558B3AF5FF}" presName="root2" presStyleCnt="0"/>
      <dgm:spPr/>
    </dgm:pt>
    <dgm:pt modelId="{30133438-69A4-43EE-A6C5-AB07EF5C95FA}" type="pres">
      <dgm:prSet presAssocID="{CA5424C5-B7C5-40A1-9965-48558B3AF5FF}" presName="LevelTwoTextNode" presStyleLbl="node2" presStyleIdx="3" presStyleCnt="5" custScaleX="321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23CE7B-6FC4-4C35-8439-D5795BCF4BC4}" type="pres">
      <dgm:prSet presAssocID="{CA5424C5-B7C5-40A1-9965-48558B3AF5FF}" presName="level3hierChild" presStyleCnt="0"/>
      <dgm:spPr/>
    </dgm:pt>
    <dgm:pt modelId="{EF573249-BFAB-40DD-BD23-446BC68762E1}" type="pres">
      <dgm:prSet presAssocID="{67A0E121-2B90-44B0-B30F-D0B71110C4FB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044AE318-9232-43E2-9CE9-9AE868F32E54}" type="pres">
      <dgm:prSet presAssocID="{67A0E121-2B90-44B0-B30F-D0B71110C4FB}" presName="connTx" presStyleLbl="parChTrans1D2" presStyleIdx="4" presStyleCnt="5"/>
      <dgm:spPr/>
      <dgm:t>
        <a:bodyPr/>
        <a:lstStyle/>
        <a:p>
          <a:endParaRPr lang="ru-RU"/>
        </a:p>
      </dgm:t>
    </dgm:pt>
    <dgm:pt modelId="{41E44D09-D069-4171-84C3-6792FD39C266}" type="pres">
      <dgm:prSet presAssocID="{04D7CF3F-7394-423F-9C72-7FB221232049}" presName="root2" presStyleCnt="0"/>
      <dgm:spPr/>
    </dgm:pt>
    <dgm:pt modelId="{00593D59-855E-42FE-9E68-AC0B98121BE1}" type="pres">
      <dgm:prSet presAssocID="{04D7CF3F-7394-423F-9C72-7FB221232049}" presName="LevelTwoTextNode" presStyleLbl="node2" presStyleIdx="4" presStyleCnt="5" custScaleX="321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B23317-B585-4473-A963-3E4327165060}" type="pres">
      <dgm:prSet presAssocID="{04D7CF3F-7394-423F-9C72-7FB221232049}" presName="level3hierChild" presStyleCnt="0"/>
      <dgm:spPr/>
    </dgm:pt>
  </dgm:ptLst>
  <dgm:cxnLst>
    <dgm:cxn modelId="{8B46C861-73D7-4BF1-BF7C-F6B893093DA7}" type="presOf" srcId="{23A330B2-9094-4D19-A4BE-7CC8706B3468}" destId="{78CE3AF2-D7ED-45DD-8003-C83600BFE137}" srcOrd="0" destOrd="0" presId="urn:microsoft.com/office/officeart/2005/8/layout/hierarchy2"/>
    <dgm:cxn modelId="{B42A5E5A-FB91-4CDB-B44D-665C240E695F}" srcId="{17161AC7-E599-4457-A765-F29B4E092B89}" destId="{7E53B692-7969-4163-BD41-8048B349565B}" srcOrd="0" destOrd="0" parTransId="{AF1D4ED2-6E25-4EEC-A95F-46C736C0FA4F}" sibTransId="{12187F99-4C20-4817-84F9-3D0F0695EBA3}"/>
    <dgm:cxn modelId="{F706E9CD-19D1-4938-9D0E-C4C3D0D1C97E}" type="presOf" srcId="{455D51FA-896A-4434-AED3-7CBA84AF04B7}" destId="{3D37FFDD-14B2-4B78-9123-724DB90A716D}" srcOrd="0" destOrd="0" presId="urn:microsoft.com/office/officeart/2005/8/layout/hierarchy2"/>
    <dgm:cxn modelId="{16E5C54D-3D6B-438C-818E-128C3842714A}" type="presOf" srcId="{19D03795-882D-4D41-AE43-692AB71F0975}" destId="{38832AF1-B116-4993-8ADC-AD18BA0C59B7}" srcOrd="1" destOrd="0" presId="urn:microsoft.com/office/officeart/2005/8/layout/hierarchy2"/>
    <dgm:cxn modelId="{95F3E945-058D-412E-BC36-FA0F54739605}" type="presOf" srcId="{AF1D4ED2-6E25-4EEC-A95F-46C736C0FA4F}" destId="{B090039C-0F93-4A53-8247-53EAB05E910D}" srcOrd="0" destOrd="0" presId="urn:microsoft.com/office/officeart/2005/8/layout/hierarchy2"/>
    <dgm:cxn modelId="{D97BAD3C-2EC2-4AC7-BE42-47033D575135}" type="presOf" srcId="{125E5608-37B2-41ED-89D0-52F5B42E13C6}" destId="{5577BE5D-4E12-403D-8AA9-36E18B2E6FC3}" srcOrd="0" destOrd="0" presId="urn:microsoft.com/office/officeart/2005/8/layout/hierarchy2"/>
    <dgm:cxn modelId="{DABF1483-F9EC-4F29-B50A-B955E35522F2}" type="presOf" srcId="{7E53B692-7969-4163-BD41-8048B349565B}" destId="{C8668064-0328-42B1-BD03-69A2ED210E04}" srcOrd="0" destOrd="0" presId="urn:microsoft.com/office/officeart/2005/8/layout/hierarchy2"/>
    <dgm:cxn modelId="{14857C09-86B4-41EE-8286-38A38AB4C7B4}" type="presOf" srcId="{17161AC7-E599-4457-A765-F29B4E092B89}" destId="{73F77B00-AA73-4844-AD98-EE4785A0AF06}" srcOrd="0" destOrd="0" presId="urn:microsoft.com/office/officeart/2005/8/layout/hierarchy2"/>
    <dgm:cxn modelId="{C4FB5738-4CEF-4CBE-BD3B-7C7DFD6F9590}" type="presOf" srcId="{FACA3D57-B8E7-4DA0-81F1-90F6DFA93A40}" destId="{DEF91BE4-35B2-4642-AB06-887256F11590}" srcOrd="0" destOrd="0" presId="urn:microsoft.com/office/officeart/2005/8/layout/hierarchy2"/>
    <dgm:cxn modelId="{63EB2006-7F95-4A31-BF01-F2EC828A2444}" type="presOf" srcId="{67A0E121-2B90-44B0-B30F-D0B71110C4FB}" destId="{044AE318-9232-43E2-9CE9-9AE868F32E54}" srcOrd="1" destOrd="0" presId="urn:microsoft.com/office/officeart/2005/8/layout/hierarchy2"/>
    <dgm:cxn modelId="{9882835D-51D1-48E2-B2E9-D4F49B2AB22E}" type="presOf" srcId="{3C645AA6-FEF2-4581-A3DC-18802A99558B}" destId="{E4A7C3DC-BDD1-4711-864E-7619385021F5}" srcOrd="0" destOrd="0" presId="urn:microsoft.com/office/officeart/2005/8/layout/hierarchy2"/>
    <dgm:cxn modelId="{CA0B4094-982E-4AEE-8F62-807699876C4B}" type="presOf" srcId="{AF1D4ED2-6E25-4EEC-A95F-46C736C0FA4F}" destId="{451EA273-F690-4F9D-8452-27A18F714896}" srcOrd="1" destOrd="0" presId="urn:microsoft.com/office/officeart/2005/8/layout/hierarchy2"/>
    <dgm:cxn modelId="{F6BF3364-C3AF-4E2C-8FFF-F60C714D8582}" srcId="{17161AC7-E599-4457-A765-F29B4E092B89}" destId="{CA5424C5-B7C5-40A1-9965-48558B3AF5FF}" srcOrd="3" destOrd="0" parTransId="{19D03795-882D-4D41-AE43-692AB71F0975}" sibTransId="{E32FA6CA-3555-431B-9CB1-16C9BDCA15F4}"/>
    <dgm:cxn modelId="{195B00DA-D7D0-442C-87B9-0AC436E9377B}" srcId="{17161AC7-E599-4457-A765-F29B4E092B89}" destId="{3C645AA6-FEF2-4581-A3DC-18802A99558B}" srcOrd="2" destOrd="0" parTransId="{455D51FA-896A-4434-AED3-7CBA84AF04B7}" sibTransId="{94F0B823-5B47-4B1A-9F0E-BB15262FC3B5}"/>
    <dgm:cxn modelId="{165D0E4A-C89D-437E-B758-94DB77A5FCDC}" srcId="{17161AC7-E599-4457-A765-F29B4E092B89}" destId="{125E5608-37B2-41ED-89D0-52F5B42E13C6}" srcOrd="1" destOrd="0" parTransId="{23A330B2-9094-4D19-A4BE-7CC8706B3468}" sibTransId="{E668C9D4-7088-435C-B90A-5A8ABAB0D173}"/>
    <dgm:cxn modelId="{9464CEB7-4589-4399-92E0-7BC0FC0500EE}" srcId="{17161AC7-E599-4457-A765-F29B4E092B89}" destId="{04D7CF3F-7394-423F-9C72-7FB221232049}" srcOrd="4" destOrd="0" parTransId="{67A0E121-2B90-44B0-B30F-D0B71110C4FB}" sibTransId="{7CDA3055-DE69-442E-837F-0BA3A1C329E6}"/>
    <dgm:cxn modelId="{E6A73C0F-022F-4CEC-B1E8-26AE3305048D}" type="presOf" srcId="{04D7CF3F-7394-423F-9C72-7FB221232049}" destId="{00593D59-855E-42FE-9E68-AC0B98121BE1}" srcOrd="0" destOrd="0" presId="urn:microsoft.com/office/officeart/2005/8/layout/hierarchy2"/>
    <dgm:cxn modelId="{1A610F09-D77F-4A90-88AD-4E188605AFC6}" type="presOf" srcId="{19D03795-882D-4D41-AE43-692AB71F0975}" destId="{87DF061B-E2DD-428B-B7AB-B800F5C175C3}" srcOrd="0" destOrd="0" presId="urn:microsoft.com/office/officeart/2005/8/layout/hierarchy2"/>
    <dgm:cxn modelId="{B2FEC320-57A3-40B8-950A-6960D7E3D0AF}" type="presOf" srcId="{455D51FA-896A-4434-AED3-7CBA84AF04B7}" destId="{306E04AC-CF87-462D-B2AE-521AA94A00B5}" srcOrd="1" destOrd="0" presId="urn:microsoft.com/office/officeart/2005/8/layout/hierarchy2"/>
    <dgm:cxn modelId="{0A918542-2B76-4E70-B7DA-6DCD3ED0741E}" srcId="{FACA3D57-B8E7-4DA0-81F1-90F6DFA93A40}" destId="{17161AC7-E599-4457-A765-F29B4E092B89}" srcOrd="0" destOrd="0" parTransId="{315B9142-09DA-4CA8-81EE-B6C0DF47D80F}" sibTransId="{51F74AA9-0C90-4186-804B-B9D33D1E18BC}"/>
    <dgm:cxn modelId="{67B34C0E-CAC3-4BA5-9839-AD1987FE8C73}" type="presOf" srcId="{CA5424C5-B7C5-40A1-9965-48558B3AF5FF}" destId="{30133438-69A4-43EE-A6C5-AB07EF5C95FA}" srcOrd="0" destOrd="0" presId="urn:microsoft.com/office/officeart/2005/8/layout/hierarchy2"/>
    <dgm:cxn modelId="{D32C4CC0-0163-4500-9532-64B62A651414}" type="presOf" srcId="{67A0E121-2B90-44B0-B30F-D0B71110C4FB}" destId="{EF573249-BFAB-40DD-BD23-446BC68762E1}" srcOrd="0" destOrd="0" presId="urn:microsoft.com/office/officeart/2005/8/layout/hierarchy2"/>
    <dgm:cxn modelId="{A2E38B85-2F60-4480-A893-6279E117D279}" type="presOf" srcId="{23A330B2-9094-4D19-A4BE-7CC8706B3468}" destId="{378C21BB-F47D-4624-ABF8-2686DAEC42B1}" srcOrd="1" destOrd="0" presId="urn:microsoft.com/office/officeart/2005/8/layout/hierarchy2"/>
    <dgm:cxn modelId="{10710AE4-0B79-4308-8F5A-73CAD96CAF5E}" type="presParOf" srcId="{DEF91BE4-35B2-4642-AB06-887256F11590}" destId="{9AABD7F8-42A8-4B4B-BEE9-2BF9AE0DC438}" srcOrd="0" destOrd="0" presId="urn:microsoft.com/office/officeart/2005/8/layout/hierarchy2"/>
    <dgm:cxn modelId="{768D141E-174F-4D73-9F46-57212D240A11}" type="presParOf" srcId="{9AABD7F8-42A8-4B4B-BEE9-2BF9AE0DC438}" destId="{73F77B00-AA73-4844-AD98-EE4785A0AF06}" srcOrd="0" destOrd="0" presId="urn:microsoft.com/office/officeart/2005/8/layout/hierarchy2"/>
    <dgm:cxn modelId="{6CCB512B-FA35-4DFB-9C12-32A5898F8D8B}" type="presParOf" srcId="{9AABD7F8-42A8-4B4B-BEE9-2BF9AE0DC438}" destId="{7641067D-13CC-49AE-8F79-83377F5E0945}" srcOrd="1" destOrd="0" presId="urn:microsoft.com/office/officeart/2005/8/layout/hierarchy2"/>
    <dgm:cxn modelId="{54B35706-11A1-4B61-A46D-554BC5D88F01}" type="presParOf" srcId="{7641067D-13CC-49AE-8F79-83377F5E0945}" destId="{B090039C-0F93-4A53-8247-53EAB05E910D}" srcOrd="0" destOrd="0" presId="urn:microsoft.com/office/officeart/2005/8/layout/hierarchy2"/>
    <dgm:cxn modelId="{53674F4E-E837-45E5-A114-710C986A4144}" type="presParOf" srcId="{B090039C-0F93-4A53-8247-53EAB05E910D}" destId="{451EA273-F690-4F9D-8452-27A18F714896}" srcOrd="0" destOrd="0" presId="urn:microsoft.com/office/officeart/2005/8/layout/hierarchy2"/>
    <dgm:cxn modelId="{93D2D45D-729F-4D0B-AEBF-78E2607D4485}" type="presParOf" srcId="{7641067D-13CC-49AE-8F79-83377F5E0945}" destId="{EA87B650-7773-438A-A77F-B843444D036E}" srcOrd="1" destOrd="0" presId="urn:microsoft.com/office/officeart/2005/8/layout/hierarchy2"/>
    <dgm:cxn modelId="{26CA1DA2-DBDE-4A7E-BED8-CB2549AEFAA7}" type="presParOf" srcId="{EA87B650-7773-438A-A77F-B843444D036E}" destId="{C8668064-0328-42B1-BD03-69A2ED210E04}" srcOrd="0" destOrd="0" presId="urn:microsoft.com/office/officeart/2005/8/layout/hierarchy2"/>
    <dgm:cxn modelId="{79AFB9BE-8D04-49EB-BBA6-6A9DCBE8BDF9}" type="presParOf" srcId="{EA87B650-7773-438A-A77F-B843444D036E}" destId="{13EDD936-6A65-4A8E-83AA-9E9B7346D80A}" srcOrd="1" destOrd="0" presId="urn:microsoft.com/office/officeart/2005/8/layout/hierarchy2"/>
    <dgm:cxn modelId="{0E589671-A14C-42F5-B319-9311367DBF53}" type="presParOf" srcId="{7641067D-13CC-49AE-8F79-83377F5E0945}" destId="{78CE3AF2-D7ED-45DD-8003-C83600BFE137}" srcOrd="2" destOrd="0" presId="urn:microsoft.com/office/officeart/2005/8/layout/hierarchy2"/>
    <dgm:cxn modelId="{172C4346-45AC-46F2-B947-CFB8B6634E67}" type="presParOf" srcId="{78CE3AF2-D7ED-45DD-8003-C83600BFE137}" destId="{378C21BB-F47D-4624-ABF8-2686DAEC42B1}" srcOrd="0" destOrd="0" presId="urn:microsoft.com/office/officeart/2005/8/layout/hierarchy2"/>
    <dgm:cxn modelId="{0DB25572-A7EF-4386-A1B5-86314C759BD2}" type="presParOf" srcId="{7641067D-13CC-49AE-8F79-83377F5E0945}" destId="{7E60C664-36D3-4351-BE0E-F92ECCA629EB}" srcOrd="3" destOrd="0" presId="urn:microsoft.com/office/officeart/2005/8/layout/hierarchy2"/>
    <dgm:cxn modelId="{0BB82368-A30D-4CD9-A3F6-CFA4E2112B4A}" type="presParOf" srcId="{7E60C664-36D3-4351-BE0E-F92ECCA629EB}" destId="{5577BE5D-4E12-403D-8AA9-36E18B2E6FC3}" srcOrd="0" destOrd="0" presId="urn:microsoft.com/office/officeart/2005/8/layout/hierarchy2"/>
    <dgm:cxn modelId="{ADAFA44B-4191-4E4C-9D23-B33B39DBFC47}" type="presParOf" srcId="{7E60C664-36D3-4351-BE0E-F92ECCA629EB}" destId="{5926409E-A405-432F-B8E7-B53C4EB2F1CA}" srcOrd="1" destOrd="0" presId="urn:microsoft.com/office/officeart/2005/8/layout/hierarchy2"/>
    <dgm:cxn modelId="{6A481435-7AFE-4561-8D41-98C593394FEB}" type="presParOf" srcId="{7641067D-13CC-49AE-8F79-83377F5E0945}" destId="{3D37FFDD-14B2-4B78-9123-724DB90A716D}" srcOrd="4" destOrd="0" presId="urn:microsoft.com/office/officeart/2005/8/layout/hierarchy2"/>
    <dgm:cxn modelId="{277E83FD-1EEB-45DB-A567-B32DD7A58E14}" type="presParOf" srcId="{3D37FFDD-14B2-4B78-9123-724DB90A716D}" destId="{306E04AC-CF87-462D-B2AE-521AA94A00B5}" srcOrd="0" destOrd="0" presId="urn:microsoft.com/office/officeart/2005/8/layout/hierarchy2"/>
    <dgm:cxn modelId="{63786402-71BD-4424-985D-B16FE3D6F31E}" type="presParOf" srcId="{7641067D-13CC-49AE-8F79-83377F5E0945}" destId="{0A82FB4C-BE25-400C-A380-E47EAF07AC20}" srcOrd="5" destOrd="0" presId="urn:microsoft.com/office/officeart/2005/8/layout/hierarchy2"/>
    <dgm:cxn modelId="{F4C0EB4C-5461-4731-B66D-00B2B281DD7B}" type="presParOf" srcId="{0A82FB4C-BE25-400C-A380-E47EAF07AC20}" destId="{E4A7C3DC-BDD1-4711-864E-7619385021F5}" srcOrd="0" destOrd="0" presId="urn:microsoft.com/office/officeart/2005/8/layout/hierarchy2"/>
    <dgm:cxn modelId="{DC62D73D-8C8A-48D9-9241-2AD3A2655021}" type="presParOf" srcId="{0A82FB4C-BE25-400C-A380-E47EAF07AC20}" destId="{871771FD-4EAD-4C34-9D6C-5BB35F7888ED}" srcOrd="1" destOrd="0" presId="urn:microsoft.com/office/officeart/2005/8/layout/hierarchy2"/>
    <dgm:cxn modelId="{91A30655-00C5-4261-A526-218735678E02}" type="presParOf" srcId="{7641067D-13CC-49AE-8F79-83377F5E0945}" destId="{87DF061B-E2DD-428B-B7AB-B800F5C175C3}" srcOrd="6" destOrd="0" presId="urn:microsoft.com/office/officeart/2005/8/layout/hierarchy2"/>
    <dgm:cxn modelId="{7CAC88EE-F5A6-489F-8A61-B9FF74E36DEC}" type="presParOf" srcId="{87DF061B-E2DD-428B-B7AB-B800F5C175C3}" destId="{38832AF1-B116-4993-8ADC-AD18BA0C59B7}" srcOrd="0" destOrd="0" presId="urn:microsoft.com/office/officeart/2005/8/layout/hierarchy2"/>
    <dgm:cxn modelId="{12F1EE3B-0493-4624-8A55-F1CA482D44A9}" type="presParOf" srcId="{7641067D-13CC-49AE-8F79-83377F5E0945}" destId="{64D6B8FD-64D9-4DAD-8AAE-80D390201D3D}" srcOrd="7" destOrd="0" presId="urn:microsoft.com/office/officeart/2005/8/layout/hierarchy2"/>
    <dgm:cxn modelId="{CF47CF18-C2C5-4DC1-8680-47BA59ABA2B9}" type="presParOf" srcId="{64D6B8FD-64D9-4DAD-8AAE-80D390201D3D}" destId="{30133438-69A4-43EE-A6C5-AB07EF5C95FA}" srcOrd="0" destOrd="0" presId="urn:microsoft.com/office/officeart/2005/8/layout/hierarchy2"/>
    <dgm:cxn modelId="{DFB3E3BB-F387-4297-B973-63E238AD71E9}" type="presParOf" srcId="{64D6B8FD-64D9-4DAD-8AAE-80D390201D3D}" destId="{3923CE7B-6FC4-4C35-8439-D5795BCF4BC4}" srcOrd="1" destOrd="0" presId="urn:microsoft.com/office/officeart/2005/8/layout/hierarchy2"/>
    <dgm:cxn modelId="{5F212D38-B4FA-47B0-A1B9-99CE2E9598E1}" type="presParOf" srcId="{7641067D-13CC-49AE-8F79-83377F5E0945}" destId="{EF573249-BFAB-40DD-BD23-446BC68762E1}" srcOrd="8" destOrd="0" presId="urn:microsoft.com/office/officeart/2005/8/layout/hierarchy2"/>
    <dgm:cxn modelId="{5295A70D-7D68-46FC-806C-97F7618FBEFD}" type="presParOf" srcId="{EF573249-BFAB-40DD-BD23-446BC68762E1}" destId="{044AE318-9232-43E2-9CE9-9AE868F32E54}" srcOrd="0" destOrd="0" presId="urn:microsoft.com/office/officeart/2005/8/layout/hierarchy2"/>
    <dgm:cxn modelId="{6EB5E89A-1BF2-4799-810E-C9AAD45F918F}" type="presParOf" srcId="{7641067D-13CC-49AE-8F79-83377F5E0945}" destId="{41E44D09-D069-4171-84C3-6792FD39C266}" srcOrd="9" destOrd="0" presId="urn:microsoft.com/office/officeart/2005/8/layout/hierarchy2"/>
    <dgm:cxn modelId="{81022B59-50E1-45F9-B662-2796BD7A27B3}" type="presParOf" srcId="{41E44D09-D069-4171-84C3-6792FD39C266}" destId="{00593D59-855E-42FE-9E68-AC0B98121BE1}" srcOrd="0" destOrd="0" presId="urn:microsoft.com/office/officeart/2005/8/layout/hierarchy2"/>
    <dgm:cxn modelId="{447CBF3B-7289-4126-B681-364BA6405BEE}" type="presParOf" srcId="{41E44D09-D069-4171-84C3-6792FD39C266}" destId="{EAB23317-B585-4473-A963-3E43271650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8408A6-5553-4B47-A764-AF5C23FDC791}" type="doc">
      <dgm:prSet loTypeId="urn:microsoft.com/office/officeart/2005/8/layout/vList5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76BA45B-4C24-4DB7-B468-5F9583B374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200" b="0" i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200" b="0" i="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змістом</a:t>
          </a:r>
          <a:endParaRPr lang="ru-RU" sz="2200" b="0" i="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BAE95F0-540C-4CB0-A7C9-F4BC5AEBDB64}" type="parTrans" cxnId="{4D656BC6-A263-4611-83E6-058A236AC3A6}">
      <dgm:prSet/>
      <dgm:spPr/>
      <dgm:t>
        <a:bodyPr/>
        <a:lstStyle/>
        <a:p>
          <a:endParaRPr lang="ru-RU"/>
        </a:p>
      </dgm:t>
    </dgm:pt>
    <dgm:pt modelId="{757E3EDB-68D6-47FB-B9FE-F8BD38B01D75}" type="sibTrans" cxnId="{4D656BC6-A263-4611-83E6-058A236AC3A6}">
      <dgm:prSet/>
      <dgm:spPr/>
      <dgm:t>
        <a:bodyPr/>
        <a:lstStyle/>
        <a:p>
          <a:endParaRPr lang="ru-RU"/>
        </a:p>
      </dgm:t>
    </dgm:pt>
    <dgm:pt modelId="{F977929A-CFFA-44F9-8787-98A967B8EA3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орієнтація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«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короткі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прибутки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02ADA0-A2E4-4A11-B88A-577CC697E71F}" type="parTrans" cxnId="{198B788D-150F-4875-A005-1A6149731E4E}">
      <dgm:prSet/>
      <dgm:spPr/>
      <dgm:t>
        <a:bodyPr/>
        <a:lstStyle/>
        <a:p>
          <a:endParaRPr lang="ru-RU"/>
        </a:p>
      </dgm:t>
    </dgm:pt>
    <dgm:pt modelId="{3B438A61-92FD-4996-A9C3-193AA7045855}" type="sibTrans" cxnId="{198B788D-150F-4875-A005-1A6149731E4E}">
      <dgm:prSet/>
      <dgm:spPr/>
      <dgm:t>
        <a:bodyPr/>
        <a:lstStyle/>
        <a:p>
          <a:endParaRPr lang="ru-RU"/>
        </a:p>
      </dgm:t>
    </dgm:pt>
    <dgm:pt modelId="{C82D2F3A-F6F5-48D9-B4B4-CAAA25D188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11D5858-CD2B-42BA-AFF0-4E8FE70A5F2D}" type="parTrans" cxnId="{EAE88361-478E-4959-A795-B4E77A3AAE48}">
      <dgm:prSet/>
      <dgm:spPr/>
      <dgm:t>
        <a:bodyPr/>
        <a:lstStyle/>
        <a:p>
          <a:endParaRPr lang="ru-RU"/>
        </a:p>
      </dgm:t>
    </dgm:pt>
    <dgm:pt modelId="{40DF1AFE-C05B-4EFF-BACD-7D0ABC99B153}" type="sibTrans" cxnId="{EAE88361-478E-4959-A795-B4E77A3AAE48}">
      <dgm:prSet/>
      <dgm:spPr/>
      <dgm:t>
        <a:bodyPr/>
        <a:lstStyle/>
        <a:p>
          <a:endParaRPr lang="ru-RU"/>
        </a:p>
      </dgm:t>
    </dgm:pt>
    <dgm:pt modelId="{266D2631-2861-41BC-9701-65570992BCA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зникають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переходять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вищий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законослухняності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942AE5-0718-457C-8D5D-916E9201CA60}" type="parTrans" cxnId="{3D51449A-90B4-4C62-96FF-D2FA118CD401}">
      <dgm:prSet/>
      <dgm:spPr/>
      <dgm:t>
        <a:bodyPr/>
        <a:lstStyle/>
        <a:p>
          <a:endParaRPr lang="ru-RU"/>
        </a:p>
      </dgm:t>
    </dgm:pt>
    <dgm:pt modelId="{8B76A7D3-82C0-4B1B-927D-38CA6AF11AD6}" type="sibTrans" cxnId="{3D51449A-90B4-4C62-96FF-D2FA118CD401}">
      <dgm:prSet/>
      <dgm:spPr/>
      <dgm:t>
        <a:bodyPr/>
        <a:lstStyle/>
        <a:p>
          <a:endParaRPr lang="ru-RU"/>
        </a:p>
      </dgm:t>
    </dgm:pt>
    <dgm:pt modelId="{6AB7F4C8-B500-4A33-B713-0FB55E474D3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FF7AE6-3E4C-4B90-A822-ADB6D708CC03}" type="parTrans" cxnId="{E6DE284F-8412-4F8A-BF0F-D57A58414A4D}">
      <dgm:prSet/>
      <dgm:spPr/>
      <dgm:t>
        <a:bodyPr/>
        <a:lstStyle/>
        <a:p>
          <a:endParaRPr lang="ru-RU"/>
        </a:p>
      </dgm:t>
    </dgm:pt>
    <dgm:pt modelId="{03A5E612-E311-47F5-8621-11E1C5A7C0B5}" type="sibTrans" cxnId="{E6DE284F-8412-4F8A-BF0F-D57A58414A4D}">
      <dgm:prSet/>
      <dgm:spPr/>
      <dgm:t>
        <a:bodyPr/>
        <a:lstStyle/>
        <a:p>
          <a:endParaRPr lang="ru-RU"/>
        </a:p>
      </dgm:t>
    </dgm:pt>
    <dgm:pt modelId="{F159C0FF-1697-44C0-83E8-15F98B1ADCC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икористання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нелегальних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іммігрантів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порушенням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норм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безпеки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оплати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850764-77CC-4DDF-ADBB-3C73C6CCD5EF}" type="parTrans" cxnId="{40C97E4A-24CD-494E-A709-61CFCFE08D39}">
      <dgm:prSet/>
      <dgm:spPr/>
      <dgm:t>
        <a:bodyPr/>
        <a:lstStyle/>
        <a:p>
          <a:endParaRPr lang="ru-RU"/>
        </a:p>
      </dgm:t>
    </dgm:pt>
    <dgm:pt modelId="{6BE04F89-B218-4227-B0BE-F7548FBB74B7}" type="sibTrans" cxnId="{40C97E4A-24CD-494E-A709-61CFCFE08D39}">
      <dgm:prSet/>
      <dgm:spPr/>
      <dgm:t>
        <a:bodyPr/>
        <a:lstStyle/>
        <a:p>
          <a:endParaRPr lang="ru-RU"/>
        </a:p>
      </dgm:t>
    </dgm:pt>
    <dgm:pt modelId="{F7E51433-98A6-4480-9F0B-499EFB40669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DDCB39-647E-4C07-852C-6DA89A490A22}" type="parTrans" cxnId="{48A6A9BD-E762-4F5F-BA0F-FB809711DF6A}">
      <dgm:prSet/>
      <dgm:spPr/>
      <dgm:t>
        <a:bodyPr/>
        <a:lstStyle/>
        <a:p>
          <a:endParaRPr lang="ru-RU"/>
        </a:p>
      </dgm:t>
    </dgm:pt>
    <dgm:pt modelId="{E806E797-A0B9-4895-9315-4DB6C599B2D7}" type="sibTrans" cxnId="{48A6A9BD-E762-4F5F-BA0F-FB809711DF6A}">
      <dgm:prSet/>
      <dgm:spPr/>
      <dgm:t>
        <a:bodyPr/>
        <a:lstStyle/>
        <a:p>
          <a:endParaRPr lang="ru-RU"/>
        </a:p>
      </dgm:t>
    </dgm:pt>
    <dgm:pt modelId="{D2BB3F7D-76F1-4B3E-9AD4-B91F3B97993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ігнорування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прийнятих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суспільстві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конвенцій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породжує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дуже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високі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витрати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зокрема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судові</a:t>
          </a:r>
          <a:r>
            <a: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B5709D1-6E81-427C-90F9-6037F5E5D1B7}" type="parTrans" cxnId="{AB5DF4C4-15BB-4982-929A-638D32A2E8F2}">
      <dgm:prSet/>
      <dgm:spPr/>
      <dgm:t>
        <a:bodyPr/>
        <a:lstStyle/>
        <a:p>
          <a:endParaRPr lang="ru-RU"/>
        </a:p>
      </dgm:t>
    </dgm:pt>
    <dgm:pt modelId="{127F4A41-A5E1-4361-BD6D-0B404DB86E83}" type="sibTrans" cxnId="{AB5DF4C4-15BB-4982-929A-638D32A2E8F2}">
      <dgm:prSet/>
      <dgm:spPr/>
      <dgm:t>
        <a:bodyPr/>
        <a:lstStyle/>
        <a:p>
          <a:endParaRPr lang="ru-RU"/>
        </a:p>
      </dgm:t>
    </dgm:pt>
    <dgm:pt modelId="{A5C71F9B-8E75-4080-AD1C-2BCF442A858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фальшування</a:t>
          </a:r>
          <a:r>
            <a:rPr 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2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1385EC-CBCA-4F8C-9D04-342E0A64CD05}" type="parTrans" cxnId="{6387933F-A347-48B4-BA91-77EC7F67E372}">
      <dgm:prSet/>
      <dgm:spPr/>
      <dgm:t>
        <a:bodyPr/>
        <a:lstStyle/>
        <a:p>
          <a:endParaRPr lang="ru-RU"/>
        </a:p>
      </dgm:t>
    </dgm:pt>
    <dgm:pt modelId="{67C4C184-7B11-400A-BBFB-98617AF16489}" type="sibTrans" cxnId="{6387933F-A347-48B4-BA91-77EC7F67E372}">
      <dgm:prSet/>
      <dgm:spPr/>
      <dgm:t>
        <a:bodyPr/>
        <a:lstStyle/>
        <a:p>
          <a:endParaRPr lang="ru-RU"/>
        </a:p>
      </dgm:t>
    </dgm:pt>
    <dgm:pt modelId="{E595A156-38E8-4C86-97BA-125FB6FFA2B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</a:t>
          </a:r>
          <a:r>
            <a:rPr lang="en-US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едобросовісна</a:t>
          </a:r>
          <a:r>
            <a:rPr lang="en-US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</a:t>
          </a:r>
          <a:r>
            <a:rPr lang="en-US" sz="2200" dirty="0" err="1" smtClean="0">
              <a:latin typeface="Times New Roman" pitchFamily="18" charset="0"/>
              <a:cs typeface="Times New Roman" pitchFamily="18" charset="0"/>
            </a:rPr>
            <a:t>клама</a:t>
          </a:r>
          <a:r>
            <a:rPr lang="ru-RU" sz="2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dirty="0">
            <a:latin typeface="Times New Roman" pitchFamily="18" charset="0"/>
            <a:cs typeface="Times New Roman" pitchFamily="18" charset="0"/>
          </a:endParaRPr>
        </a:p>
      </dgm:t>
    </dgm:pt>
    <dgm:pt modelId="{4DE7A45F-F08E-405C-98FF-FA97E505EBA1}" type="parTrans" cxnId="{D0DFE6DF-B3A6-4720-B11C-2E89E426F23C}">
      <dgm:prSet/>
      <dgm:spPr/>
      <dgm:t>
        <a:bodyPr/>
        <a:lstStyle/>
        <a:p>
          <a:endParaRPr lang="ru-RU"/>
        </a:p>
      </dgm:t>
    </dgm:pt>
    <dgm:pt modelId="{1698AB19-A56B-440F-A90F-AEFD0F62BC02}" type="sibTrans" cxnId="{D0DFE6DF-B3A6-4720-B11C-2E89E426F23C}">
      <dgm:prSet/>
      <dgm:spPr/>
      <dgm:t>
        <a:bodyPr/>
        <a:lstStyle/>
        <a:p>
          <a:endParaRPr lang="ru-RU"/>
        </a:p>
      </dgm:t>
    </dgm:pt>
    <dgm:pt modelId="{486D22D1-39EA-47E1-AD7A-1C0ECF89C7CD}" type="pres">
      <dgm:prSet presAssocID="{398408A6-5553-4B47-A764-AF5C23FDC7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750C5B-F96B-4FC8-A8B0-99F95A454BB2}" type="pres">
      <dgm:prSet presAssocID="{E76BA45B-4C24-4DB7-B468-5F9583B37424}" presName="linNode" presStyleCnt="0"/>
      <dgm:spPr/>
      <dgm:t>
        <a:bodyPr/>
        <a:lstStyle/>
        <a:p>
          <a:endParaRPr lang="ru-RU"/>
        </a:p>
      </dgm:t>
    </dgm:pt>
    <dgm:pt modelId="{02BF7A65-67CF-43CC-9259-A8F6E974E267}" type="pres">
      <dgm:prSet presAssocID="{E76BA45B-4C24-4DB7-B468-5F9583B37424}" presName="parentText" presStyleLbl="node1" presStyleIdx="0" presStyleCnt="4" custScaleX="63632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78C2-0159-4189-AB96-3A8326C7C671}" type="pres">
      <dgm:prSet presAssocID="{E76BA45B-4C24-4DB7-B468-5F9583B37424}" presName="descendantText" presStyleLbl="alignAccFollowNode1" presStyleIdx="0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E7676-11A0-4E97-AD64-6BE93193DAB5}" type="pres">
      <dgm:prSet presAssocID="{757E3EDB-68D6-47FB-B9FE-F8BD38B01D75}" presName="sp" presStyleCnt="0"/>
      <dgm:spPr/>
      <dgm:t>
        <a:bodyPr/>
        <a:lstStyle/>
        <a:p>
          <a:endParaRPr lang="ru-RU"/>
        </a:p>
      </dgm:t>
    </dgm:pt>
    <dgm:pt modelId="{19BD8387-E03A-4A99-B4CC-F3218C4613AC}" type="pres">
      <dgm:prSet presAssocID="{F7E51433-98A6-4480-9F0B-499EFB406690}" presName="linNode" presStyleCnt="0"/>
      <dgm:spPr/>
      <dgm:t>
        <a:bodyPr/>
        <a:lstStyle/>
        <a:p>
          <a:endParaRPr lang="ru-RU"/>
        </a:p>
      </dgm:t>
    </dgm:pt>
    <dgm:pt modelId="{860F62FD-7A20-48D1-BA0C-B61B95D76256}" type="pres">
      <dgm:prSet presAssocID="{F7E51433-98A6-4480-9F0B-499EFB406690}" presName="parentText" presStyleLbl="node1" presStyleIdx="1" presStyleCnt="4" custScaleX="63632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9A244-1B2B-47D0-A18E-4E7F5A8D634D}" type="pres">
      <dgm:prSet presAssocID="{F7E51433-98A6-4480-9F0B-499EFB406690}" presName="descendantText" presStyleLbl="alignAccFollowNode1" presStyleIdx="1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4B656-8292-4D4D-AEF3-A6A4439C929E}" type="pres">
      <dgm:prSet presAssocID="{E806E797-A0B9-4895-9315-4DB6C599B2D7}" presName="sp" presStyleCnt="0"/>
      <dgm:spPr/>
      <dgm:t>
        <a:bodyPr/>
        <a:lstStyle/>
        <a:p>
          <a:endParaRPr lang="ru-RU"/>
        </a:p>
      </dgm:t>
    </dgm:pt>
    <dgm:pt modelId="{2C2161F4-AC30-43EE-8D46-D42FA11F5565}" type="pres">
      <dgm:prSet presAssocID="{C82D2F3A-F6F5-48D9-B4B4-CAAA25D18832}" presName="linNode" presStyleCnt="0"/>
      <dgm:spPr/>
      <dgm:t>
        <a:bodyPr/>
        <a:lstStyle/>
        <a:p>
          <a:endParaRPr lang="ru-RU"/>
        </a:p>
      </dgm:t>
    </dgm:pt>
    <dgm:pt modelId="{A210CCDA-608D-456D-BEA2-BD11610E109A}" type="pres">
      <dgm:prSet presAssocID="{C82D2F3A-F6F5-48D9-B4B4-CAAA25D18832}" presName="parentText" presStyleLbl="node1" presStyleIdx="2" presStyleCnt="4" custScaleX="70069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BBB1F-CF1A-4BC5-891D-4111960F5D33}" type="pres">
      <dgm:prSet presAssocID="{C82D2F3A-F6F5-48D9-B4B4-CAAA25D18832}" presName="descendantText" presStyleLbl="alignAccFollowNode1" presStyleIdx="2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DB61B-3806-4B8C-A722-88766DB844DB}" type="pres">
      <dgm:prSet presAssocID="{40DF1AFE-C05B-4EFF-BACD-7D0ABC99B153}" presName="sp" presStyleCnt="0"/>
      <dgm:spPr/>
      <dgm:t>
        <a:bodyPr/>
        <a:lstStyle/>
        <a:p>
          <a:endParaRPr lang="ru-RU"/>
        </a:p>
      </dgm:t>
    </dgm:pt>
    <dgm:pt modelId="{644ACCD2-8FBE-4DCC-97EE-B50FD3395404}" type="pres">
      <dgm:prSet presAssocID="{6AB7F4C8-B500-4A33-B713-0FB55E474D35}" presName="linNode" presStyleCnt="0"/>
      <dgm:spPr/>
      <dgm:t>
        <a:bodyPr/>
        <a:lstStyle/>
        <a:p>
          <a:endParaRPr lang="ru-RU"/>
        </a:p>
      </dgm:t>
    </dgm:pt>
    <dgm:pt modelId="{AB109738-E6A1-4247-AE4A-29BE8D979D18}" type="pres">
      <dgm:prSet presAssocID="{6AB7F4C8-B500-4A33-B713-0FB55E474D35}" presName="parentText" presStyleLbl="node1" presStyleIdx="3" presStyleCnt="4" custScaleX="70132" custLinFactNeighborX="-11424" custLinFactNeighborY="-26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0B07C-A0C3-4203-94FB-9B4D09E885B3}" type="pres">
      <dgm:prSet presAssocID="{6AB7F4C8-B500-4A33-B713-0FB55E474D35}" presName="descendantText" presStyleLbl="alignAccFollowNode1" presStyleIdx="3" presStyleCnt="4" custScaleX="120492" custScaleY="128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5DF4C4-15BB-4982-929A-638D32A2E8F2}" srcId="{F7E51433-98A6-4480-9F0B-499EFB406690}" destId="{D2BB3F7D-76F1-4B3E-9AD4-B91F3B979933}" srcOrd="0" destOrd="0" parTransId="{6B5709D1-6E81-427C-90F9-6037F5E5D1B7}" sibTransId="{127F4A41-A5E1-4361-BD6D-0B404DB86E83}"/>
    <dgm:cxn modelId="{8C2A61A1-FC51-4755-937C-2FE53247E047}" type="presOf" srcId="{266D2631-2861-41BC-9701-65570992BCAA}" destId="{A05BBB1F-CF1A-4BC5-891D-4111960F5D33}" srcOrd="0" destOrd="0" presId="urn:microsoft.com/office/officeart/2005/8/layout/vList5"/>
    <dgm:cxn modelId="{EAE88361-478E-4959-A795-B4E77A3AAE48}" srcId="{398408A6-5553-4B47-A764-AF5C23FDC791}" destId="{C82D2F3A-F6F5-48D9-B4B4-CAAA25D18832}" srcOrd="2" destOrd="0" parTransId="{D11D5858-CD2B-42BA-AFF0-4E8FE70A5F2D}" sibTransId="{40DF1AFE-C05B-4EFF-BACD-7D0ABC99B153}"/>
    <dgm:cxn modelId="{10461F32-099C-47B6-89CE-FA38930ACB0C}" type="presOf" srcId="{E595A156-38E8-4C86-97BA-125FB6FFA2B7}" destId="{7740B07C-A0C3-4203-94FB-9B4D09E885B3}" srcOrd="0" destOrd="2" presId="urn:microsoft.com/office/officeart/2005/8/layout/vList5"/>
    <dgm:cxn modelId="{1675B0CB-CFBB-45C3-B03B-0CB63530A931}" type="presOf" srcId="{D2BB3F7D-76F1-4B3E-9AD4-B91F3B979933}" destId="{7219A244-1B2B-47D0-A18E-4E7F5A8D634D}" srcOrd="0" destOrd="0" presId="urn:microsoft.com/office/officeart/2005/8/layout/vList5"/>
    <dgm:cxn modelId="{A8319D8F-9AAE-48C6-B3E8-D23F351CCA64}" type="presOf" srcId="{A5C71F9B-8E75-4080-AD1C-2BCF442A8582}" destId="{7740B07C-A0C3-4203-94FB-9B4D09E885B3}" srcOrd="0" destOrd="1" presId="urn:microsoft.com/office/officeart/2005/8/layout/vList5"/>
    <dgm:cxn modelId="{5B5E235E-5E8A-40FE-BAAA-56D550DF0935}" type="presOf" srcId="{E76BA45B-4C24-4DB7-B468-5F9583B37424}" destId="{02BF7A65-67CF-43CC-9259-A8F6E974E267}" srcOrd="0" destOrd="0" presId="urn:microsoft.com/office/officeart/2005/8/layout/vList5"/>
    <dgm:cxn modelId="{629FA644-B0E7-40B8-B500-D43A1B652E7B}" type="presOf" srcId="{F159C0FF-1697-44C0-83E8-15F98B1ADCCA}" destId="{7740B07C-A0C3-4203-94FB-9B4D09E885B3}" srcOrd="0" destOrd="0" presId="urn:microsoft.com/office/officeart/2005/8/layout/vList5"/>
    <dgm:cxn modelId="{D0DFE6DF-B3A6-4720-B11C-2E89E426F23C}" srcId="{6AB7F4C8-B500-4A33-B713-0FB55E474D35}" destId="{E595A156-38E8-4C86-97BA-125FB6FFA2B7}" srcOrd="2" destOrd="0" parTransId="{4DE7A45F-F08E-405C-98FF-FA97E505EBA1}" sibTransId="{1698AB19-A56B-440F-A90F-AEFD0F62BC02}"/>
    <dgm:cxn modelId="{3FB482C4-EB55-4163-B5D9-F0940545B41C}" type="presOf" srcId="{6AB7F4C8-B500-4A33-B713-0FB55E474D35}" destId="{AB109738-E6A1-4247-AE4A-29BE8D979D18}" srcOrd="0" destOrd="0" presId="urn:microsoft.com/office/officeart/2005/8/layout/vList5"/>
    <dgm:cxn modelId="{0351E68E-AED5-46E0-8334-3F68A8D15B14}" type="presOf" srcId="{F977929A-CFFA-44F9-8787-98A967B8EA34}" destId="{070178C2-0159-4189-AB96-3A8326C7C671}" srcOrd="0" destOrd="0" presId="urn:microsoft.com/office/officeart/2005/8/layout/vList5"/>
    <dgm:cxn modelId="{D4EA4DD0-E6AB-48FE-8F5B-767C675CE8BA}" type="presOf" srcId="{398408A6-5553-4B47-A764-AF5C23FDC791}" destId="{486D22D1-39EA-47E1-AD7A-1C0ECF89C7CD}" srcOrd="0" destOrd="0" presId="urn:microsoft.com/office/officeart/2005/8/layout/vList5"/>
    <dgm:cxn modelId="{48A6A9BD-E762-4F5F-BA0F-FB809711DF6A}" srcId="{398408A6-5553-4B47-A764-AF5C23FDC791}" destId="{F7E51433-98A6-4480-9F0B-499EFB406690}" srcOrd="1" destOrd="0" parTransId="{74DDCB39-647E-4C07-852C-6DA89A490A22}" sibTransId="{E806E797-A0B9-4895-9315-4DB6C599B2D7}"/>
    <dgm:cxn modelId="{3D51449A-90B4-4C62-96FF-D2FA118CD401}" srcId="{C82D2F3A-F6F5-48D9-B4B4-CAAA25D18832}" destId="{266D2631-2861-41BC-9701-65570992BCAA}" srcOrd="0" destOrd="0" parTransId="{9A942AE5-0718-457C-8D5D-916E9201CA60}" sibTransId="{8B76A7D3-82C0-4B1B-927D-38CA6AF11AD6}"/>
    <dgm:cxn modelId="{40C97E4A-24CD-494E-A709-61CFCFE08D39}" srcId="{6AB7F4C8-B500-4A33-B713-0FB55E474D35}" destId="{F159C0FF-1697-44C0-83E8-15F98B1ADCCA}" srcOrd="0" destOrd="0" parTransId="{12850764-77CC-4DDF-ADBB-3C73C6CCD5EF}" sibTransId="{6BE04F89-B218-4227-B0BE-F7548FBB74B7}"/>
    <dgm:cxn modelId="{4D656BC6-A263-4611-83E6-058A236AC3A6}" srcId="{398408A6-5553-4B47-A764-AF5C23FDC791}" destId="{E76BA45B-4C24-4DB7-B468-5F9583B37424}" srcOrd="0" destOrd="0" parTransId="{4BAE95F0-540C-4CB0-A7C9-F4BC5AEBDB64}" sibTransId="{757E3EDB-68D6-47FB-B9FE-F8BD38B01D75}"/>
    <dgm:cxn modelId="{63698211-970F-4451-9E58-3892E259E3E8}" type="presOf" srcId="{C82D2F3A-F6F5-48D9-B4B4-CAAA25D18832}" destId="{A210CCDA-608D-456D-BEA2-BD11610E109A}" srcOrd="0" destOrd="0" presId="urn:microsoft.com/office/officeart/2005/8/layout/vList5"/>
    <dgm:cxn modelId="{6387933F-A347-48B4-BA91-77EC7F67E372}" srcId="{6AB7F4C8-B500-4A33-B713-0FB55E474D35}" destId="{A5C71F9B-8E75-4080-AD1C-2BCF442A8582}" srcOrd="1" destOrd="0" parTransId="{5D1385EC-CBCA-4F8C-9D04-342E0A64CD05}" sibTransId="{67C4C184-7B11-400A-BBFB-98617AF16489}"/>
    <dgm:cxn modelId="{E6DE284F-8412-4F8A-BF0F-D57A58414A4D}" srcId="{398408A6-5553-4B47-A764-AF5C23FDC791}" destId="{6AB7F4C8-B500-4A33-B713-0FB55E474D35}" srcOrd="3" destOrd="0" parTransId="{DAFF7AE6-3E4C-4B90-A822-ADB6D708CC03}" sibTransId="{03A5E612-E311-47F5-8621-11E1C5A7C0B5}"/>
    <dgm:cxn modelId="{E384954B-4DE1-4ACA-BC5F-CE6C1A9DAEE2}" type="presOf" srcId="{F7E51433-98A6-4480-9F0B-499EFB406690}" destId="{860F62FD-7A20-48D1-BA0C-B61B95D76256}" srcOrd="0" destOrd="0" presId="urn:microsoft.com/office/officeart/2005/8/layout/vList5"/>
    <dgm:cxn modelId="{198B788D-150F-4875-A005-1A6149731E4E}" srcId="{E76BA45B-4C24-4DB7-B468-5F9583B37424}" destId="{F977929A-CFFA-44F9-8787-98A967B8EA34}" srcOrd="0" destOrd="0" parTransId="{1302ADA0-A2E4-4A11-B88A-577CC697E71F}" sibTransId="{3B438A61-92FD-4996-A9C3-193AA7045855}"/>
    <dgm:cxn modelId="{548E33BA-3FA5-4D2D-948F-D1D9E553EBB0}" type="presParOf" srcId="{486D22D1-39EA-47E1-AD7A-1C0ECF89C7CD}" destId="{F6750C5B-F96B-4FC8-A8B0-99F95A454BB2}" srcOrd="0" destOrd="0" presId="urn:microsoft.com/office/officeart/2005/8/layout/vList5"/>
    <dgm:cxn modelId="{B199D555-BA02-47D6-8148-EA83202771F6}" type="presParOf" srcId="{F6750C5B-F96B-4FC8-A8B0-99F95A454BB2}" destId="{02BF7A65-67CF-43CC-9259-A8F6E974E267}" srcOrd="0" destOrd="0" presId="urn:microsoft.com/office/officeart/2005/8/layout/vList5"/>
    <dgm:cxn modelId="{335862A3-17C8-4821-BCA5-D2D7971EF47E}" type="presParOf" srcId="{F6750C5B-F96B-4FC8-A8B0-99F95A454BB2}" destId="{070178C2-0159-4189-AB96-3A8326C7C671}" srcOrd="1" destOrd="0" presId="urn:microsoft.com/office/officeart/2005/8/layout/vList5"/>
    <dgm:cxn modelId="{978CE13A-CA29-48B4-B5E9-2047684FF1F9}" type="presParOf" srcId="{486D22D1-39EA-47E1-AD7A-1C0ECF89C7CD}" destId="{D89E7676-11A0-4E97-AD64-6BE93193DAB5}" srcOrd="1" destOrd="0" presId="urn:microsoft.com/office/officeart/2005/8/layout/vList5"/>
    <dgm:cxn modelId="{0B5A0548-B8B9-4CE0-8CB3-CF68F21D4331}" type="presParOf" srcId="{486D22D1-39EA-47E1-AD7A-1C0ECF89C7CD}" destId="{19BD8387-E03A-4A99-B4CC-F3218C4613AC}" srcOrd="2" destOrd="0" presId="urn:microsoft.com/office/officeart/2005/8/layout/vList5"/>
    <dgm:cxn modelId="{056B8764-FD75-42EE-8BDD-B35F9B4CD892}" type="presParOf" srcId="{19BD8387-E03A-4A99-B4CC-F3218C4613AC}" destId="{860F62FD-7A20-48D1-BA0C-B61B95D76256}" srcOrd="0" destOrd="0" presId="urn:microsoft.com/office/officeart/2005/8/layout/vList5"/>
    <dgm:cxn modelId="{41C49DE9-1C28-4415-B64A-B75AF26AC3A6}" type="presParOf" srcId="{19BD8387-E03A-4A99-B4CC-F3218C4613AC}" destId="{7219A244-1B2B-47D0-A18E-4E7F5A8D634D}" srcOrd="1" destOrd="0" presId="urn:microsoft.com/office/officeart/2005/8/layout/vList5"/>
    <dgm:cxn modelId="{27DB82F7-DFC0-41F4-86E9-5AE3C1212601}" type="presParOf" srcId="{486D22D1-39EA-47E1-AD7A-1C0ECF89C7CD}" destId="{D514B656-8292-4D4D-AEF3-A6A4439C929E}" srcOrd="3" destOrd="0" presId="urn:microsoft.com/office/officeart/2005/8/layout/vList5"/>
    <dgm:cxn modelId="{DE93E4D4-E8DD-4EB8-A4C1-A85AD1ACAFC0}" type="presParOf" srcId="{486D22D1-39EA-47E1-AD7A-1C0ECF89C7CD}" destId="{2C2161F4-AC30-43EE-8D46-D42FA11F5565}" srcOrd="4" destOrd="0" presId="urn:microsoft.com/office/officeart/2005/8/layout/vList5"/>
    <dgm:cxn modelId="{64DF2977-8EF0-4347-8505-AA34DE41A0E3}" type="presParOf" srcId="{2C2161F4-AC30-43EE-8D46-D42FA11F5565}" destId="{A210CCDA-608D-456D-BEA2-BD11610E109A}" srcOrd="0" destOrd="0" presId="urn:microsoft.com/office/officeart/2005/8/layout/vList5"/>
    <dgm:cxn modelId="{FF8B6E7A-B6BB-43A9-A1FD-ED886BB5A85F}" type="presParOf" srcId="{2C2161F4-AC30-43EE-8D46-D42FA11F5565}" destId="{A05BBB1F-CF1A-4BC5-891D-4111960F5D33}" srcOrd="1" destOrd="0" presId="urn:microsoft.com/office/officeart/2005/8/layout/vList5"/>
    <dgm:cxn modelId="{F0474EE4-4E97-48E1-AE8E-795EC92AC43E}" type="presParOf" srcId="{486D22D1-39EA-47E1-AD7A-1C0ECF89C7CD}" destId="{2AFDB61B-3806-4B8C-A722-88766DB844DB}" srcOrd="5" destOrd="0" presId="urn:microsoft.com/office/officeart/2005/8/layout/vList5"/>
    <dgm:cxn modelId="{93AC036D-B4B7-459F-A1B2-D97E427BABE6}" type="presParOf" srcId="{486D22D1-39EA-47E1-AD7A-1C0ECF89C7CD}" destId="{644ACCD2-8FBE-4DCC-97EE-B50FD3395404}" srcOrd="6" destOrd="0" presId="urn:microsoft.com/office/officeart/2005/8/layout/vList5"/>
    <dgm:cxn modelId="{BDAA4E3C-B90C-489C-89F1-9FE906E6359E}" type="presParOf" srcId="{644ACCD2-8FBE-4DCC-97EE-B50FD3395404}" destId="{AB109738-E6A1-4247-AE4A-29BE8D979D18}" srcOrd="0" destOrd="0" presId="urn:microsoft.com/office/officeart/2005/8/layout/vList5"/>
    <dgm:cxn modelId="{BD5361A2-CA7B-4172-B111-CDC7C2C4294E}" type="presParOf" srcId="{644ACCD2-8FBE-4DCC-97EE-B50FD3395404}" destId="{7740B07C-A0C3-4203-94FB-9B4D09E885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8408A6-5553-4B47-A764-AF5C23FDC791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76BA45B-4C24-4DB7-B468-5F9583B374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4BAE95F0-540C-4CB0-A7C9-F4BC5AEBDB64}" type="parTrans" cxnId="{4D656BC6-A263-4611-83E6-058A236AC3A6}">
      <dgm:prSet/>
      <dgm:spPr/>
      <dgm:t>
        <a:bodyPr/>
        <a:lstStyle/>
        <a:p>
          <a:endParaRPr lang="ru-RU"/>
        </a:p>
      </dgm:t>
    </dgm:pt>
    <dgm:pt modelId="{757E3EDB-68D6-47FB-B9FE-F8BD38B01D75}" type="sibTrans" cxnId="{4D656BC6-A263-4611-83E6-058A236AC3A6}">
      <dgm:prSet/>
      <dgm:spPr/>
      <dgm:t>
        <a:bodyPr/>
        <a:lstStyle/>
        <a:p>
          <a:endParaRPr lang="ru-RU"/>
        </a:p>
      </dgm:t>
    </dgm:pt>
    <dgm:pt modelId="{F977929A-CFFA-44F9-8787-98A967B8EA3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«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букви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закону в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мінімально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необхідному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для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виживання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ступені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302ADA0-A2E4-4A11-B88A-577CC697E71F}" type="parTrans" cxnId="{198B788D-150F-4875-A005-1A6149731E4E}">
      <dgm:prSet/>
      <dgm:spPr/>
      <dgm:t>
        <a:bodyPr/>
        <a:lstStyle/>
        <a:p>
          <a:endParaRPr lang="ru-RU"/>
        </a:p>
      </dgm:t>
    </dgm:pt>
    <dgm:pt modelId="{3B438A61-92FD-4996-A9C3-193AA7045855}" type="sibTrans" cxnId="{198B788D-150F-4875-A005-1A6149731E4E}">
      <dgm:prSet/>
      <dgm:spPr/>
      <dgm:t>
        <a:bodyPr/>
        <a:lstStyle/>
        <a:p>
          <a:endParaRPr lang="ru-RU"/>
        </a:p>
      </dgm:t>
    </dgm:pt>
    <dgm:pt modelId="{C82D2F3A-F6F5-48D9-B4B4-CAAA25D188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11D5858-CD2B-42BA-AFF0-4E8FE70A5F2D}" type="parTrans" cxnId="{EAE88361-478E-4959-A795-B4E77A3AAE48}">
      <dgm:prSet/>
      <dgm:spPr/>
      <dgm:t>
        <a:bodyPr/>
        <a:lstStyle/>
        <a:p>
          <a:endParaRPr lang="ru-RU"/>
        </a:p>
      </dgm:t>
    </dgm:pt>
    <dgm:pt modelId="{40DF1AFE-C05B-4EFF-BACD-7D0ABC99B153}" type="sibTrans" cxnId="{EAE88361-478E-4959-A795-B4E77A3AAE48}">
      <dgm:prSet/>
      <dgm:spPr/>
      <dgm:t>
        <a:bodyPr/>
        <a:lstStyle/>
        <a:p>
          <a:endParaRPr lang="ru-RU"/>
        </a:p>
      </dgm:t>
    </dgm:pt>
    <dgm:pt modelId="{266D2631-2861-41BC-9701-65570992BCA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вважається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недостатнім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сплата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податків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виступає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необхідною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умовою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 не конкурентною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перевагою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9A942AE5-0718-457C-8D5D-916E9201CA60}" type="parTrans" cxnId="{3D51449A-90B4-4C62-96FF-D2FA118CD401}">
      <dgm:prSet/>
      <dgm:spPr/>
      <dgm:t>
        <a:bodyPr/>
        <a:lstStyle/>
        <a:p>
          <a:endParaRPr lang="ru-RU"/>
        </a:p>
      </dgm:t>
    </dgm:pt>
    <dgm:pt modelId="{8B76A7D3-82C0-4B1B-927D-38CA6AF11AD6}" type="sibTrans" cxnId="{3D51449A-90B4-4C62-96FF-D2FA118CD401}">
      <dgm:prSet/>
      <dgm:spPr/>
      <dgm:t>
        <a:bodyPr/>
        <a:lstStyle/>
        <a:p>
          <a:endParaRPr lang="ru-RU"/>
        </a:p>
      </dgm:t>
    </dgm:pt>
    <dgm:pt modelId="{6AB7F4C8-B500-4A33-B713-0FB55E474D3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AFF7AE6-3E4C-4B90-A822-ADB6D708CC03}" type="parTrans" cxnId="{E6DE284F-8412-4F8A-BF0F-D57A58414A4D}">
      <dgm:prSet/>
      <dgm:spPr/>
      <dgm:t>
        <a:bodyPr/>
        <a:lstStyle/>
        <a:p>
          <a:endParaRPr lang="ru-RU"/>
        </a:p>
      </dgm:t>
    </dgm:pt>
    <dgm:pt modelId="{03A5E612-E311-47F5-8621-11E1C5A7C0B5}" type="sibTrans" cxnId="{E6DE284F-8412-4F8A-BF0F-D57A58414A4D}">
      <dgm:prSet/>
      <dgm:spPr/>
      <dgm:t>
        <a:bodyPr/>
        <a:lstStyle/>
        <a:p>
          <a:endParaRPr lang="ru-RU"/>
        </a:p>
      </dgm:t>
    </dgm:pt>
    <dgm:pt modelId="{F159C0FF-1697-44C0-83E8-15F98B1ADCC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відповідність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стандартам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безпеки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продукту,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виплата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заробітної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плати не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нижче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мінімальної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утилізація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відходів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2850764-77CC-4DDF-ADBB-3C73C6CCD5EF}" type="parTrans" cxnId="{40C97E4A-24CD-494E-A709-61CFCFE08D39}">
      <dgm:prSet/>
      <dgm:spPr/>
      <dgm:t>
        <a:bodyPr/>
        <a:lstStyle/>
        <a:p>
          <a:endParaRPr lang="ru-RU"/>
        </a:p>
      </dgm:t>
    </dgm:pt>
    <dgm:pt modelId="{6BE04F89-B218-4227-B0BE-F7548FBB74B7}" type="sibTrans" cxnId="{40C97E4A-24CD-494E-A709-61CFCFE08D39}">
      <dgm:prSet/>
      <dgm:spPr/>
      <dgm:t>
        <a:bodyPr/>
        <a:lstStyle/>
        <a:p>
          <a:endParaRPr lang="ru-RU"/>
        </a:p>
      </dgm:t>
    </dgm:pt>
    <dgm:pt modelId="{F7E51433-98A6-4480-9F0B-499EFB40669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74DDCB39-647E-4C07-852C-6DA89A490A22}" type="parTrans" cxnId="{48A6A9BD-E762-4F5F-BA0F-FB809711DF6A}">
      <dgm:prSet/>
      <dgm:spPr/>
      <dgm:t>
        <a:bodyPr/>
        <a:lstStyle/>
        <a:p>
          <a:endParaRPr lang="ru-RU"/>
        </a:p>
      </dgm:t>
    </dgm:pt>
    <dgm:pt modelId="{E806E797-A0B9-4895-9315-4DB6C599B2D7}" type="sibTrans" cxnId="{48A6A9BD-E762-4F5F-BA0F-FB809711DF6A}">
      <dgm:prSet/>
      <dgm:spPr/>
      <dgm:t>
        <a:bodyPr/>
        <a:lstStyle/>
        <a:p>
          <a:endParaRPr lang="ru-RU"/>
        </a:p>
      </dgm:t>
    </dgm:pt>
    <dgm:pt modelId="{D2BB3F7D-76F1-4B3E-9AD4-B91F3B97993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знизити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трансакційні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витрати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але не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жодних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додаткових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конкурентних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переваг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переважна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частина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</a:t>
          </a:r>
          <a:r>
            <a:rPr lang="uk-UA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рівню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6B5709D1-6E81-427C-90F9-6037F5E5D1B7}" type="parTrans" cxnId="{AB5DF4C4-15BB-4982-929A-638D32A2E8F2}">
      <dgm:prSet/>
      <dgm:spPr/>
      <dgm:t>
        <a:bodyPr/>
        <a:lstStyle/>
        <a:p>
          <a:endParaRPr lang="ru-RU"/>
        </a:p>
      </dgm:t>
    </dgm:pt>
    <dgm:pt modelId="{127F4A41-A5E1-4361-BD6D-0B404DB86E83}" type="sibTrans" cxnId="{AB5DF4C4-15BB-4982-929A-638D32A2E8F2}">
      <dgm:prSet/>
      <dgm:spPr/>
      <dgm:t>
        <a:bodyPr/>
        <a:lstStyle/>
        <a:p>
          <a:endParaRPr lang="ru-RU"/>
        </a:p>
      </dgm:t>
    </dgm:pt>
    <dgm:pt modelId="{486D22D1-39EA-47E1-AD7A-1C0ECF89C7CD}" type="pres">
      <dgm:prSet presAssocID="{398408A6-5553-4B47-A764-AF5C23FDC7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750C5B-F96B-4FC8-A8B0-99F95A454BB2}" type="pres">
      <dgm:prSet presAssocID="{E76BA45B-4C24-4DB7-B468-5F9583B37424}" presName="linNode" presStyleCnt="0"/>
      <dgm:spPr/>
      <dgm:t>
        <a:bodyPr/>
        <a:lstStyle/>
        <a:p>
          <a:endParaRPr lang="ru-RU"/>
        </a:p>
      </dgm:t>
    </dgm:pt>
    <dgm:pt modelId="{02BF7A65-67CF-43CC-9259-A8F6E974E267}" type="pres">
      <dgm:prSet presAssocID="{E76BA45B-4C24-4DB7-B468-5F9583B37424}" presName="parentText" presStyleLbl="node1" presStyleIdx="0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78C2-0159-4189-AB96-3A8326C7C671}" type="pres">
      <dgm:prSet presAssocID="{E76BA45B-4C24-4DB7-B468-5F9583B37424}" presName="descendantText" presStyleLbl="alignAccFollowNode1" presStyleIdx="0" presStyleCnt="4" custScaleX="120492" custLinFactNeighborX="-2459" custLinFactNeighborY="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E7676-11A0-4E97-AD64-6BE93193DAB5}" type="pres">
      <dgm:prSet presAssocID="{757E3EDB-68D6-47FB-B9FE-F8BD38B01D75}" presName="sp" presStyleCnt="0"/>
      <dgm:spPr/>
      <dgm:t>
        <a:bodyPr/>
        <a:lstStyle/>
        <a:p>
          <a:endParaRPr lang="ru-RU"/>
        </a:p>
      </dgm:t>
    </dgm:pt>
    <dgm:pt modelId="{19BD8387-E03A-4A99-B4CC-F3218C4613AC}" type="pres">
      <dgm:prSet presAssocID="{F7E51433-98A6-4480-9F0B-499EFB406690}" presName="linNode" presStyleCnt="0"/>
      <dgm:spPr/>
      <dgm:t>
        <a:bodyPr/>
        <a:lstStyle/>
        <a:p>
          <a:endParaRPr lang="ru-RU"/>
        </a:p>
      </dgm:t>
    </dgm:pt>
    <dgm:pt modelId="{860F62FD-7A20-48D1-BA0C-B61B95D76256}" type="pres">
      <dgm:prSet presAssocID="{F7E51433-98A6-4480-9F0B-499EFB406690}" presName="parentText" presStyleLbl="node1" presStyleIdx="1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9A244-1B2B-47D0-A18E-4E7F5A8D634D}" type="pres">
      <dgm:prSet presAssocID="{F7E51433-98A6-4480-9F0B-499EFB406690}" presName="descendantText" presStyleLbl="alignAccFollowNode1" presStyleIdx="1" presStyleCnt="4" custScaleX="120492" custScaleY="118101" custLinFactNeighborX="-2459" custLinFactNeighborY="-1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4B656-8292-4D4D-AEF3-A6A4439C929E}" type="pres">
      <dgm:prSet presAssocID="{E806E797-A0B9-4895-9315-4DB6C599B2D7}" presName="sp" presStyleCnt="0"/>
      <dgm:spPr/>
      <dgm:t>
        <a:bodyPr/>
        <a:lstStyle/>
        <a:p>
          <a:endParaRPr lang="ru-RU"/>
        </a:p>
      </dgm:t>
    </dgm:pt>
    <dgm:pt modelId="{2C2161F4-AC30-43EE-8D46-D42FA11F5565}" type="pres">
      <dgm:prSet presAssocID="{C82D2F3A-F6F5-48D9-B4B4-CAAA25D18832}" presName="linNode" presStyleCnt="0"/>
      <dgm:spPr/>
      <dgm:t>
        <a:bodyPr/>
        <a:lstStyle/>
        <a:p>
          <a:endParaRPr lang="ru-RU"/>
        </a:p>
      </dgm:t>
    </dgm:pt>
    <dgm:pt modelId="{A210CCDA-608D-456D-BEA2-BD11610E109A}" type="pres">
      <dgm:prSet presAssocID="{C82D2F3A-F6F5-48D9-B4B4-CAAA25D18832}" presName="parentText" presStyleLbl="node1" presStyleIdx="2" presStyleCnt="4" custScaleX="59016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BBB1F-CF1A-4BC5-891D-4111960F5D33}" type="pres">
      <dgm:prSet presAssocID="{C82D2F3A-F6F5-48D9-B4B4-CAAA25D18832}" presName="descendantText" presStyleLbl="alignAccFollowNode1" presStyleIdx="2" presStyleCnt="4" custScaleX="120492" custLinFactNeighborX="-2094" custLinFactNeighborY="4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DB61B-3806-4B8C-A722-88766DB844DB}" type="pres">
      <dgm:prSet presAssocID="{40DF1AFE-C05B-4EFF-BACD-7D0ABC99B153}" presName="sp" presStyleCnt="0"/>
      <dgm:spPr/>
      <dgm:t>
        <a:bodyPr/>
        <a:lstStyle/>
        <a:p>
          <a:endParaRPr lang="ru-RU"/>
        </a:p>
      </dgm:t>
    </dgm:pt>
    <dgm:pt modelId="{644ACCD2-8FBE-4DCC-97EE-B50FD3395404}" type="pres">
      <dgm:prSet presAssocID="{6AB7F4C8-B500-4A33-B713-0FB55E474D35}" presName="linNode" presStyleCnt="0"/>
      <dgm:spPr/>
      <dgm:t>
        <a:bodyPr/>
        <a:lstStyle/>
        <a:p>
          <a:endParaRPr lang="ru-RU"/>
        </a:p>
      </dgm:t>
    </dgm:pt>
    <dgm:pt modelId="{AB109738-E6A1-4247-AE4A-29BE8D979D18}" type="pres">
      <dgm:prSet presAssocID="{6AB7F4C8-B500-4A33-B713-0FB55E474D35}" presName="parentText" presStyleLbl="node1" presStyleIdx="3" presStyleCnt="4" custScaleX="54827" custLinFactNeighborX="0" custLinFactNeighborY="-9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0B07C-A0C3-4203-94FB-9B4D09E885B3}" type="pres">
      <dgm:prSet presAssocID="{6AB7F4C8-B500-4A33-B713-0FB55E474D35}" presName="descendantText" presStyleLbl="alignAccFollowNode1" presStyleIdx="3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D87652-E7E5-410A-BAFA-DCEB0BF6F06E}" type="presOf" srcId="{F159C0FF-1697-44C0-83E8-15F98B1ADCCA}" destId="{7740B07C-A0C3-4203-94FB-9B4D09E885B3}" srcOrd="0" destOrd="0" presId="urn:microsoft.com/office/officeart/2005/8/layout/vList5"/>
    <dgm:cxn modelId="{AB5DF4C4-15BB-4982-929A-638D32A2E8F2}" srcId="{F7E51433-98A6-4480-9F0B-499EFB406690}" destId="{D2BB3F7D-76F1-4B3E-9AD4-B91F3B979933}" srcOrd="0" destOrd="0" parTransId="{6B5709D1-6E81-427C-90F9-6037F5E5D1B7}" sibTransId="{127F4A41-A5E1-4361-BD6D-0B404DB86E83}"/>
    <dgm:cxn modelId="{A6D8A597-F719-417C-A533-629D957106CD}" type="presOf" srcId="{6AB7F4C8-B500-4A33-B713-0FB55E474D35}" destId="{AB109738-E6A1-4247-AE4A-29BE8D979D18}" srcOrd="0" destOrd="0" presId="urn:microsoft.com/office/officeart/2005/8/layout/vList5"/>
    <dgm:cxn modelId="{EAE88361-478E-4959-A795-B4E77A3AAE48}" srcId="{398408A6-5553-4B47-A764-AF5C23FDC791}" destId="{C82D2F3A-F6F5-48D9-B4B4-CAAA25D18832}" srcOrd="2" destOrd="0" parTransId="{D11D5858-CD2B-42BA-AFF0-4E8FE70A5F2D}" sibTransId="{40DF1AFE-C05B-4EFF-BACD-7D0ABC99B153}"/>
    <dgm:cxn modelId="{01838338-A1F9-41E6-93A3-E1B93DD7C8B8}" type="presOf" srcId="{266D2631-2861-41BC-9701-65570992BCAA}" destId="{A05BBB1F-CF1A-4BC5-891D-4111960F5D33}" srcOrd="0" destOrd="0" presId="urn:microsoft.com/office/officeart/2005/8/layout/vList5"/>
    <dgm:cxn modelId="{8D519478-867C-4E0F-8822-2F6689FB50FD}" type="presOf" srcId="{C82D2F3A-F6F5-48D9-B4B4-CAAA25D18832}" destId="{A210CCDA-608D-456D-BEA2-BD11610E109A}" srcOrd="0" destOrd="0" presId="urn:microsoft.com/office/officeart/2005/8/layout/vList5"/>
    <dgm:cxn modelId="{9D4D9CC2-67FC-43C3-8A0C-99287BC6362F}" type="presOf" srcId="{F7E51433-98A6-4480-9F0B-499EFB406690}" destId="{860F62FD-7A20-48D1-BA0C-B61B95D76256}" srcOrd="0" destOrd="0" presId="urn:microsoft.com/office/officeart/2005/8/layout/vList5"/>
    <dgm:cxn modelId="{6AB21641-46DD-4378-A210-5CAA594ECC3F}" type="presOf" srcId="{398408A6-5553-4B47-A764-AF5C23FDC791}" destId="{486D22D1-39EA-47E1-AD7A-1C0ECF89C7CD}" srcOrd="0" destOrd="0" presId="urn:microsoft.com/office/officeart/2005/8/layout/vList5"/>
    <dgm:cxn modelId="{48A6A9BD-E762-4F5F-BA0F-FB809711DF6A}" srcId="{398408A6-5553-4B47-A764-AF5C23FDC791}" destId="{F7E51433-98A6-4480-9F0B-499EFB406690}" srcOrd="1" destOrd="0" parTransId="{74DDCB39-647E-4C07-852C-6DA89A490A22}" sibTransId="{E806E797-A0B9-4895-9315-4DB6C599B2D7}"/>
    <dgm:cxn modelId="{3D51449A-90B4-4C62-96FF-D2FA118CD401}" srcId="{C82D2F3A-F6F5-48D9-B4B4-CAAA25D18832}" destId="{266D2631-2861-41BC-9701-65570992BCAA}" srcOrd="0" destOrd="0" parTransId="{9A942AE5-0718-457C-8D5D-916E9201CA60}" sibTransId="{8B76A7D3-82C0-4B1B-927D-38CA6AF11AD6}"/>
    <dgm:cxn modelId="{40C97E4A-24CD-494E-A709-61CFCFE08D39}" srcId="{6AB7F4C8-B500-4A33-B713-0FB55E474D35}" destId="{F159C0FF-1697-44C0-83E8-15F98B1ADCCA}" srcOrd="0" destOrd="0" parTransId="{12850764-77CC-4DDF-ADBB-3C73C6CCD5EF}" sibTransId="{6BE04F89-B218-4227-B0BE-F7548FBB74B7}"/>
    <dgm:cxn modelId="{4D656BC6-A263-4611-83E6-058A236AC3A6}" srcId="{398408A6-5553-4B47-A764-AF5C23FDC791}" destId="{E76BA45B-4C24-4DB7-B468-5F9583B37424}" srcOrd="0" destOrd="0" parTransId="{4BAE95F0-540C-4CB0-A7C9-F4BC5AEBDB64}" sibTransId="{757E3EDB-68D6-47FB-B9FE-F8BD38B01D75}"/>
    <dgm:cxn modelId="{92547D7E-0BD3-4937-808F-D61F0E9128A4}" type="presOf" srcId="{E76BA45B-4C24-4DB7-B468-5F9583B37424}" destId="{02BF7A65-67CF-43CC-9259-A8F6E974E267}" srcOrd="0" destOrd="0" presId="urn:microsoft.com/office/officeart/2005/8/layout/vList5"/>
    <dgm:cxn modelId="{877A9211-65C7-4E5E-A79E-F32FB92ADAF8}" type="presOf" srcId="{D2BB3F7D-76F1-4B3E-9AD4-B91F3B979933}" destId="{7219A244-1B2B-47D0-A18E-4E7F5A8D634D}" srcOrd="0" destOrd="0" presId="urn:microsoft.com/office/officeart/2005/8/layout/vList5"/>
    <dgm:cxn modelId="{E6DE284F-8412-4F8A-BF0F-D57A58414A4D}" srcId="{398408A6-5553-4B47-A764-AF5C23FDC791}" destId="{6AB7F4C8-B500-4A33-B713-0FB55E474D35}" srcOrd="3" destOrd="0" parTransId="{DAFF7AE6-3E4C-4B90-A822-ADB6D708CC03}" sibTransId="{03A5E612-E311-47F5-8621-11E1C5A7C0B5}"/>
    <dgm:cxn modelId="{FA071CDB-CCD3-4D29-8658-D11B56FCEF6B}" type="presOf" srcId="{F977929A-CFFA-44F9-8787-98A967B8EA34}" destId="{070178C2-0159-4189-AB96-3A8326C7C671}" srcOrd="0" destOrd="0" presId="urn:microsoft.com/office/officeart/2005/8/layout/vList5"/>
    <dgm:cxn modelId="{198B788D-150F-4875-A005-1A6149731E4E}" srcId="{E76BA45B-4C24-4DB7-B468-5F9583B37424}" destId="{F977929A-CFFA-44F9-8787-98A967B8EA34}" srcOrd="0" destOrd="0" parTransId="{1302ADA0-A2E4-4A11-B88A-577CC697E71F}" sibTransId="{3B438A61-92FD-4996-A9C3-193AA7045855}"/>
    <dgm:cxn modelId="{4E881A26-994E-4CDA-B23B-5C1967861F4D}" type="presParOf" srcId="{486D22D1-39EA-47E1-AD7A-1C0ECF89C7CD}" destId="{F6750C5B-F96B-4FC8-A8B0-99F95A454BB2}" srcOrd="0" destOrd="0" presId="urn:microsoft.com/office/officeart/2005/8/layout/vList5"/>
    <dgm:cxn modelId="{9B74D846-5A3B-4541-8C00-073A6FF77ED3}" type="presParOf" srcId="{F6750C5B-F96B-4FC8-A8B0-99F95A454BB2}" destId="{02BF7A65-67CF-43CC-9259-A8F6E974E267}" srcOrd="0" destOrd="0" presId="urn:microsoft.com/office/officeart/2005/8/layout/vList5"/>
    <dgm:cxn modelId="{A41220DF-EEF2-4136-B4C6-1C734C2EC110}" type="presParOf" srcId="{F6750C5B-F96B-4FC8-A8B0-99F95A454BB2}" destId="{070178C2-0159-4189-AB96-3A8326C7C671}" srcOrd="1" destOrd="0" presId="urn:microsoft.com/office/officeart/2005/8/layout/vList5"/>
    <dgm:cxn modelId="{02D43F5F-F6B1-4EB2-9D39-B411BD912829}" type="presParOf" srcId="{486D22D1-39EA-47E1-AD7A-1C0ECF89C7CD}" destId="{D89E7676-11A0-4E97-AD64-6BE93193DAB5}" srcOrd="1" destOrd="0" presId="urn:microsoft.com/office/officeart/2005/8/layout/vList5"/>
    <dgm:cxn modelId="{370F06A3-455F-4180-A14C-C96AEA585F90}" type="presParOf" srcId="{486D22D1-39EA-47E1-AD7A-1C0ECF89C7CD}" destId="{19BD8387-E03A-4A99-B4CC-F3218C4613AC}" srcOrd="2" destOrd="0" presId="urn:microsoft.com/office/officeart/2005/8/layout/vList5"/>
    <dgm:cxn modelId="{3124F9D6-2B16-4454-B0BD-67D2DB62F225}" type="presParOf" srcId="{19BD8387-E03A-4A99-B4CC-F3218C4613AC}" destId="{860F62FD-7A20-48D1-BA0C-B61B95D76256}" srcOrd="0" destOrd="0" presId="urn:microsoft.com/office/officeart/2005/8/layout/vList5"/>
    <dgm:cxn modelId="{65F74FF3-B2D2-4CEC-8EA4-EC6C7DAA1459}" type="presParOf" srcId="{19BD8387-E03A-4A99-B4CC-F3218C4613AC}" destId="{7219A244-1B2B-47D0-A18E-4E7F5A8D634D}" srcOrd="1" destOrd="0" presId="urn:microsoft.com/office/officeart/2005/8/layout/vList5"/>
    <dgm:cxn modelId="{2EB87C95-C466-4A60-95D5-45CA22009D1E}" type="presParOf" srcId="{486D22D1-39EA-47E1-AD7A-1C0ECF89C7CD}" destId="{D514B656-8292-4D4D-AEF3-A6A4439C929E}" srcOrd="3" destOrd="0" presId="urn:microsoft.com/office/officeart/2005/8/layout/vList5"/>
    <dgm:cxn modelId="{2F41DAA8-D02E-4B70-974A-0505F17B95E5}" type="presParOf" srcId="{486D22D1-39EA-47E1-AD7A-1C0ECF89C7CD}" destId="{2C2161F4-AC30-43EE-8D46-D42FA11F5565}" srcOrd="4" destOrd="0" presId="urn:microsoft.com/office/officeart/2005/8/layout/vList5"/>
    <dgm:cxn modelId="{6637589A-2494-4852-9CDA-C130C97BEF81}" type="presParOf" srcId="{2C2161F4-AC30-43EE-8D46-D42FA11F5565}" destId="{A210CCDA-608D-456D-BEA2-BD11610E109A}" srcOrd="0" destOrd="0" presId="urn:microsoft.com/office/officeart/2005/8/layout/vList5"/>
    <dgm:cxn modelId="{11E18419-82DF-4964-8B90-DC215E08E425}" type="presParOf" srcId="{2C2161F4-AC30-43EE-8D46-D42FA11F5565}" destId="{A05BBB1F-CF1A-4BC5-891D-4111960F5D33}" srcOrd="1" destOrd="0" presId="urn:microsoft.com/office/officeart/2005/8/layout/vList5"/>
    <dgm:cxn modelId="{92F2070A-B570-446F-8484-E6FB75871568}" type="presParOf" srcId="{486D22D1-39EA-47E1-AD7A-1C0ECF89C7CD}" destId="{2AFDB61B-3806-4B8C-A722-88766DB844DB}" srcOrd="5" destOrd="0" presId="urn:microsoft.com/office/officeart/2005/8/layout/vList5"/>
    <dgm:cxn modelId="{B9FE6245-B8F2-4678-B731-4E5C748B4BDE}" type="presParOf" srcId="{486D22D1-39EA-47E1-AD7A-1C0ECF89C7CD}" destId="{644ACCD2-8FBE-4DCC-97EE-B50FD3395404}" srcOrd="6" destOrd="0" presId="urn:microsoft.com/office/officeart/2005/8/layout/vList5"/>
    <dgm:cxn modelId="{3B909CFB-3219-4BF8-8FEE-A7861F4E2D7A}" type="presParOf" srcId="{644ACCD2-8FBE-4DCC-97EE-B50FD3395404}" destId="{AB109738-E6A1-4247-AE4A-29BE8D979D18}" srcOrd="0" destOrd="0" presId="urn:microsoft.com/office/officeart/2005/8/layout/vList5"/>
    <dgm:cxn modelId="{26C8AC2F-59B3-4998-9D99-D1F9C09C574F}" type="presParOf" srcId="{644ACCD2-8FBE-4DCC-97EE-B50FD3395404}" destId="{7740B07C-A0C3-4203-94FB-9B4D09E885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8408A6-5553-4B47-A764-AF5C23FDC791}" type="doc">
      <dgm:prSet loTypeId="urn:microsoft.com/office/officeart/2005/8/layout/vList5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76BA45B-4C24-4DB7-B468-5F9583B374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4BAE95F0-540C-4CB0-A7C9-F4BC5AEBDB64}" type="parTrans" cxnId="{4D656BC6-A263-4611-83E6-058A236AC3A6}">
      <dgm:prSet/>
      <dgm:spPr/>
      <dgm:t>
        <a:bodyPr/>
        <a:lstStyle/>
        <a:p>
          <a:endParaRPr lang="ru-RU"/>
        </a:p>
      </dgm:t>
    </dgm:pt>
    <dgm:pt modelId="{757E3EDB-68D6-47FB-B9FE-F8BD38B01D75}" type="sibTrans" cxnId="{4D656BC6-A263-4611-83E6-058A236AC3A6}">
      <dgm:prSet/>
      <dgm:spPr/>
      <dgm:t>
        <a:bodyPr/>
        <a:lstStyle/>
        <a:p>
          <a:endParaRPr lang="ru-RU"/>
        </a:p>
      </dgm:t>
    </dgm:pt>
    <dgm:pt modelId="{F977929A-CFFA-44F9-8787-98A967B8EA3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мотиви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половинчастий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змішаний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характер —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орієнтації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довгостроковий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прибуток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задоволення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особистих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амбіцій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власників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302ADA0-A2E4-4A11-B88A-577CC697E71F}" type="parTrans" cxnId="{198B788D-150F-4875-A005-1A6149731E4E}">
      <dgm:prSet/>
      <dgm:spPr/>
      <dgm:t>
        <a:bodyPr/>
        <a:lstStyle/>
        <a:p>
          <a:endParaRPr lang="ru-RU"/>
        </a:p>
      </dgm:t>
    </dgm:pt>
    <dgm:pt modelId="{3B438A61-92FD-4996-A9C3-193AA7045855}" type="sibTrans" cxnId="{198B788D-150F-4875-A005-1A6149731E4E}">
      <dgm:prSet/>
      <dgm:spPr/>
      <dgm:t>
        <a:bodyPr/>
        <a:lstStyle/>
        <a:p>
          <a:endParaRPr lang="ru-RU"/>
        </a:p>
      </dgm:t>
    </dgm:pt>
    <dgm:pt modelId="{C82D2F3A-F6F5-48D9-B4B4-CAAA25D188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11D5858-CD2B-42BA-AFF0-4E8FE70A5F2D}" type="parTrans" cxnId="{EAE88361-478E-4959-A795-B4E77A3AAE48}">
      <dgm:prSet/>
      <dgm:spPr/>
      <dgm:t>
        <a:bodyPr/>
        <a:lstStyle/>
        <a:p>
          <a:endParaRPr lang="ru-RU"/>
        </a:p>
      </dgm:t>
    </dgm:pt>
    <dgm:pt modelId="{40DF1AFE-C05B-4EFF-BACD-7D0ABC99B153}" type="sibTrans" cxnId="{EAE88361-478E-4959-A795-B4E77A3AAE48}">
      <dgm:prSet/>
      <dgm:spPr/>
      <dgm:t>
        <a:bodyPr/>
        <a:lstStyle/>
        <a:p>
          <a:endParaRPr lang="ru-RU"/>
        </a:p>
      </dgm:t>
    </dgm:pt>
    <dgm:pt modelId="{266D2631-2861-41BC-9701-65570992BCA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суттєво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поліпшується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через те,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очікування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часто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характер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вимог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942AE5-0718-457C-8D5D-916E9201CA60}" type="parTrans" cxnId="{3D51449A-90B4-4C62-96FF-D2FA118CD401}">
      <dgm:prSet/>
      <dgm:spPr/>
      <dgm:t>
        <a:bodyPr/>
        <a:lstStyle/>
        <a:p>
          <a:endParaRPr lang="ru-RU"/>
        </a:p>
      </dgm:t>
    </dgm:pt>
    <dgm:pt modelId="{8B76A7D3-82C0-4B1B-927D-38CA6AF11AD6}" type="sibTrans" cxnId="{3D51449A-90B4-4C62-96FF-D2FA118CD401}">
      <dgm:prSet/>
      <dgm:spPr/>
      <dgm:t>
        <a:bodyPr/>
        <a:lstStyle/>
        <a:p>
          <a:endParaRPr lang="ru-RU"/>
        </a:p>
      </dgm:t>
    </dgm:pt>
    <dgm:pt modelId="{6AB7F4C8-B500-4A33-B713-0FB55E474D3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FF7AE6-3E4C-4B90-A822-ADB6D708CC03}" type="parTrans" cxnId="{E6DE284F-8412-4F8A-BF0F-D57A58414A4D}">
      <dgm:prSet/>
      <dgm:spPr/>
      <dgm:t>
        <a:bodyPr/>
        <a:lstStyle/>
        <a:p>
          <a:endParaRPr lang="ru-RU"/>
        </a:p>
      </dgm:t>
    </dgm:pt>
    <dgm:pt modelId="{03A5E612-E311-47F5-8621-11E1C5A7C0B5}" type="sibTrans" cxnId="{E6DE284F-8412-4F8A-BF0F-D57A58414A4D}">
      <dgm:prSet/>
      <dgm:spPr/>
      <dgm:t>
        <a:bodyPr/>
        <a:lstStyle/>
        <a:p>
          <a:endParaRPr lang="ru-RU"/>
        </a:p>
      </dgm:t>
    </dgm:pt>
    <dgm:pt modelId="{F159C0FF-1697-44C0-83E8-15F98B1ADCC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Програми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добродійності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850764-77CC-4DDF-ADBB-3C73C6CCD5EF}" type="parTrans" cxnId="{40C97E4A-24CD-494E-A709-61CFCFE08D39}">
      <dgm:prSet/>
      <dgm:spPr/>
      <dgm:t>
        <a:bodyPr/>
        <a:lstStyle/>
        <a:p>
          <a:endParaRPr lang="ru-RU"/>
        </a:p>
      </dgm:t>
    </dgm:pt>
    <dgm:pt modelId="{6BE04F89-B218-4227-B0BE-F7548FBB74B7}" type="sibTrans" cxnId="{40C97E4A-24CD-494E-A709-61CFCFE08D39}">
      <dgm:prSet/>
      <dgm:spPr/>
      <dgm:t>
        <a:bodyPr/>
        <a:lstStyle/>
        <a:p>
          <a:endParaRPr lang="ru-RU"/>
        </a:p>
      </dgm:t>
    </dgm:pt>
    <dgm:pt modelId="{F7E51433-98A6-4480-9F0B-499EFB40669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DDCB39-647E-4C07-852C-6DA89A490A22}" type="parTrans" cxnId="{48A6A9BD-E762-4F5F-BA0F-FB809711DF6A}">
      <dgm:prSet/>
      <dgm:spPr/>
      <dgm:t>
        <a:bodyPr/>
        <a:lstStyle/>
        <a:p>
          <a:endParaRPr lang="ru-RU"/>
        </a:p>
      </dgm:t>
    </dgm:pt>
    <dgm:pt modelId="{E806E797-A0B9-4895-9315-4DB6C599B2D7}" type="sibTrans" cxnId="{48A6A9BD-E762-4F5F-BA0F-FB809711DF6A}">
      <dgm:prSet/>
      <dgm:spPr/>
      <dgm:t>
        <a:bodyPr/>
        <a:lstStyle/>
        <a:p>
          <a:endParaRPr lang="ru-RU"/>
        </a:p>
      </dgm:t>
    </dgm:pt>
    <dgm:pt modelId="{D2BB3F7D-76F1-4B3E-9AD4-B91F3B97993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швидше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оборонний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ніж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стратегічно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наступальний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характер 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B5709D1-6E81-427C-90F9-6037F5E5D1B7}" type="parTrans" cxnId="{AB5DF4C4-15BB-4982-929A-638D32A2E8F2}">
      <dgm:prSet/>
      <dgm:spPr/>
      <dgm:t>
        <a:bodyPr/>
        <a:lstStyle/>
        <a:p>
          <a:endParaRPr lang="ru-RU"/>
        </a:p>
      </dgm:t>
    </dgm:pt>
    <dgm:pt modelId="{127F4A41-A5E1-4361-BD6D-0B404DB86E83}" type="sibTrans" cxnId="{AB5DF4C4-15BB-4982-929A-638D32A2E8F2}">
      <dgm:prSet/>
      <dgm:spPr/>
      <dgm:t>
        <a:bodyPr/>
        <a:lstStyle/>
        <a:p>
          <a:endParaRPr lang="ru-RU"/>
        </a:p>
      </dgm:t>
    </dgm:pt>
    <dgm:pt modelId="{D92DBC4E-A5C0-4E41-9BB9-1E08BB6EAFF0}">
      <dgm:prSet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Спонсорство і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локальної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громади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об'єктів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сфери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для персоналу.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9A511B-A114-44DA-902F-147A472AD15F}" type="parTrans" cxnId="{6656CA49-C459-4A7E-B16A-43484B0B16D3}">
      <dgm:prSet/>
      <dgm:spPr/>
      <dgm:t>
        <a:bodyPr/>
        <a:lstStyle/>
        <a:p>
          <a:endParaRPr lang="ru-RU"/>
        </a:p>
      </dgm:t>
    </dgm:pt>
    <dgm:pt modelId="{BFC5A9DB-C23E-4682-8348-DAE6B44C1A0B}" type="sibTrans" cxnId="{6656CA49-C459-4A7E-B16A-43484B0B16D3}">
      <dgm:prSet/>
      <dgm:spPr/>
      <dgm:t>
        <a:bodyPr/>
        <a:lstStyle/>
        <a:p>
          <a:endParaRPr lang="ru-RU"/>
        </a:p>
      </dgm:t>
    </dgm:pt>
    <dgm:pt modelId="{52B21170-1DD7-4F0C-BCA1-8646D05962C6}">
      <dgm:prSet custT="1"/>
      <dgm:spPr/>
      <dgm:t>
        <a:bodyPr/>
        <a:lstStyle/>
        <a:p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якості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сертифікація</a:t>
          </a:r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стандарт ISO 9000 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13F227-6ACB-4854-965D-0A4B04F431A9}" type="parTrans" cxnId="{99E6CF4E-CFD7-479F-B0BA-0EFB8D6DCD92}">
      <dgm:prSet/>
      <dgm:spPr/>
      <dgm:t>
        <a:bodyPr/>
        <a:lstStyle/>
        <a:p>
          <a:endParaRPr lang="ru-RU"/>
        </a:p>
      </dgm:t>
    </dgm:pt>
    <dgm:pt modelId="{2032ABDE-C8A9-4626-9765-8C99DF81C5A3}" type="sibTrans" cxnId="{99E6CF4E-CFD7-479F-B0BA-0EFB8D6DCD92}">
      <dgm:prSet/>
      <dgm:spPr/>
      <dgm:t>
        <a:bodyPr/>
        <a:lstStyle/>
        <a:p>
          <a:endParaRPr lang="ru-RU"/>
        </a:p>
      </dgm:t>
    </dgm:pt>
    <dgm:pt modelId="{486D22D1-39EA-47E1-AD7A-1C0ECF89C7CD}" type="pres">
      <dgm:prSet presAssocID="{398408A6-5553-4B47-A764-AF5C23FDC7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750C5B-F96B-4FC8-A8B0-99F95A454BB2}" type="pres">
      <dgm:prSet presAssocID="{E76BA45B-4C24-4DB7-B468-5F9583B37424}" presName="linNode" presStyleCnt="0"/>
      <dgm:spPr/>
      <dgm:t>
        <a:bodyPr/>
        <a:lstStyle/>
        <a:p>
          <a:endParaRPr lang="ru-RU"/>
        </a:p>
      </dgm:t>
    </dgm:pt>
    <dgm:pt modelId="{02BF7A65-67CF-43CC-9259-A8F6E974E267}" type="pres">
      <dgm:prSet presAssocID="{E76BA45B-4C24-4DB7-B468-5F9583B37424}" presName="parentText" presStyleLbl="node1" presStyleIdx="0" presStyleCnt="4" custScaleX="54827" custLinFactNeighborX="-4393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78C2-0159-4189-AB96-3A8326C7C671}" type="pres">
      <dgm:prSet presAssocID="{E76BA45B-4C24-4DB7-B468-5F9583B37424}" presName="descendantText" presStyleLbl="alignAccFollowNode1" presStyleIdx="0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E7676-11A0-4E97-AD64-6BE93193DAB5}" type="pres">
      <dgm:prSet presAssocID="{757E3EDB-68D6-47FB-B9FE-F8BD38B01D75}" presName="sp" presStyleCnt="0"/>
      <dgm:spPr/>
      <dgm:t>
        <a:bodyPr/>
        <a:lstStyle/>
        <a:p>
          <a:endParaRPr lang="ru-RU"/>
        </a:p>
      </dgm:t>
    </dgm:pt>
    <dgm:pt modelId="{19BD8387-E03A-4A99-B4CC-F3218C4613AC}" type="pres">
      <dgm:prSet presAssocID="{F7E51433-98A6-4480-9F0B-499EFB406690}" presName="linNode" presStyleCnt="0"/>
      <dgm:spPr/>
      <dgm:t>
        <a:bodyPr/>
        <a:lstStyle/>
        <a:p>
          <a:endParaRPr lang="ru-RU"/>
        </a:p>
      </dgm:t>
    </dgm:pt>
    <dgm:pt modelId="{860F62FD-7A20-48D1-BA0C-B61B95D76256}" type="pres">
      <dgm:prSet presAssocID="{F7E51433-98A6-4480-9F0B-499EFB406690}" presName="parentText" presStyleLbl="node1" presStyleIdx="1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9A244-1B2B-47D0-A18E-4E7F5A8D634D}" type="pres">
      <dgm:prSet presAssocID="{F7E51433-98A6-4480-9F0B-499EFB406690}" presName="descendantText" presStyleLbl="alignAccFollowNode1" presStyleIdx="1" presStyleCnt="4" custScaleX="120492" custScaleY="78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4B656-8292-4D4D-AEF3-A6A4439C929E}" type="pres">
      <dgm:prSet presAssocID="{E806E797-A0B9-4895-9315-4DB6C599B2D7}" presName="sp" presStyleCnt="0"/>
      <dgm:spPr/>
      <dgm:t>
        <a:bodyPr/>
        <a:lstStyle/>
        <a:p>
          <a:endParaRPr lang="ru-RU"/>
        </a:p>
      </dgm:t>
    </dgm:pt>
    <dgm:pt modelId="{2C2161F4-AC30-43EE-8D46-D42FA11F5565}" type="pres">
      <dgm:prSet presAssocID="{C82D2F3A-F6F5-48D9-B4B4-CAAA25D18832}" presName="linNode" presStyleCnt="0"/>
      <dgm:spPr/>
      <dgm:t>
        <a:bodyPr/>
        <a:lstStyle/>
        <a:p>
          <a:endParaRPr lang="ru-RU"/>
        </a:p>
      </dgm:t>
    </dgm:pt>
    <dgm:pt modelId="{A210CCDA-608D-456D-BEA2-BD11610E109A}" type="pres">
      <dgm:prSet presAssocID="{C82D2F3A-F6F5-48D9-B4B4-CAAA25D18832}" presName="parentText" presStyleLbl="node1" presStyleIdx="2" presStyleCnt="4" custScaleX="59016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BBB1F-CF1A-4BC5-891D-4111960F5D33}" type="pres">
      <dgm:prSet presAssocID="{C82D2F3A-F6F5-48D9-B4B4-CAAA25D18832}" presName="descendantText" presStyleLbl="alignAccFollowNode1" presStyleIdx="2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DB61B-3806-4B8C-A722-88766DB844DB}" type="pres">
      <dgm:prSet presAssocID="{40DF1AFE-C05B-4EFF-BACD-7D0ABC99B153}" presName="sp" presStyleCnt="0"/>
      <dgm:spPr/>
      <dgm:t>
        <a:bodyPr/>
        <a:lstStyle/>
        <a:p>
          <a:endParaRPr lang="ru-RU"/>
        </a:p>
      </dgm:t>
    </dgm:pt>
    <dgm:pt modelId="{644ACCD2-8FBE-4DCC-97EE-B50FD3395404}" type="pres">
      <dgm:prSet presAssocID="{6AB7F4C8-B500-4A33-B713-0FB55E474D35}" presName="linNode" presStyleCnt="0"/>
      <dgm:spPr/>
      <dgm:t>
        <a:bodyPr/>
        <a:lstStyle/>
        <a:p>
          <a:endParaRPr lang="ru-RU"/>
        </a:p>
      </dgm:t>
    </dgm:pt>
    <dgm:pt modelId="{AB109738-E6A1-4247-AE4A-29BE8D979D18}" type="pres">
      <dgm:prSet presAssocID="{6AB7F4C8-B500-4A33-B713-0FB55E474D35}" presName="parentText" presStyleLbl="node1" presStyleIdx="3" presStyleCnt="4" custScaleX="54827" custLinFactNeighborX="-11424" custLinFactNeighborY="-26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0B07C-A0C3-4203-94FB-9B4D09E885B3}" type="pres">
      <dgm:prSet presAssocID="{6AB7F4C8-B500-4A33-B713-0FB55E474D35}" presName="descendantText" presStyleLbl="alignAccFollowNode1" presStyleIdx="3" presStyleCnt="4" custScaleX="120492" custScaleY="146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9A3A79-8FA2-4181-9C94-D4A5BE58F5E9}" type="presOf" srcId="{E76BA45B-4C24-4DB7-B468-5F9583B37424}" destId="{02BF7A65-67CF-43CC-9259-A8F6E974E267}" srcOrd="0" destOrd="0" presId="urn:microsoft.com/office/officeart/2005/8/layout/vList5"/>
    <dgm:cxn modelId="{0FCC26A2-18B0-4058-9E78-31FDBB7082EC}" type="presOf" srcId="{C82D2F3A-F6F5-48D9-B4B4-CAAA25D18832}" destId="{A210CCDA-608D-456D-BEA2-BD11610E109A}" srcOrd="0" destOrd="0" presId="urn:microsoft.com/office/officeart/2005/8/layout/vList5"/>
    <dgm:cxn modelId="{3D51449A-90B4-4C62-96FF-D2FA118CD401}" srcId="{C82D2F3A-F6F5-48D9-B4B4-CAAA25D18832}" destId="{266D2631-2861-41BC-9701-65570992BCAA}" srcOrd="0" destOrd="0" parTransId="{9A942AE5-0718-457C-8D5D-916E9201CA60}" sibTransId="{8B76A7D3-82C0-4B1B-927D-38CA6AF11AD6}"/>
    <dgm:cxn modelId="{4B6E0C8E-CCAA-4B3A-AD75-02D4F89939F2}" type="presOf" srcId="{D92DBC4E-A5C0-4E41-9BB9-1E08BB6EAFF0}" destId="{7740B07C-A0C3-4203-94FB-9B4D09E885B3}" srcOrd="0" destOrd="1" presId="urn:microsoft.com/office/officeart/2005/8/layout/vList5"/>
    <dgm:cxn modelId="{48A6A9BD-E762-4F5F-BA0F-FB809711DF6A}" srcId="{398408A6-5553-4B47-A764-AF5C23FDC791}" destId="{F7E51433-98A6-4480-9F0B-499EFB406690}" srcOrd="1" destOrd="0" parTransId="{74DDCB39-647E-4C07-852C-6DA89A490A22}" sibTransId="{E806E797-A0B9-4895-9315-4DB6C599B2D7}"/>
    <dgm:cxn modelId="{0D8867FC-67F0-4BCA-BFDE-60DE9CB2CD9D}" type="presOf" srcId="{F7E51433-98A6-4480-9F0B-499EFB406690}" destId="{860F62FD-7A20-48D1-BA0C-B61B95D76256}" srcOrd="0" destOrd="0" presId="urn:microsoft.com/office/officeart/2005/8/layout/vList5"/>
    <dgm:cxn modelId="{1D2AEEB7-FC1C-4694-A6D6-004CE718E3A4}" type="presOf" srcId="{D2BB3F7D-76F1-4B3E-9AD4-B91F3B979933}" destId="{7219A244-1B2B-47D0-A18E-4E7F5A8D634D}" srcOrd="0" destOrd="0" presId="urn:microsoft.com/office/officeart/2005/8/layout/vList5"/>
    <dgm:cxn modelId="{AB5DF4C4-15BB-4982-929A-638D32A2E8F2}" srcId="{F7E51433-98A6-4480-9F0B-499EFB406690}" destId="{D2BB3F7D-76F1-4B3E-9AD4-B91F3B979933}" srcOrd="0" destOrd="0" parTransId="{6B5709D1-6E81-427C-90F9-6037F5E5D1B7}" sibTransId="{127F4A41-A5E1-4361-BD6D-0B404DB86E83}"/>
    <dgm:cxn modelId="{99E6CF4E-CFD7-479F-B0BA-0EFB8D6DCD92}" srcId="{6AB7F4C8-B500-4A33-B713-0FB55E474D35}" destId="{52B21170-1DD7-4F0C-BCA1-8646D05962C6}" srcOrd="2" destOrd="0" parTransId="{9F13F227-6ACB-4854-965D-0A4B04F431A9}" sibTransId="{2032ABDE-C8A9-4626-9765-8C99DF81C5A3}"/>
    <dgm:cxn modelId="{E6DE284F-8412-4F8A-BF0F-D57A58414A4D}" srcId="{398408A6-5553-4B47-A764-AF5C23FDC791}" destId="{6AB7F4C8-B500-4A33-B713-0FB55E474D35}" srcOrd="3" destOrd="0" parTransId="{DAFF7AE6-3E4C-4B90-A822-ADB6D708CC03}" sibTransId="{03A5E612-E311-47F5-8621-11E1C5A7C0B5}"/>
    <dgm:cxn modelId="{CB788846-FFBD-46C2-961D-27E49A0A86C4}" type="presOf" srcId="{266D2631-2861-41BC-9701-65570992BCAA}" destId="{A05BBB1F-CF1A-4BC5-891D-4111960F5D33}" srcOrd="0" destOrd="0" presId="urn:microsoft.com/office/officeart/2005/8/layout/vList5"/>
    <dgm:cxn modelId="{2B140046-A7A9-4CF0-AA9F-198D54282C8A}" type="presOf" srcId="{6AB7F4C8-B500-4A33-B713-0FB55E474D35}" destId="{AB109738-E6A1-4247-AE4A-29BE8D979D18}" srcOrd="0" destOrd="0" presId="urn:microsoft.com/office/officeart/2005/8/layout/vList5"/>
    <dgm:cxn modelId="{6656CA49-C459-4A7E-B16A-43484B0B16D3}" srcId="{6AB7F4C8-B500-4A33-B713-0FB55E474D35}" destId="{D92DBC4E-A5C0-4E41-9BB9-1E08BB6EAFF0}" srcOrd="1" destOrd="0" parTransId="{8F9A511B-A114-44DA-902F-147A472AD15F}" sibTransId="{BFC5A9DB-C23E-4682-8348-DAE6B44C1A0B}"/>
    <dgm:cxn modelId="{EAE88361-478E-4959-A795-B4E77A3AAE48}" srcId="{398408A6-5553-4B47-A764-AF5C23FDC791}" destId="{C82D2F3A-F6F5-48D9-B4B4-CAAA25D18832}" srcOrd="2" destOrd="0" parTransId="{D11D5858-CD2B-42BA-AFF0-4E8FE70A5F2D}" sibTransId="{40DF1AFE-C05B-4EFF-BACD-7D0ABC99B153}"/>
    <dgm:cxn modelId="{21C87D04-B6DF-4FFE-858B-7CF5C8C2F16F}" type="presOf" srcId="{F977929A-CFFA-44F9-8787-98A967B8EA34}" destId="{070178C2-0159-4189-AB96-3A8326C7C671}" srcOrd="0" destOrd="0" presId="urn:microsoft.com/office/officeart/2005/8/layout/vList5"/>
    <dgm:cxn modelId="{61910A9E-F290-4ADB-932F-6BEBADBEA1E4}" type="presOf" srcId="{52B21170-1DD7-4F0C-BCA1-8646D05962C6}" destId="{7740B07C-A0C3-4203-94FB-9B4D09E885B3}" srcOrd="0" destOrd="2" presId="urn:microsoft.com/office/officeart/2005/8/layout/vList5"/>
    <dgm:cxn modelId="{4D656BC6-A263-4611-83E6-058A236AC3A6}" srcId="{398408A6-5553-4B47-A764-AF5C23FDC791}" destId="{E76BA45B-4C24-4DB7-B468-5F9583B37424}" srcOrd="0" destOrd="0" parTransId="{4BAE95F0-540C-4CB0-A7C9-F4BC5AEBDB64}" sibTransId="{757E3EDB-68D6-47FB-B9FE-F8BD38B01D75}"/>
    <dgm:cxn modelId="{198B788D-150F-4875-A005-1A6149731E4E}" srcId="{E76BA45B-4C24-4DB7-B468-5F9583B37424}" destId="{F977929A-CFFA-44F9-8787-98A967B8EA34}" srcOrd="0" destOrd="0" parTransId="{1302ADA0-A2E4-4A11-B88A-577CC697E71F}" sibTransId="{3B438A61-92FD-4996-A9C3-193AA7045855}"/>
    <dgm:cxn modelId="{16B5FDFE-41DD-4BF2-B249-29BD340C06A5}" type="presOf" srcId="{F159C0FF-1697-44C0-83E8-15F98B1ADCCA}" destId="{7740B07C-A0C3-4203-94FB-9B4D09E885B3}" srcOrd="0" destOrd="0" presId="urn:microsoft.com/office/officeart/2005/8/layout/vList5"/>
    <dgm:cxn modelId="{40C97E4A-24CD-494E-A709-61CFCFE08D39}" srcId="{6AB7F4C8-B500-4A33-B713-0FB55E474D35}" destId="{F159C0FF-1697-44C0-83E8-15F98B1ADCCA}" srcOrd="0" destOrd="0" parTransId="{12850764-77CC-4DDF-ADBB-3C73C6CCD5EF}" sibTransId="{6BE04F89-B218-4227-B0BE-F7548FBB74B7}"/>
    <dgm:cxn modelId="{CC713825-4C19-4530-8362-29DABF54872D}" type="presOf" srcId="{398408A6-5553-4B47-A764-AF5C23FDC791}" destId="{486D22D1-39EA-47E1-AD7A-1C0ECF89C7CD}" srcOrd="0" destOrd="0" presId="urn:microsoft.com/office/officeart/2005/8/layout/vList5"/>
    <dgm:cxn modelId="{2AD0B05B-58FA-48F2-94FB-0FE3C1F9203A}" type="presParOf" srcId="{486D22D1-39EA-47E1-AD7A-1C0ECF89C7CD}" destId="{F6750C5B-F96B-4FC8-A8B0-99F95A454BB2}" srcOrd="0" destOrd="0" presId="urn:microsoft.com/office/officeart/2005/8/layout/vList5"/>
    <dgm:cxn modelId="{4891F3F1-E917-4680-9DD1-5601F58DFF62}" type="presParOf" srcId="{F6750C5B-F96B-4FC8-A8B0-99F95A454BB2}" destId="{02BF7A65-67CF-43CC-9259-A8F6E974E267}" srcOrd="0" destOrd="0" presId="urn:microsoft.com/office/officeart/2005/8/layout/vList5"/>
    <dgm:cxn modelId="{0F4E8305-DEA6-4832-A77E-C695A851E685}" type="presParOf" srcId="{F6750C5B-F96B-4FC8-A8B0-99F95A454BB2}" destId="{070178C2-0159-4189-AB96-3A8326C7C671}" srcOrd="1" destOrd="0" presId="urn:microsoft.com/office/officeart/2005/8/layout/vList5"/>
    <dgm:cxn modelId="{E3AA5B92-351D-4FBE-9024-55619AE3839D}" type="presParOf" srcId="{486D22D1-39EA-47E1-AD7A-1C0ECF89C7CD}" destId="{D89E7676-11A0-4E97-AD64-6BE93193DAB5}" srcOrd="1" destOrd="0" presId="urn:microsoft.com/office/officeart/2005/8/layout/vList5"/>
    <dgm:cxn modelId="{3F998BF5-4A52-4925-A8DF-8EDF8396DD69}" type="presParOf" srcId="{486D22D1-39EA-47E1-AD7A-1C0ECF89C7CD}" destId="{19BD8387-E03A-4A99-B4CC-F3218C4613AC}" srcOrd="2" destOrd="0" presId="urn:microsoft.com/office/officeart/2005/8/layout/vList5"/>
    <dgm:cxn modelId="{B060F52F-216C-48F2-BB17-760B20657FF0}" type="presParOf" srcId="{19BD8387-E03A-4A99-B4CC-F3218C4613AC}" destId="{860F62FD-7A20-48D1-BA0C-B61B95D76256}" srcOrd="0" destOrd="0" presId="urn:microsoft.com/office/officeart/2005/8/layout/vList5"/>
    <dgm:cxn modelId="{F6740F32-B062-4631-86FA-6EE2D0AE062F}" type="presParOf" srcId="{19BD8387-E03A-4A99-B4CC-F3218C4613AC}" destId="{7219A244-1B2B-47D0-A18E-4E7F5A8D634D}" srcOrd="1" destOrd="0" presId="urn:microsoft.com/office/officeart/2005/8/layout/vList5"/>
    <dgm:cxn modelId="{599EF067-4138-43C7-9FD4-D28C8E2309E8}" type="presParOf" srcId="{486D22D1-39EA-47E1-AD7A-1C0ECF89C7CD}" destId="{D514B656-8292-4D4D-AEF3-A6A4439C929E}" srcOrd="3" destOrd="0" presId="urn:microsoft.com/office/officeart/2005/8/layout/vList5"/>
    <dgm:cxn modelId="{F59D21F0-840E-4DEB-85AB-8C24E9295F34}" type="presParOf" srcId="{486D22D1-39EA-47E1-AD7A-1C0ECF89C7CD}" destId="{2C2161F4-AC30-43EE-8D46-D42FA11F5565}" srcOrd="4" destOrd="0" presId="urn:microsoft.com/office/officeart/2005/8/layout/vList5"/>
    <dgm:cxn modelId="{76B8549A-C2F0-44BE-B415-BC31E12A6486}" type="presParOf" srcId="{2C2161F4-AC30-43EE-8D46-D42FA11F5565}" destId="{A210CCDA-608D-456D-BEA2-BD11610E109A}" srcOrd="0" destOrd="0" presId="urn:microsoft.com/office/officeart/2005/8/layout/vList5"/>
    <dgm:cxn modelId="{023E8702-BC85-4FDC-B169-69D2705F94BB}" type="presParOf" srcId="{2C2161F4-AC30-43EE-8D46-D42FA11F5565}" destId="{A05BBB1F-CF1A-4BC5-891D-4111960F5D33}" srcOrd="1" destOrd="0" presId="urn:microsoft.com/office/officeart/2005/8/layout/vList5"/>
    <dgm:cxn modelId="{745B713D-9FDE-4D39-82C7-63D4379D4741}" type="presParOf" srcId="{486D22D1-39EA-47E1-AD7A-1C0ECF89C7CD}" destId="{2AFDB61B-3806-4B8C-A722-88766DB844DB}" srcOrd="5" destOrd="0" presId="urn:microsoft.com/office/officeart/2005/8/layout/vList5"/>
    <dgm:cxn modelId="{48CB5ADC-C64F-4BE3-A615-973E43AD1366}" type="presParOf" srcId="{486D22D1-39EA-47E1-AD7A-1C0ECF89C7CD}" destId="{644ACCD2-8FBE-4DCC-97EE-B50FD3395404}" srcOrd="6" destOrd="0" presId="urn:microsoft.com/office/officeart/2005/8/layout/vList5"/>
    <dgm:cxn modelId="{7832F68C-C0C2-4AA0-BEEC-A9E3313A59D4}" type="presParOf" srcId="{644ACCD2-8FBE-4DCC-97EE-B50FD3395404}" destId="{AB109738-E6A1-4247-AE4A-29BE8D979D18}" srcOrd="0" destOrd="0" presId="urn:microsoft.com/office/officeart/2005/8/layout/vList5"/>
    <dgm:cxn modelId="{04B44C05-650D-4459-B34A-63504A875425}" type="presParOf" srcId="{644ACCD2-8FBE-4DCC-97EE-B50FD3395404}" destId="{7740B07C-A0C3-4203-94FB-9B4D09E885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98408A6-5553-4B47-A764-AF5C23FDC791}" type="doc">
      <dgm:prSet loTypeId="urn:microsoft.com/office/officeart/2005/8/layout/vList5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76BA45B-4C24-4DB7-B468-5F9583B374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i="0" dirty="0" smtClean="0"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dirty="0" err="1" smtClean="0"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BAE95F0-540C-4CB0-A7C9-F4BC5AEBDB64}" type="parTrans" cxnId="{4D656BC6-A263-4611-83E6-058A236AC3A6}">
      <dgm:prSet/>
      <dgm:spPr/>
      <dgm:t>
        <a:bodyPr/>
        <a:lstStyle/>
        <a:p>
          <a:endParaRPr lang="ru-RU"/>
        </a:p>
      </dgm:t>
    </dgm:pt>
    <dgm:pt modelId="{757E3EDB-68D6-47FB-B9FE-F8BD38B01D75}" type="sibTrans" cxnId="{4D656BC6-A263-4611-83E6-058A236AC3A6}">
      <dgm:prSet/>
      <dgm:spPr/>
      <dgm:t>
        <a:bodyPr/>
        <a:lstStyle/>
        <a:p>
          <a:endParaRPr lang="ru-RU"/>
        </a:p>
      </dgm:t>
    </dgm:pt>
    <dgm:pt modelId="{F977929A-CFFA-44F9-8787-98A967B8EA3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систематичний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цільовий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підхід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аспектів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призводить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фінансових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результатів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302ADA0-A2E4-4A11-B88A-577CC697E71F}" type="parTrans" cxnId="{198B788D-150F-4875-A005-1A6149731E4E}">
      <dgm:prSet/>
      <dgm:spPr/>
      <dgm:t>
        <a:bodyPr/>
        <a:lstStyle/>
        <a:p>
          <a:endParaRPr lang="ru-RU"/>
        </a:p>
      </dgm:t>
    </dgm:pt>
    <dgm:pt modelId="{3B438A61-92FD-4996-A9C3-193AA7045855}" type="sibTrans" cxnId="{198B788D-150F-4875-A005-1A6149731E4E}">
      <dgm:prSet/>
      <dgm:spPr/>
      <dgm:t>
        <a:bodyPr/>
        <a:lstStyle/>
        <a:p>
          <a:endParaRPr lang="ru-RU"/>
        </a:p>
      </dgm:t>
    </dgm:pt>
    <dgm:pt modelId="{C82D2F3A-F6F5-48D9-B4B4-CAAA25D188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11D5858-CD2B-42BA-AFF0-4E8FE70A5F2D}" type="parTrans" cxnId="{EAE88361-478E-4959-A795-B4E77A3AAE48}">
      <dgm:prSet/>
      <dgm:spPr/>
      <dgm:t>
        <a:bodyPr/>
        <a:lstStyle/>
        <a:p>
          <a:endParaRPr lang="ru-RU"/>
        </a:p>
      </dgm:t>
    </dgm:pt>
    <dgm:pt modelId="{40DF1AFE-C05B-4EFF-BACD-7D0ABC99B153}" type="sibTrans" cxnId="{EAE88361-478E-4959-A795-B4E77A3AAE48}">
      <dgm:prSet/>
      <dgm:spPr/>
      <dgm:t>
        <a:bodyPr/>
        <a:lstStyle/>
        <a:p>
          <a:endParaRPr lang="ru-RU"/>
        </a:p>
      </dgm:t>
    </dgm:pt>
    <dgm:pt modelId="{266D2631-2861-41BC-9701-65570992BCA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менеджмент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як 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стратегія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компанією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забезпечити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як 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синергетичний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ефект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так і 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сталий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A942AE5-0718-457C-8D5D-916E9201CA60}" type="parTrans" cxnId="{3D51449A-90B4-4C62-96FF-D2FA118CD401}">
      <dgm:prSet/>
      <dgm:spPr/>
      <dgm:t>
        <a:bodyPr/>
        <a:lstStyle/>
        <a:p>
          <a:endParaRPr lang="ru-RU"/>
        </a:p>
      </dgm:t>
    </dgm:pt>
    <dgm:pt modelId="{8B76A7D3-82C0-4B1B-927D-38CA6AF11AD6}" type="sibTrans" cxnId="{3D51449A-90B4-4C62-96FF-D2FA118CD401}">
      <dgm:prSet/>
      <dgm:spPr/>
      <dgm:t>
        <a:bodyPr/>
        <a:lstStyle/>
        <a:p>
          <a:endParaRPr lang="ru-RU"/>
        </a:p>
      </dgm:t>
    </dgm:pt>
    <dgm:pt modelId="{6AB7F4C8-B500-4A33-B713-0FB55E474D3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smtClean="0">
              <a:latin typeface="Times New Roman" pitchFamily="18" charset="0"/>
              <a:cs typeface="Times New Roman" pitchFamily="18" charset="0"/>
            </a:rPr>
            <a:t>Приклади практик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AFF7AE6-3E4C-4B90-A822-ADB6D708CC03}" type="parTrans" cxnId="{E6DE284F-8412-4F8A-BF0F-D57A58414A4D}">
      <dgm:prSet/>
      <dgm:spPr/>
      <dgm:t>
        <a:bodyPr/>
        <a:lstStyle/>
        <a:p>
          <a:endParaRPr lang="ru-RU"/>
        </a:p>
      </dgm:t>
    </dgm:pt>
    <dgm:pt modelId="{03A5E612-E311-47F5-8621-11E1C5A7C0B5}" type="sibTrans" cxnId="{E6DE284F-8412-4F8A-BF0F-D57A58414A4D}">
      <dgm:prSet/>
      <dgm:spPr/>
      <dgm:t>
        <a:bodyPr/>
        <a:lstStyle/>
        <a:p>
          <a:endParaRPr lang="ru-RU"/>
        </a:p>
      </dgm:t>
    </dgm:pt>
    <dgm:pt modelId="{F159C0FF-1697-44C0-83E8-15F98B1ADCC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людськими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ресурсами з метою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відбору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збереження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компетентного персоналу.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2850764-77CC-4DDF-ADBB-3C73C6CCD5EF}" type="parTrans" cxnId="{40C97E4A-24CD-494E-A709-61CFCFE08D39}">
      <dgm:prSet/>
      <dgm:spPr/>
      <dgm:t>
        <a:bodyPr/>
        <a:lstStyle/>
        <a:p>
          <a:endParaRPr lang="ru-RU"/>
        </a:p>
      </dgm:t>
    </dgm:pt>
    <dgm:pt modelId="{6BE04F89-B218-4227-B0BE-F7548FBB74B7}" type="sibTrans" cxnId="{40C97E4A-24CD-494E-A709-61CFCFE08D39}">
      <dgm:prSet/>
      <dgm:spPr/>
      <dgm:t>
        <a:bodyPr/>
        <a:lstStyle/>
        <a:p>
          <a:endParaRPr lang="ru-RU"/>
        </a:p>
      </dgm:t>
    </dgm:pt>
    <dgm:pt modelId="{F7E51433-98A6-4480-9F0B-499EFB40669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4DDCB39-647E-4C07-852C-6DA89A490A22}" type="parTrans" cxnId="{48A6A9BD-E762-4F5F-BA0F-FB809711DF6A}">
      <dgm:prSet/>
      <dgm:spPr/>
      <dgm:t>
        <a:bodyPr/>
        <a:lstStyle/>
        <a:p>
          <a:endParaRPr lang="ru-RU"/>
        </a:p>
      </dgm:t>
    </dgm:pt>
    <dgm:pt modelId="{E806E797-A0B9-4895-9315-4DB6C599B2D7}" type="sibTrans" cxnId="{48A6A9BD-E762-4F5F-BA0F-FB809711DF6A}">
      <dgm:prSet/>
      <dgm:spPr/>
      <dgm:t>
        <a:bodyPr/>
        <a:lstStyle/>
        <a:p>
          <a:endParaRPr lang="ru-RU"/>
        </a:p>
      </dgm:t>
    </dgm:pt>
    <dgm:pt modelId="{D2BB3F7D-76F1-4B3E-9AD4-B91F3B97993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несистемні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зусилля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задля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задоволення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очікувань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державних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органів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споживачів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призводять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конфлікту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очікуваннями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B5709D1-6E81-427C-90F9-6037F5E5D1B7}" type="parTrans" cxnId="{AB5DF4C4-15BB-4982-929A-638D32A2E8F2}">
      <dgm:prSet/>
      <dgm:spPr/>
      <dgm:t>
        <a:bodyPr/>
        <a:lstStyle/>
        <a:p>
          <a:endParaRPr lang="ru-RU"/>
        </a:p>
      </dgm:t>
    </dgm:pt>
    <dgm:pt modelId="{127F4A41-A5E1-4361-BD6D-0B404DB86E83}" type="sibTrans" cxnId="{AB5DF4C4-15BB-4982-929A-638D32A2E8F2}">
      <dgm:prSet/>
      <dgm:spPr/>
      <dgm:t>
        <a:bodyPr/>
        <a:lstStyle/>
        <a:p>
          <a:endParaRPr lang="ru-RU"/>
        </a:p>
      </dgm:t>
    </dgm:pt>
    <dgm:pt modelId="{12C1AF48-EAF8-4186-B25F-DA7DBE1687CA}">
      <dgm:prSet custT="1"/>
      <dgm:spPr/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Обслуговування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споживачів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їхніх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потреб і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зворотного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зв'язку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8A7C54C-71A2-4ACE-BF72-69C17C79C984}" type="parTrans" cxnId="{887DA058-7BAA-4318-A0CF-38EB451466A9}">
      <dgm:prSet/>
      <dgm:spPr/>
      <dgm:t>
        <a:bodyPr/>
        <a:lstStyle/>
        <a:p>
          <a:endParaRPr lang="ru-RU"/>
        </a:p>
      </dgm:t>
    </dgm:pt>
    <dgm:pt modelId="{69AA9151-A6EC-4009-ADAB-C29AAEC91A72}" type="sibTrans" cxnId="{887DA058-7BAA-4318-A0CF-38EB451466A9}">
      <dgm:prSet/>
      <dgm:spPr/>
      <dgm:t>
        <a:bodyPr/>
        <a:lstStyle/>
        <a:p>
          <a:endParaRPr lang="ru-RU"/>
        </a:p>
      </dgm:t>
    </dgm:pt>
    <dgm:pt modelId="{42D3C823-F9DF-4699-98B0-5886FAA16164}">
      <dgm:prSet custT="1"/>
      <dgm:spPr/>
      <dgm:t>
        <a:bodyPr/>
        <a:lstStyle/>
        <a:p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 менеджменту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якості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сертифікація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Стандарти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ISO 9000 і ISO 14000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BA2D2EC-6B7D-45C7-B0EC-3EADA896AA6A}" type="parTrans" cxnId="{69C932D2-9EB9-4E84-9D70-5AB490490A42}">
      <dgm:prSet/>
      <dgm:spPr/>
      <dgm:t>
        <a:bodyPr/>
        <a:lstStyle/>
        <a:p>
          <a:endParaRPr lang="ru-RU"/>
        </a:p>
      </dgm:t>
    </dgm:pt>
    <dgm:pt modelId="{892058FF-276E-4C44-A9CB-3498DB966F52}" type="sibTrans" cxnId="{69C932D2-9EB9-4E84-9D70-5AB490490A42}">
      <dgm:prSet/>
      <dgm:spPr/>
      <dgm:t>
        <a:bodyPr/>
        <a:lstStyle/>
        <a:p>
          <a:endParaRPr lang="ru-RU"/>
        </a:p>
      </dgm:t>
    </dgm:pt>
    <dgm:pt modelId="{486D22D1-39EA-47E1-AD7A-1C0ECF89C7CD}" type="pres">
      <dgm:prSet presAssocID="{398408A6-5553-4B47-A764-AF5C23FDC7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750C5B-F96B-4FC8-A8B0-99F95A454BB2}" type="pres">
      <dgm:prSet presAssocID="{E76BA45B-4C24-4DB7-B468-5F9583B37424}" presName="linNode" presStyleCnt="0"/>
      <dgm:spPr/>
      <dgm:t>
        <a:bodyPr/>
        <a:lstStyle/>
        <a:p>
          <a:endParaRPr lang="ru-RU"/>
        </a:p>
      </dgm:t>
    </dgm:pt>
    <dgm:pt modelId="{02BF7A65-67CF-43CC-9259-A8F6E974E267}" type="pres">
      <dgm:prSet presAssocID="{E76BA45B-4C24-4DB7-B468-5F9583B37424}" presName="parentText" presStyleLbl="node1" presStyleIdx="0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78C2-0159-4189-AB96-3A8326C7C671}" type="pres">
      <dgm:prSet presAssocID="{E76BA45B-4C24-4DB7-B468-5F9583B37424}" presName="descendantText" presStyleLbl="alignAccFollowNode1" presStyleIdx="0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E7676-11A0-4E97-AD64-6BE93193DAB5}" type="pres">
      <dgm:prSet presAssocID="{757E3EDB-68D6-47FB-B9FE-F8BD38B01D75}" presName="sp" presStyleCnt="0"/>
      <dgm:spPr/>
      <dgm:t>
        <a:bodyPr/>
        <a:lstStyle/>
        <a:p>
          <a:endParaRPr lang="ru-RU"/>
        </a:p>
      </dgm:t>
    </dgm:pt>
    <dgm:pt modelId="{19BD8387-E03A-4A99-B4CC-F3218C4613AC}" type="pres">
      <dgm:prSet presAssocID="{F7E51433-98A6-4480-9F0B-499EFB406690}" presName="linNode" presStyleCnt="0"/>
      <dgm:spPr/>
      <dgm:t>
        <a:bodyPr/>
        <a:lstStyle/>
        <a:p>
          <a:endParaRPr lang="ru-RU"/>
        </a:p>
      </dgm:t>
    </dgm:pt>
    <dgm:pt modelId="{860F62FD-7A20-48D1-BA0C-B61B95D76256}" type="pres">
      <dgm:prSet presAssocID="{F7E51433-98A6-4480-9F0B-499EFB406690}" presName="parentText" presStyleLbl="node1" presStyleIdx="1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9A244-1B2B-47D0-A18E-4E7F5A8D634D}" type="pres">
      <dgm:prSet presAssocID="{F7E51433-98A6-4480-9F0B-499EFB406690}" presName="descendantText" presStyleLbl="alignAccFollowNode1" presStyleIdx="1" presStyleCnt="4" custScaleX="120492" custScaleY="142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4B656-8292-4D4D-AEF3-A6A4439C929E}" type="pres">
      <dgm:prSet presAssocID="{E806E797-A0B9-4895-9315-4DB6C599B2D7}" presName="sp" presStyleCnt="0"/>
      <dgm:spPr/>
      <dgm:t>
        <a:bodyPr/>
        <a:lstStyle/>
        <a:p>
          <a:endParaRPr lang="ru-RU"/>
        </a:p>
      </dgm:t>
    </dgm:pt>
    <dgm:pt modelId="{2C2161F4-AC30-43EE-8D46-D42FA11F5565}" type="pres">
      <dgm:prSet presAssocID="{C82D2F3A-F6F5-48D9-B4B4-CAAA25D18832}" presName="linNode" presStyleCnt="0"/>
      <dgm:spPr/>
      <dgm:t>
        <a:bodyPr/>
        <a:lstStyle/>
        <a:p>
          <a:endParaRPr lang="ru-RU"/>
        </a:p>
      </dgm:t>
    </dgm:pt>
    <dgm:pt modelId="{A210CCDA-608D-456D-BEA2-BD11610E109A}" type="pres">
      <dgm:prSet presAssocID="{C82D2F3A-F6F5-48D9-B4B4-CAAA25D18832}" presName="parentText" presStyleLbl="node1" presStyleIdx="2" presStyleCnt="4" custScaleX="59016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BBB1F-CF1A-4BC5-891D-4111960F5D33}" type="pres">
      <dgm:prSet presAssocID="{C82D2F3A-F6F5-48D9-B4B4-CAAA25D18832}" presName="descendantText" presStyleLbl="alignAccFollowNode1" presStyleIdx="2" presStyleCnt="4" custScaleX="120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DB61B-3806-4B8C-A722-88766DB844DB}" type="pres">
      <dgm:prSet presAssocID="{40DF1AFE-C05B-4EFF-BACD-7D0ABC99B153}" presName="sp" presStyleCnt="0"/>
      <dgm:spPr/>
      <dgm:t>
        <a:bodyPr/>
        <a:lstStyle/>
        <a:p>
          <a:endParaRPr lang="ru-RU"/>
        </a:p>
      </dgm:t>
    </dgm:pt>
    <dgm:pt modelId="{644ACCD2-8FBE-4DCC-97EE-B50FD3395404}" type="pres">
      <dgm:prSet presAssocID="{6AB7F4C8-B500-4A33-B713-0FB55E474D35}" presName="linNode" presStyleCnt="0"/>
      <dgm:spPr/>
      <dgm:t>
        <a:bodyPr/>
        <a:lstStyle/>
        <a:p>
          <a:endParaRPr lang="ru-RU"/>
        </a:p>
      </dgm:t>
    </dgm:pt>
    <dgm:pt modelId="{AB109738-E6A1-4247-AE4A-29BE8D979D18}" type="pres">
      <dgm:prSet presAssocID="{6AB7F4C8-B500-4A33-B713-0FB55E474D35}" presName="parentText" presStyleLbl="node1" presStyleIdx="3" presStyleCnt="4" custScaleX="54827" custLinFactNeighborX="-11424" custLinFactNeighborY="-26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0B07C-A0C3-4203-94FB-9B4D09E885B3}" type="pres">
      <dgm:prSet presAssocID="{6AB7F4C8-B500-4A33-B713-0FB55E474D35}" presName="descendantText" presStyleLbl="alignAccFollowNode1" presStyleIdx="3" presStyleCnt="4" custScaleX="125505" custScaleY="146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5DF4C4-15BB-4982-929A-638D32A2E8F2}" srcId="{F7E51433-98A6-4480-9F0B-499EFB406690}" destId="{D2BB3F7D-76F1-4B3E-9AD4-B91F3B979933}" srcOrd="0" destOrd="0" parTransId="{6B5709D1-6E81-427C-90F9-6037F5E5D1B7}" sibTransId="{127F4A41-A5E1-4361-BD6D-0B404DB86E83}"/>
    <dgm:cxn modelId="{76597869-1B43-4CF1-B27E-7F50073D4407}" type="presOf" srcId="{12C1AF48-EAF8-4186-B25F-DA7DBE1687CA}" destId="{7740B07C-A0C3-4203-94FB-9B4D09E885B3}" srcOrd="0" destOrd="1" presId="urn:microsoft.com/office/officeart/2005/8/layout/vList5"/>
    <dgm:cxn modelId="{EAE88361-478E-4959-A795-B4E77A3AAE48}" srcId="{398408A6-5553-4B47-A764-AF5C23FDC791}" destId="{C82D2F3A-F6F5-48D9-B4B4-CAAA25D18832}" srcOrd="2" destOrd="0" parTransId="{D11D5858-CD2B-42BA-AFF0-4E8FE70A5F2D}" sibTransId="{40DF1AFE-C05B-4EFF-BACD-7D0ABC99B153}"/>
    <dgm:cxn modelId="{977194CC-20AB-4554-BD4B-10421E334216}" type="presOf" srcId="{F159C0FF-1697-44C0-83E8-15F98B1ADCCA}" destId="{7740B07C-A0C3-4203-94FB-9B4D09E885B3}" srcOrd="0" destOrd="0" presId="urn:microsoft.com/office/officeart/2005/8/layout/vList5"/>
    <dgm:cxn modelId="{7CF07697-4CC4-4ADC-AEBD-1F5AF1D32565}" type="presOf" srcId="{F7E51433-98A6-4480-9F0B-499EFB406690}" destId="{860F62FD-7A20-48D1-BA0C-B61B95D76256}" srcOrd="0" destOrd="0" presId="urn:microsoft.com/office/officeart/2005/8/layout/vList5"/>
    <dgm:cxn modelId="{8E3D8CF1-6874-48DA-B620-CE3ECEB4735E}" type="presOf" srcId="{D2BB3F7D-76F1-4B3E-9AD4-B91F3B979933}" destId="{7219A244-1B2B-47D0-A18E-4E7F5A8D634D}" srcOrd="0" destOrd="0" presId="urn:microsoft.com/office/officeart/2005/8/layout/vList5"/>
    <dgm:cxn modelId="{35F3FDBD-F5FC-4F29-95BE-094E1E3960BE}" type="presOf" srcId="{398408A6-5553-4B47-A764-AF5C23FDC791}" destId="{486D22D1-39EA-47E1-AD7A-1C0ECF89C7CD}" srcOrd="0" destOrd="0" presId="urn:microsoft.com/office/officeart/2005/8/layout/vList5"/>
    <dgm:cxn modelId="{7555CF54-2600-4243-A810-C4D0B8703242}" type="presOf" srcId="{266D2631-2861-41BC-9701-65570992BCAA}" destId="{A05BBB1F-CF1A-4BC5-891D-4111960F5D33}" srcOrd="0" destOrd="0" presId="urn:microsoft.com/office/officeart/2005/8/layout/vList5"/>
    <dgm:cxn modelId="{2C4D67BA-4AE2-4AA3-9225-132762F6A6E4}" type="presOf" srcId="{42D3C823-F9DF-4699-98B0-5886FAA16164}" destId="{7740B07C-A0C3-4203-94FB-9B4D09E885B3}" srcOrd="0" destOrd="2" presId="urn:microsoft.com/office/officeart/2005/8/layout/vList5"/>
    <dgm:cxn modelId="{48A6A9BD-E762-4F5F-BA0F-FB809711DF6A}" srcId="{398408A6-5553-4B47-A764-AF5C23FDC791}" destId="{F7E51433-98A6-4480-9F0B-499EFB406690}" srcOrd="1" destOrd="0" parTransId="{74DDCB39-647E-4C07-852C-6DA89A490A22}" sibTransId="{E806E797-A0B9-4895-9315-4DB6C599B2D7}"/>
    <dgm:cxn modelId="{3D51449A-90B4-4C62-96FF-D2FA118CD401}" srcId="{C82D2F3A-F6F5-48D9-B4B4-CAAA25D18832}" destId="{266D2631-2861-41BC-9701-65570992BCAA}" srcOrd="0" destOrd="0" parTransId="{9A942AE5-0718-457C-8D5D-916E9201CA60}" sibTransId="{8B76A7D3-82C0-4B1B-927D-38CA6AF11AD6}"/>
    <dgm:cxn modelId="{40C97E4A-24CD-494E-A709-61CFCFE08D39}" srcId="{6AB7F4C8-B500-4A33-B713-0FB55E474D35}" destId="{F159C0FF-1697-44C0-83E8-15F98B1ADCCA}" srcOrd="0" destOrd="0" parTransId="{12850764-77CC-4DDF-ADBB-3C73C6CCD5EF}" sibTransId="{6BE04F89-B218-4227-B0BE-F7548FBB74B7}"/>
    <dgm:cxn modelId="{431E0F2D-0BFC-4BAC-AD0A-DD9B36438C44}" type="presOf" srcId="{C82D2F3A-F6F5-48D9-B4B4-CAAA25D18832}" destId="{A210CCDA-608D-456D-BEA2-BD11610E109A}" srcOrd="0" destOrd="0" presId="urn:microsoft.com/office/officeart/2005/8/layout/vList5"/>
    <dgm:cxn modelId="{7DFEE37C-93E7-4CB1-9E05-2507695D0FB9}" type="presOf" srcId="{6AB7F4C8-B500-4A33-B713-0FB55E474D35}" destId="{AB109738-E6A1-4247-AE4A-29BE8D979D18}" srcOrd="0" destOrd="0" presId="urn:microsoft.com/office/officeart/2005/8/layout/vList5"/>
    <dgm:cxn modelId="{4D656BC6-A263-4611-83E6-058A236AC3A6}" srcId="{398408A6-5553-4B47-A764-AF5C23FDC791}" destId="{E76BA45B-4C24-4DB7-B468-5F9583B37424}" srcOrd="0" destOrd="0" parTransId="{4BAE95F0-540C-4CB0-A7C9-F4BC5AEBDB64}" sibTransId="{757E3EDB-68D6-47FB-B9FE-F8BD38B01D75}"/>
    <dgm:cxn modelId="{69C932D2-9EB9-4E84-9D70-5AB490490A42}" srcId="{6AB7F4C8-B500-4A33-B713-0FB55E474D35}" destId="{42D3C823-F9DF-4699-98B0-5886FAA16164}" srcOrd="2" destOrd="0" parTransId="{4BA2D2EC-6B7D-45C7-B0EC-3EADA896AA6A}" sibTransId="{892058FF-276E-4C44-A9CB-3498DB966F52}"/>
    <dgm:cxn modelId="{86FA1ED1-8373-4F8E-B3E2-354F04B16B5C}" type="presOf" srcId="{E76BA45B-4C24-4DB7-B468-5F9583B37424}" destId="{02BF7A65-67CF-43CC-9259-A8F6E974E267}" srcOrd="0" destOrd="0" presId="urn:microsoft.com/office/officeart/2005/8/layout/vList5"/>
    <dgm:cxn modelId="{E6DE284F-8412-4F8A-BF0F-D57A58414A4D}" srcId="{398408A6-5553-4B47-A764-AF5C23FDC791}" destId="{6AB7F4C8-B500-4A33-B713-0FB55E474D35}" srcOrd="3" destOrd="0" parTransId="{DAFF7AE6-3E4C-4B90-A822-ADB6D708CC03}" sibTransId="{03A5E612-E311-47F5-8621-11E1C5A7C0B5}"/>
    <dgm:cxn modelId="{887DA058-7BAA-4318-A0CF-38EB451466A9}" srcId="{6AB7F4C8-B500-4A33-B713-0FB55E474D35}" destId="{12C1AF48-EAF8-4186-B25F-DA7DBE1687CA}" srcOrd="1" destOrd="0" parTransId="{08A7C54C-71A2-4ACE-BF72-69C17C79C984}" sibTransId="{69AA9151-A6EC-4009-ADAB-C29AAEC91A72}"/>
    <dgm:cxn modelId="{9B50E27B-5250-4368-A1AF-D81AF961CBDD}" type="presOf" srcId="{F977929A-CFFA-44F9-8787-98A967B8EA34}" destId="{070178C2-0159-4189-AB96-3A8326C7C671}" srcOrd="0" destOrd="0" presId="urn:microsoft.com/office/officeart/2005/8/layout/vList5"/>
    <dgm:cxn modelId="{198B788D-150F-4875-A005-1A6149731E4E}" srcId="{E76BA45B-4C24-4DB7-B468-5F9583B37424}" destId="{F977929A-CFFA-44F9-8787-98A967B8EA34}" srcOrd="0" destOrd="0" parTransId="{1302ADA0-A2E4-4A11-B88A-577CC697E71F}" sibTransId="{3B438A61-92FD-4996-A9C3-193AA7045855}"/>
    <dgm:cxn modelId="{858F82A1-8E0E-4C92-A086-3AFD2A9EF5EC}" type="presParOf" srcId="{486D22D1-39EA-47E1-AD7A-1C0ECF89C7CD}" destId="{F6750C5B-F96B-4FC8-A8B0-99F95A454BB2}" srcOrd="0" destOrd="0" presId="urn:microsoft.com/office/officeart/2005/8/layout/vList5"/>
    <dgm:cxn modelId="{36CB234C-06F7-46DF-AFA8-EFE1D4079186}" type="presParOf" srcId="{F6750C5B-F96B-4FC8-A8B0-99F95A454BB2}" destId="{02BF7A65-67CF-43CC-9259-A8F6E974E267}" srcOrd="0" destOrd="0" presId="urn:microsoft.com/office/officeart/2005/8/layout/vList5"/>
    <dgm:cxn modelId="{4598039B-AADA-4C82-A901-B6D347B596EB}" type="presParOf" srcId="{F6750C5B-F96B-4FC8-A8B0-99F95A454BB2}" destId="{070178C2-0159-4189-AB96-3A8326C7C671}" srcOrd="1" destOrd="0" presId="urn:microsoft.com/office/officeart/2005/8/layout/vList5"/>
    <dgm:cxn modelId="{AF151ED0-83D5-4CE1-B21F-9F0EB3C09E44}" type="presParOf" srcId="{486D22D1-39EA-47E1-AD7A-1C0ECF89C7CD}" destId="{D89E7676-11A0-4E97-AD64-6BE93193DAB5}" srcOrd="1" destOrd="0" presId="urn:microsoft.com/office/officeart/2005/8/layout/vList5"/>
    <dgm:cxn modelId="{1341E3E6-2EE7-40D0-8F96-49D6CE2B6460}" type="presParOf" srcId="{486D22D1-39EA-47E1-AD7A-1C0ECF89C7CD}" destId="{19BD8387-E03A-4A99-B4CC-F3218C4613AC}" srcOrd="2" destOrd="0" presId="urn:microsoft.com/office/officeart/2005/8/layout/vList5"/>
    <dgm:cxn modelId="{A9F3B23F-354F-48C9-9019-2BF47E7E9E8F}" type="presParOf" srcId="{19BD8387-E03A-4A99-B4CC-F3218C4613AC}" destId="{860F62FD-7A20-48D1-BA0C-B61B95D76256}" srcOrd="0" destOrd="0" presId="urn:microsoft.com/office/officeart/2005/8/layout/vList5"/>
    <dgm:cxn modelId="{579740AB-7DDA-406D-8CA1-6165FED4E980}" type="presParOf" srcId="{19BD8387-E03A-4A99-B4CC-F3218C4613AC}" destId="{7219A244-1B2B-47D0-A18E-4E7F5A8D634D}" srcOrd="1" destOrd="0" presId="urn:microsoft.com/office/officeart/2005/8/layout/vList5"/>
    <dgm:cxn modelId="{DC7C1816-D052-4694-9363-7986E249B6A4}" type="presParOf" srcId="{486D22D1-39EA-47E1-AD7A-1C0ECF89C7CD}" destId="{D514B656-8292-4D4D-AEF3-A6A4439C929E}" srcOrd="3" destOrd="0" presId="urn:microsoft.com/office/officeart/2005/8/layout/vList5"/>
    <dgm:cxn modelId="{8C2B7E5C-92AF-4526-87CF-6B2F52E5185D}" type="presParOf" srcId="{486D22D1-39EA-47E1-AD7A-1C0ECF89C7CD}" destId="{2C2161F4-AC30-43EE-8D46-D42FA11F5565}" srcOrd="4" destOrd="0" presId="urn:microsoft.com/office/officeart/2005/8/layout/vList5"/>
    <dgm:cxn modelId="{6EE04B0E-B541-4880-9562-8053D3214689}" type="presParOf" srcId="{2C2161F4-AC30-43EE-8D46-D42FA11F5565}" destId="{A210CCDA-608D-456D-BEA2-BD11610E109A}" srcOrd="0" destOrd="0" presId="urn:microsoft.com/office/officeart/2005/8/layout/vList5"/>
    <dgm:cxn modelId="{CFA654BF-C49B-4692-8E4A-EAFEC9E7F7A5}" type="presParOf" srcId="{2C2161F4-AC30-43EE-8D46-D42FA11F5565}" destId="{A05BBB1F-CF1A-4BC5-891D-4111960F5D33}" srcOrd="1" destOrd="0" presId="urn:microsoft.com/office/officeart/2005/8/layout/vList5"/>
    <dgm:cxn modelId="{200115DF-EFCA-41B8-BAC4-773AC16F9B79}" type="presParOf" srcId="{486D22D1-39EA-47E1-AD7A-1C0ECF89C7CD}" destId="{2AFDB61B-3806-4B8C-A722-88766DB844DB}" srcOrd="5" destOrd="0" presId="urn:microsoft.com/office/officeart/2005/8/layout/vList5"/>
    <dgm:cxn modelId="{51DE2BEA-C6E2-4638-9F9D-E9F880E54D26}" type="presParOf" srcId="{486D22D1-39EA-47E1-AD7A-1C0ECF89C7CD}" destId="{644ACCD2-8FBE-4DCC-97EE-B50FD3395404}" srcOrd="6" destOrd="0" presId="urn:microsoft.com/office/officeart/2005/8/layout/vList5"/>
    <dgm:cxn modelId="{6BED5FD9-77F6-4711-8773-C6F629B42969}" type="presParOf" srcId="{644ACCD2-8FBE-4DCC-97EE-B50FD3395404}" destId="{AB109738-E6A1-4247-AE4A-29BE8D979D18}" srcOrd="0" destOrd="0" presId="urn:microsoft.com/office/officeart/2005/8/layout/vList5"/>
    <dgm:cxn modelId="{A0AFF2FC-3EA2-49CD-A996-9579BAEE28BA}" type="presParOf" srcId="{644ACCD2-8FBE-4DCC-97EE-B50FD3395404}" destId="{7740B07C-A0C3-4203-94FB-9B4D09E885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98408A6-5553-4B47-A764-AF5C23FDC791}" type="doc">
      <dgm:prSet loTypeId="urn:microsoft.com/office/officeart/2005/8/layout/vList5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76BA45B-4C24-4DB7-B468-5F9583B3742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4BAE95F0-540C-4CB0-A7C9-F4BC5AEBDB64}" type="parTrans" cxnId="{4D656BC6-A263-4611-83E6-058A236AC3A6}">
      <dgm:prSet/>
      <dgm:spPr/>
      <dgm:t>
        <a:bodyPr/>
        <a:lstStyle/>
        <a:p>
          <a:endParaRPr lang="ru-RU"/>
        </a:p>
      </dgm:t>
    </dgm:pt>
    <dgm:pt modelId="{757E3EDB-68D6-47FB-B9FE-F8BD38B01D75}" type="sibTrans" cxnId="{4D656BC6-A263-4611-83E6-058A236AC3A6}">
      <dgm:prSet/>
      <dgm:spPr/>
      <dgm:t>
        <a:bodyPr/>
        <a:lstStyle/>
        <a:p>
          <a:endParaRPr lang="ru-RU"/>
        </a:p>
      </dgm:t>
    </dgm:pt>
    <dgm:pt modelId="{F977929A-CFFA-44F9-8787-98A967B8EA3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мотив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інструментальний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нормативний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: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бути «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добрим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попри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можливий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фінансовий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результат —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позитивний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негативний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302ADA0-A2E4-4A11-B88A-577CC697E71F}" type="parTrans" cxnId="{198B788D-150F-4875-A005-1A6149731E4E}">
      <dgm:prSet/>
      <dgm:spPr/>
      <dgm:t>
        <a:bodyPr/>
        <a:lstStyle/>
        <a:p>
          <a:endParaRPr lang="ru-RU"/>
        </a:p>
      </dgm:t>
    </dgm:pt>
    <dgm:pt modelId="{3B438A61-92FD-4996-A9C3-193AA7045855}" type="sibTrans" cxnId="{198B788D-150F-4875-A005-1A6149731E4E}">
      <dgm:prSet/>
      <dgm:spPr/>
      <dgm:t>
        <a:bodyPr/>
        <a:lstStyle/>
        <a:p>
          <a:endParaRPr lang="ru-RU"/>
        </a:p>
      </dgm:t>
    </dgm:pt>
    <dgm:pt modelId="{C82D2F3A-F6F5-48D9-B4B4-CAAA25D188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11D5858-CD2B-42BA-AFF0-4E8FE70A5F2D}" type="parTrans" cxnId="{EAE88361-478E-4959-A795-B4E77A3AAE48}">
      <dgm:prSet/>
      <dgm:spPr/>
      <dgm:t>
        <a:bodyPr/>
        <a:lstStyle/>
        <a:p>
          <a:endParaRPr lang="ru-RU"/>
        </a:p>
      </dgm:t>
    </dgm:pt>
    <dgm:pt modelId="{40DF1AFE-C05B-4EFF-BACD-7D0ABC99B153}" type="sibTrans" cxnId="{EAE88361-478E-4959-A795-B4E77A3AAE48}">
      <dgm:prSet/>
      <dgm:spPr/>
      <dgm:t>
        <a:bodyPr/>
        <a:lstStyle/>
        <a:p>
          <a:endParaRPr lang="ru-RU"/>
        </a:p>
      </dgm:t>
    </dgm:pt>
    <dgm:pt modelId="{266D2631-2861-41BC-9701-65570992BCA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18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«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Ми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дихати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щоб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жити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мало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хто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дихання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як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єдину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мету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. Так само і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існує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для мети,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вищої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ніж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прибутку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—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прибуток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же,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подібно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до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дихання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досягати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цієї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мети» [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Johnson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2003].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9A942AE5-0718-457C-8D5D-916E9201CA60}" type="parTrans" cxnId="{3D51449A-90B4-4C62-96FF-D2FA118CD401}">
      <dgm:prSet/>
      <dgm:spPr/>
      <dgm:t>
        <a:bodyPr/>
        <a:lstStyle/>
        <a:p>
          <a:endParaRPr lang="ru-RU"/>
        </a:p>
      </dgm:t>
    </dgm:pt>
    <dgm:pt modelId="{8B76A7D3-82C0-4B1B-927D-38CA6AF11AD6}" type="sibTrans" cxnId="{3D51449A-90B4-4C62-96FF-D2FA118CD401}">
      <dgm:prSet/>
      <dgm:spPr/>
      <dgm:t>
        <a:bodyPr/>
        <a:lstStyle/>
        <a:p>
          <a:endParaRPr lang="ru-RU"/>
        </a:p>
      </dgm:t>
    </dgm:pt>
    <dgm:pt modelId="{6AB7F4C8-B500-4A33-B713-0FB55E474D3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DAFF7AE6-3E4C-4B90-A822-ADB6D708CC03}" type="parTrans" cxnId="{E6DE284F-8412-4F8A-BF0F-D57A58414A4D}">
      <dgm:prSet/>
      <dgm:spPr/>
      <dgm:t>
        <a:bodyPr/>
        <a:lstStyle/>
        <a:p>
          <a:endParaRPr lang="ru-RU"/>
        </a:p>
      </dgm:t>
    </dgm:pt>
    <dgm:pt modelId="{03A5E612-E311-47F5-8621-11E1C5A7C0B5}" type="sibTrans" cxnId="{E6DE284F-8412-4F8A-BF0F-D57A58414A4D}">
      <dgm:prSet/>
      <dgm:spPr/>
      <dgm:t>
        <a:bodyPr/>
        <a:lstStyle/>
        <a:p>
          <a:endParaRPr lang="ru-RU"/>
        </a:p>
      </dgm:t>
    </dgm:pt>
    <dgm:pt modelId="{F159C0FF-1697-44C0-83E8-15F98B1ADCCA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властиві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стратегічному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рівню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: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наймання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інвалідів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натуральних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матеріалів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; </a:t>
          </a:r>
          <a:r>
            <a:rPr lang="uk-UA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опікування екологічними проблемами; 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активна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громадських</a:t>
          </a:r>
          <a:r>
            <a:rPr 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організацій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2850764-77CC-4DDF-ADBB-3C73C6CCD5EF}" type="parTrans" cxnId="{40C97E4A-24CD-494E-A709-61CFCFE08D39}">
      <dgm:prSet/>
      <dgm:spPr/>
      <dgm:t>
        <a:bodyPr/>
        <a:lstStyle/>
        <a:p>
          <a:endParaRPr lang="ru-RU"/>
        </a:p>
      </dgm:t>
    </dgm:pt>
    <dgm:pt modelId="{6BE04F89-B218-4227-B0BE-F7548FBB74B7}" type="sibTrans" cxnId="{40C97E4A-24CD-494E-A709-61CFCFE08D39}">
      <dgm:prSet/>
      <dgm:spPr/>
      <dgm:t>
        <a:bodyPr/>
        <a:lstStyle/>
        <a:p>
          <a:endParaRPr lang="ru-RU"/>
        </a:p>
      </dgm:t>
    </dgm:pt>
    <dgm:pt modelId="{F7E51433-98A6-4480-9F0B-499EFB40669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74DDCB39-647E-4C07-852C-6DA89A490A22}" type="parTrans" cxnId="{48A6A9BD-E762-4F5F-BA0F-FB809711DF6A}">
      <dgm:prSet/>
      <dgm:spPr/>
      <dgm:t>
        <a:bodyPr/>
        <a:lstStyle/>
        <a:p>
          <a:endParaRPr lang="ru-RU"/>
        </a:p>
      </dgm:t>
    </dgm:pt>
    <dgm:pt modelId="{E806E797-A0B9-4895-9315-4DB6C599B2D7}" type="sibTrans" cxnId="{48A6A9BD-E762-4F5F-BA0F-FB809711DF6A}">
      <dgm:prSet/>
      <dgm:spPr/>
      <dgm:t>
        <a:bodyPr/>
        <a:lstStyle/>
        <a:p>
          <a:endParaRPr lang="ru-RU"/>
        </a:p>
      </dgm:t>
    </dgm:pt>
    <dgm:pt modelId="{D2BB3F7D-76F1-4B3E-9AD4-B91F3B97993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може негативно впливати на прибуток, оскільки він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не як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єдина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мета, а як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altLang="ru-RU" sz="2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endParaRPr lang="ru-RU" sz="20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6B5709D1-6E81-427C-90F9-6037F5E5D1B7}" type="parTrans" cxnId="{AB5DF4C4-15BB-4982-929A-638D32A2E8F2}">
      <dgm:prSet/>
      <dgm:spPr/>
      <dgm:t>
        <a:bodyPr/>
        <a:lstStyle/>
        <a:p>
          <a:endParaRPr lang="ru-RU"/>
        </a:p>
      </dgm:t>
    </dgm:pt>
    <dgm:pt modelId="{127F4A41-A5E1-4361-BD6D-0B404DB86E83}" type="sibTrans" cxnId="{AB5DF4C4-15BB-4982-929A-638D32A2E8F2}">
      <dgm:prSet/>
      <dgm:spPr/>
      <dgm:t>
        <a:bodyPr/>
        <a:lstStyle/>
        <a:p>
          <a:endParaRPr lang="ru-RU"/>
        </a:p>
      </dgm:t>
    </dgm:pt>
    <dgm:pt modelId="{486D22D1-39EA-47E1-AD7A-1C0ECF89C7CD}" type="pres">
      <dgm:prSet presAssocID="{398408A6-5553-4B47-A764-AF5C23FDC7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750C5B-F96B-4FC8-A8B0-99F95A454BB2}" type="pres">
      <dgm:prSet presAssocID="{E76BA45B-4C24-4DB7-B468-5F9583B37424}" presName="linNode" presStyleCnt="0"/>
      <dgm:spPr/>
      <dgm:t>
        <a:bodyPr/>
        <a:lstStyle/>
        <a:p>
          <a:endParaRPr lang="ru-RU"/>
        </a:p>
      </dgm:t>
    </dgm:pt>
    <dgm:pt modelId="{02BF7A65-67CF-43CC-9259-A8F6E974E267}" type="pres">
      <dgm:prSet presAssocID="{E76BA45B-4C24-4DB7-B468-5F9583B37424}" presName="parentText" presStyleLbl="node1" presStyleIdx="0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178C2-0159-4189-AB96-3A8326C7C671}" type="pres">
      <dgm:prSet presAssocID="{E76BA45B-4C24-4DB7-B468-5F9583B37424}" presName="descendantText" presStyleLbl="alignAccFollowNode1" presStyleIdx="0" presStyleCnt="4" custScaleX="125147" custScaleY="120507" custLinFactNeighborX="-2460" custLinFactNeighborY="-10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E7676-11A0-4E97-AD64-6BE93193DAB5}" type="pres">
      <dgm:prSet presAssocID="{757E3EDB-68D6-47FB-B9FE-F8BD38B01D75}" presName="sp" presStyleCnt="0"/>
      <dgm:spPr/>
      <dgm:t>
        <a:bodyPr/>
        <a:lstStyle/>
        <a:p>
          <a:endParaRPr lang="ru-RU"/>
        </a:p>
      </dgm:t>
    </dgm:pt>
    <dgm:pt modelId="{19BD8387-E03A-4A99-B4CC-F3218C4613AC}" type="pres">
      <dgm:prSet presAssocID="{F7E51433-98A6-4480-9F0B-499EFB406690}" presName="linNode" presStyleCnt="0"/>
      <dgm:spPr/>
      <dgm:t>
        <a:bodyPr/>
        <a:lstStyle/>
        <a:p>
          <a:endParaRPr lang="ru-RU"/>
        </a:p>
      </dgm:t>
    </dgm:pt>
    <dgm:pt modelId="{860F62FD-7A20-48D1-BA0C-B61B95D76256}" type="pres">
      <dgm:prSet presAssocID="{F7E51433-98A6-4480-9F0B-499EFB406690}" presName="parentText" presStyleLbl="node1" presStyleIdx="1" presStyleCnt="4" custScaleX="54827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9A244-1B2B-47D0-A18E-4E7F5A8D634D}" type="pres">
      <dgm:prSet presAssocID="{F7E51433-98A6-4480-9F0B-499EFB406690}" presName="descendantText" presStyleLbl="alignAccFollowNode1" presStyleIdx="1" presStyleCnt="4" custScaleX="125409" custScaleY="83526" custLinFactNeighborX="-233" custLinFactNeighborY="-64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4B656-8292-4D4D-AEF3-A6A4439C929E}" type="pres">
      <dgm:prSet presAssocID="{E806E797-A0B9-4895-9315-4DB6C599B2D7}" presName="sp" presStyleCnt="0"/>
      <dgm:spPr/>
      <dgm:t>
        <a:bodyPr/>
        <a:lstStyle/>
        <a:p>
          <a:endParaRPr lang="ru-RU"/>
        </a:p>
      </dgm:t>
    </dgm:pt>
    <dgm:pt modelId="{2C2161F4-AC30-43EE-8D46-D42FA11F5565}" type="pres">
      <dgm:prSet presAssocID="{C82D2F3A-F6F5-48D9-B4B4-CAAA25D18832}" presName="linNode" presStyleCnt="0"/>
      <dgm:spPr/>
      <dgm:t>
        <a:bodyPr/>
        <a:lstStyle/>
        <a:p>
          <a:endParaRPr lang="ru-RU"/>
        </a:p>
      </dgm:t>
    </dgm:pt>
    <dgm:pt modelId="{A210CCDA-608D-456D-BEA2-BD11610E109A}" type="pres">
      <dgm:prSet presAssocID="{C82D2F3A-F6F5-48D9-B4B4-CAAA25D18832}" presName="parentText" presStyleLbl="node1" presStyleIdx="2" presStyleCnt="4" custScaleX="59016" custLinFactNeighborX="-12705" custLinFactNeighborY="-21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BBB1F-CF1A-4BC5-891D-4111960F5D33}" type="pres">
      <dgm:prSet presAssocID="{C82D2F3A-F6F5-48D9-B4B4-CAAA25D18832}" presName="descendantText" presStyleLbl="alignAccFollowNode1" presStyleIdx="2" presStyleCnt="4" custScaleX="120492" custScaleY="1828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DB61B-3806-4B8C-A722-88766DB844DB}" type="pres">
      <dgm:prSet presAssocID="{40DF1AFE-C05B-4EFF-BACD-7D0ABC99B153}" presName="sp" presStyleCnt="0"/>
      <dgm:spPr/>
      <dgm:t>
        <a:bodyPr/>
        <a:lstStyle/>
        <a:p>
          <a:endParaRPr lang="ru-RU"/>
        </a:p>
      </dgm:t>
    </dgm:pt>
    <dgm:pt modelId="{644ACCD2-8FBE-4DCC-97EE-B50FD3395404}" type="pres">
      <dgm:prSet presAssocID="{6AB7F4C8-B500-4A33-B713-0FB55E474D35}" presName="linNode" presStyleCnt="0"/>
      <dgm:spPr/>
      <dgm:t>
        <a:bodyPr/>
        <a:lstStyle/>
        <a:p>
          <a:endParaRPr lang="ru-RU"/>
        </a:p>
      </dgm:t>
    </dgm:pt>
    <dgm:pt modelId="{AB109738-E6A1-4247-AE4A-29BE8D979D18}" type="pres">
      <dgm:prSet presAssocID="{6AB7F4C8-B500-4A33-B713-0FB55E474D35}" presName="parentText" presStyleLbl="node1" presStyleIdx="3" presStyleCnt="4" custScaleX="54827" custLinFactNeighborX="-11424" custLinFactNeighborY="-26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0B07C-A0C3-4203-94FB-9B4D09E885B3}" type="pres">
      <dgm:prSet presAssocID="{6AB7F4C8-B500-4A33-B713-0FB55E474D35}" presName="descendantText" presStyleLbl="alignAccFollowNode1" presStyleIdx="3" presStyleCnt="4" custScaleX="125505" custScaleY="146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A7EEC1-07D7-4006-B564-E8F9F974AB22}" type="presOf" srcId="{D2BB3F7D-76F1-4B3E-9AD4-B91F3B979933}" destId="{7219A244-1B2B-47D0-A18E-4E7F5A8D634D}" srcOrd="0" destOrd="0" presId="urn:microsoft.com/office/officeart/2005/8/layout/vList5"/>
    <dgm:cxn modelId="{3D51449A-90B4-4C62-96FF-D2FA118CD401}" srcId="{C82D2F3A-F6F5-48D9-B4B4-CAAA25D18832}" destId="{266D2631-2861-41BC-9701-65570992BCAA}" srcOrd="0" destOrd="0" parTransId="{9A942AE5-0718-457C-8D5D-916E9201CA60}" sibTransId="{8B76A7D3-82C0-4B1B-927D-38CA6AF11AD6}"/>
    <dgm:cxn modelId="{48A6A9BD-E762-4F5F-BA0F-FB809711DF6A}" srcId="{398408A6-5553-4B47-A764-AF5C23FDC791}" destId="{F7E51433-98A6-4480-9F0B-499EFB406690}" srcOrd="1" destOrd="0" parTransId="{74DDCB39-647E-4C07-852C-6DA89A490A22}" sibTransId="{E806E797-A0B9-4895-9315-4DB6C599B2D7}"/>
    <dgm:cxn modelId="{AB5DF4C4-15BB-4982-929A-638D32A2E8F2}" srcId="{F7E51433-98A6-4480-9F0B-499EFB406690}" destId="{D2BB3F7D-76F1-4B3E-9AD4-B91F3B979933}" srcOrd="0" destOrd="0" parTransId="{6B5709D1-6E81-427C-90F9-6037F5E5D1B7}" sibTransId="{127F4A41-A5E1-4361-BD6D-0B404DB86E83}"/>
    <dgm:cxn modelId="{76231AB2-C8AA-4DB3-9729-DF5F4AD5BE24}" type="presOf" srcId="{6AB7F4C8-B500-4A33-B713-0FB55E474D35}" destId="{AB109738-E6A1-4247-AE4A-29BE8D979D18}" srcOrd="0" destOrd="0" presId="urn:microsoft.com/office/officeart/2005/8/layout/vList5"/>
    <dgm:cxn modelId="{E6DE284F-8412-4F8A-BF0F-D57A58414A4D}" srcId="{398408A6-5553-4B47-A764-AF5C23FDC791}" destId="{6AB7F4C8-B500-4A33-B713-0FB55E474D35}" srcOrd="3" destOrd="0" parTransId="{DAFF7AE6-3E4C-4B90-A822-ADB6D708CC03}" sibTransId="{03A5E612-E311-47F5-8621-11E1C5A7C0B5}"/>
    <dgm:cxn modelId="{ED2FB8C8-5697-4873-AC93-9AFB460AF77A}" type="presOf" srcId="{266D2631-2861-41BC-9701-65570992BCAA}" destId="{A05BBB1F-CF1A-4BC5-891D-4111960F5D33}" srcOrd="0" destOrd="0" presId="urn:microsoft.com/office/officeart/2005/8/layout/vList5"/>
    <dgm:cxn modelId="{E824153C-D4BC-44EE-8BDA-0D4EC2F4FB97}" type="presOf" srcId="{F7E51433-98A6-4480-9F0B-499EFB406690}" destId="{860F62FD-7A20-48D1-BA0C-B61B95D76256}" srcOrd="0" destOrd="0" presId="urn:microsoft.com/office/officeart/2005/8/layout/vList5"/>
    <dgm:cxn modelId="{EAE88361-478E-4959-A795-B4E77A3AAE48}" srcId="{398408A6-5553-4B47-A764-AF5C23FDC791}" destId="{C82D2F3A-F6F5-48D9-B4B4-CAAA25D18832}" srcOrd="2" destOrd="0" parTransId="{D11D5858-CD2B-42BA-AFF0-4E8FE70A5F2D}" sibTransId="{40DF1AFE-C05B-4EFF-BACD-7D0ABC99B153}"/>
    <dgm:cxn modelId="{5E4EBF96-E690-4FF7-9A49-8E5AA5412F34}" type="presOf" srcId="{C82D2F3A-F6F5-48D9-B4B4-CAAA25D18832}" destId="{A210CCDA-608D-456D-BEA2-BD11610E109A}" srcOrd="0" destOrd="0" presId="urn:microsoft.com/office/officeart/2005/8/layout/vList5"/>
    <dgm:cxn modelId="{E29163B7-CED3-4D5D-A4B4-5A4A525CAA26}" type="presOf" srcId="{E76BA45B-4C24-4DB7-B468-5F9583B37424}" destId="{02BF7A65-67CF-43CC-9259-A8F6E974E267}" srcOrd="0" destOrd="0" presId="urn:microsoft.com/office/officeart/2005/8/layout/vList5"/>
    <dgm:cxn modelId="{B43B2BFE-17E5-4553-AEBD-592403054A87}" type="presOf" srcId="{F977929A-CFFA-44F9-8787-98A967B8EA34}" destId="{070178C2-0159-4189-AB96-3A8326C7C671}" srcOrd="0" destOrd="0" presId="urn:microsoft.com/office/officeart/2005/8/layout/vList5"/>
    <dgm:cxn modelId="{4D656BC6-A263-4611-83E6-058A236AC3A6}" srcId="{398408A6-5553-4B47-A764-AF5C23FDC791}" destId="{E76BA45B-4C24-4DB7-B468-5F9583B37424}" srcOrd="0" destOrd="0" parTransId="{4BAE95F0-540C-4CB0-A7C9-F4BC5AEBDB64}" sibTransId="{757E3EDB-68D6-47FB-B9FE-F8BD38B01D75}"/>
    <dgm:cxn modelId="{198B788D-150F-4875-A005-1A6149731E4E}" srcId="{E76BA45B-4C24-4DB7-B468-5F9583B37424}" destId="{F977929A-CFFA-44F9-8787-98A967B8EA34}" srcOrd="0" destOrd="0" parTransId="{1302ADA0-A2E4-4A11-B88A-577CC697E71F}" sibTransId="{3B438A61-92FD-4996-A9C3-193AA7045855}"/>
    <dgm:cxn modelId="{F0AC8B91-4E2A-4B60-85A0-EBF067B0110A}" type="presOf" srcId="{398408A6-5553-4B47-A764-AF5C23FDC791}" destId="{486D22D1-39EA-47E1-AD7A-1C0ECF89C7CD}" srcOrd="0" destOrd="0" presId="urn:microsoft.com/office/officeart/2005/8/layout/vList5"/>
    <dgm:cxn modelId="{40C97E4A-24CD-494E-A709-61CFCFE08D39}" srcId="{6AB7F4C8-B500-4A33-B713-0FB55E474D35}" destId="{F159C0FF-1697-44C0-83E8-15F98B1ADCCA}" srcOrd="0" destOrd="0" parTransId="{12850764-77CC-4DDF-ADBB-3C73C6CCD5EF}" sibTransId="{6BE04F89-B218-4227-B0BE-F7548FBB74B7}"/>
    <dgm:cxn modelId="{E676F34E-F184-4065-A043-ED109B76C666}" type="presOf" srcId="{F159C0FF-1697-44C0-83E8-15F98B1ADCCA}" destId="{7740B07C-A0C3-4203-94FB-9B4D09E885B3}" srcOrd="0" destOrd="0" presId="urn:microsoft.com/office/officeart/2005/8/layout/vList5"/>
    <dgm:cxn modelId="{D998F1C4-517A-4B26-8EED-39BC28EDD76C}" type="presParOf" srcId="{486D22D1-39EA-47E1-AD7A-1C0ECF89C7CD}" destId="{F6750C5B-F96B-4FC8-A8B0-99F95A454BB2}" srcOrd="0" destOrd="0" presId="urn:microsoft.com/office/officeart/2005/8/layout/vList5"/>
    <dgm:cxn modelId="{CFA2FA82-6015-46DB-A9A0-2D8A124A2AEE}" type="presParOf" srcId="{F6750C5B-F96B-4FC8-A8B0-99F95A454BB2}" destId="{02BF7A65-67CF-43CC-9259-A8F6E974E267}" srcOrd="0" destOrd="0" presId="urn:microsoft.com/office/officeart/2005/8/layout/vList5"/>
    <dgm:cxn modelId="{060ABC9E-64DF-4FA9-AD5E-88ADD84BDF8D}" type="presParOf" srcId="{F6750C5B-F96B-4FC8-A8B0-99F95A454BB2}" destId="{070178C2-0159-4189-AB96-3A8326C7C671}" srcOrd="1" destOrd="0" presId="urn:microsoft.com/office/officeart/2005/8/layout/vList5"/>
    <dgm:cxn modelId="{567A9597-F492-41E9-A38A-94441A32323B}" type="presParOf" srcId="{486D22D1-39EA-47E1-AD7A-1C0ECF89C7CD}" destId="{D89E7676-11A0-4E97-AD64-6BE93193DAB5}" srcOrd="1" destOrd="0" presId="urn:microsoft.com/office/officeart/2005/8/layout/vList5"/>
    <dgm:cxn modelId="{7C6F8B5E-45ED-4178-83B3-77B8D9CA0870}" type="presParOf" srcId="{486D22D1-39EA-47E1-AD7A-1C0ECF89C7CD}" destId="{19BD8387-E03A-4A99-B4CC-F3218C4613AC}" srcOrd="2" destOrd="0" presId="urn:microsoft.com/office/officeart/2005/8/layout/vList5"/>
    <dgm:cxn modelId="{EC62F3E2-544C-4378-B30A-CDC015A0ED56}" type="presParOf" srcId="{19BD8387-E03A-4A99-B4CC-F3218C4613AC}" destId="{860F62FD-7A20-48D1-BA0C-B61B95D76256}" srcOrd="0" destOrd="0" presId="urn:microsoft.com/office/officeart/2005/8/layout/vList5"/>
    <dgm:cxn modelId="{8609B0C9-327A-4DE7-B45B-C014127E4A5E}" type="presParOf" srcId="{19BD8387-E03A-4A99-B4CC-F3218C4613AC}" destId="{7219A244-1B2B-47D0-A18E-4E7F5A8D634D}" srcOrd="1" destOrd="0" presId="urn:microsoft.com/office/officeart/2005/8/layout/vList5"/>
    <dgm:cxn modelId="{55632BB0-CF19-4284-9ADA-539D0FBE3005}" type="presParOf" srcId="{486D22D1-39EA-47E1-AD7A-1C0ECF89C7CD}" destId="{D514B656-8292-4D4D-AEF3-A6A4439C929E}" srcOrd="3" destOrd="0" presId="urn:microsoft.com/office/officeart/2005/8/layout/vList5"/>
    <dgm:cxn modelId="{6645D028-36A8-419F-82E3-24B3B325321E}" type="presParOf" srcId="{486D22D1-39EA-47E1-AD7A-1C0ECF89C7CD}" destId="{2C2161F4-AC30-43EE-8D46-D42FA11F5565}" srcOrd="4" destOrd="0" presId="urn:microsoft.com/office/officeart/2005/8/layout/vList5"/>
    <dgm:cxn modelId="{3C4460F3-51E4-4EB0-9EA1-5A902774E42E}" type="presParOf" srcId="{2C2161F4-AC30-43EE-8D46-D42FA11F5565}" destId="{A210CCDA-608D-456D-BEA2-BD11610E109A}" srcOrd="0" destOrd="0" presId="urn:microsoft.com/office/officeart/2005/8/layout/vList5"/>
    <dgm:cxn modelId="{2F665579-2F12-4E7F-A594-32D6C1E65FB3}" type="presParOf" srcId="{2C2161F4-AC30-43EE-8D46-D42FA11F5565}" destId="{A05BBB1F-CF1A-4BC5-891D-4111960F5D33}" srcOrd="1" destOrd="0" presId="urn:microsoft.com/office/officeart/2005/8/layout/vList5"/>
    <dgm:cxn modelId="{776AE405-677F-4142-AA19-164EF05FF293}" type="presParOf" srcId="{486D22D1-39EA-47E1-AD7A-1C0ECF89C7CD}" destId="{2AFDB61B-3806-4B8C-A722-88766DB844DB}" srcOrd="5" destOrd="0" presId="urn:microsoft.com/office/officeart/2005/8/layout/vList5"/>
    <dgm:cxn modelId="{F888B7F4-70EF-4DCB-8040-D08A75DDE516}" type="presParOf" srcId="{486D22D1-39EA-47E1-AD7A-1C0ECF89C7CD}" destId="{644ACCD2-8FBE-4DCC-97EE-B50FD3395404}" srcOrd="6" destOrd="0" presId="urn:microsoft.com/office/officeart/2005/8/layout/vList5"/>
    <dgm:cxn modelId="{4A3AA18F-C530-47DA-B0B2-EF3F9339FEF2}" type="presParOf" srcId="{644ACCD2-8FBE-4DCC-97EE-B50FD3395404}" destId="{AB109738-E6A1-4247-AE4A-29BE8D979D18}" srcOrd="0" destOrd="0" presId="urn:microsoft.com/office/officeart/2005/8/layout/vList5"/>
    <dgm:cxn modelId="{0144C180-89C8-4890-BA1A-B198ED3529CF}" type="presParOf" srcId="{644ACCD2-8FBE-4DCC-97EE-B50FD3395404}" destId="{7740B07C-A0C3-4203-94FB-9B4D09E885B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BCC088-CA3B-4163-9229-912CD56099A1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95AFD3-2E01-4B6A-90E9-17288D02DAA7}">
      <dgm:prSet phldrT="[Текст]"/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всі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ресурси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так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інакше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представлені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мережею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заінтересованих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саме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взаємодії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із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споживачами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працівниками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постачальниками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інвесторами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тощо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формують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організаційну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генерувати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багатство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так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званих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«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активів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».   </a:t>
          </a:r>
          <a:endParaRPr lang="ru-RU" dirty="0"/>
        </a:p>
      </dgm:t>
    </dgm:pt>
    <dgm:pt modelId="{600B01F5-C40F-4F79-A1FC-EBF1FF6B7F41}" type="parTrans" cxnId="{BED6C031-1BEA-44A3-8591-242D2E681B1F}">
      <dgm:prSet/>
      <dgm:spPr/>
      <dgm:t>
        <a:bodyPr/>
        <a:lstStyle/>
        <a:p>
          <a:endParaRPr lang="ru-RU"/>
        </a:p>
      </dgm:t>
    </dgm:pt>
    <dgm:pt modelId="{F51D8DD8-3A15-4886-B730-05E09A57C742}" type="sibTrans" cxnId="{BED6C031-1BEA-44A3-8591-242D2E681B1F}">
      <dgm:prSet/>
      <dgm:spPr/>
      <dgm:t>
        <a:bodyPr/>
        <a:lstStyle/>
        <a:p>
          <a:endParaRPr lang="ru-RU"/>
        </a:p>
      </dgm:t>
    </dgm:pt>
    <dgm:pt modelId="{44986804-4FC3-4E25-885C-5DB923FCC074}" type="pres">
      <dgm:prSet presAssocID="{89BCC088-CA3B-4163-9229-912CD56099A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88757D5D-C332-40BE-9B11-18201BBA3FDF}" type="pres">
      <dgm:prSet presAssocID="{AD95AFD3-2E01-4B6A-90E9-17288D02DAA7}" presName="composite" presStyleCnt="0">
        <dgm:presLayoutVars>
          <dgm:chMax/>
          <dgm:chPref/>
        </dgm:presLayoutVars>
      </dgm:prSet>
      <dgm:spPr/>
    </dgm:pt>
    <dgm:pt modelId="{9D1F0F6D-89DE-4B45-BF4F-AD4201D82117}" type="pres">
      <dgm:prSet presAssocID="{AD95AFD3-2E01-4B6A-90E9-17288D02DAA7}" presName="Image" presStyleLbl="b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1F4EB7B-5D00-4735-98B2-FACC05051E40}" type="pres">
      <dgm:prSet presAssocID="{AD95AFD3-2E01-4B6A-90E9-17288D02DAA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B0A9CF-50C9-46E1-8412-7B09839DC95E}" type="pres">
      <dgm:prSet presAssocID="{AD95AFD3-2E01-4B6A-90E9-17288D02DAA7}" presName="tlFrame" presStyleLbl="node1" presStyleIdx="0" presStyleCnt="4"/>
      <dgm:spPr/>
    </dgm:pt>
    <dgm:pt modelId="{5319563B-D23D-4F8F-8EEF-D2D906858734}" type="pres">
      <dgm:prSet presAssocID="{AD95AFD3-2E01-4B6A-90E9-17288D02DAA7}" presName="trFrame" presStyleLbl="node1" presStyleIdx="1" presStyleCnt="4"/>
      <dgm:spPr/>
    </dgm:pt>
    <dgm:pt modelId="{31B9E26F-A9E0-44A2-94BC-D12CCF78AA93}" type="pres">
      <dgm:prSet presAssocID="{AD95AFD3-2E01-4B6A-90E9-17288D02DAA7}" presName="blFrame" presStyleLbl="node1" presStyleIdx="2" presStyleCnt="4"/>
      <dgm:spPr/>
    </dgm:pt>
    <dgm:pt modelId="{4A836AAA-AFC2-4744-851A-7B4EE8B04070}" type="pres">
      <dgm:prSet presAssocID="{AD95AFD3-2E01-4B6A-90E9-17288D02DAA7}" presName="brFrame" presStyleLbl="node1" presStyleIdx="3" presStyleCnt="4"/>
      <dgm:spPr/>
    </dgm:pt>
  </dgm:ptLst>
  <dgm:cxnLst>
    <dgm:cxn modelId="{BED6C031-1BEA-44A3-8591-242D2E681B1F}" srcId="{89BCC088-CA3B-4163-9229-912CD56099A1}" destId="{AD95AFD3-2E01-4B6A-90E9-17288D02DAA7}" srcOrd="0" destOrd="0" parTransId="{600B01F5-C40F-4F79-A1FC-EBF1FF6B7F41}" sibTransId="{F51D8DD8-3A15-4886-B730-05E09A57C742}"/>
    <dgm:cxn modelId="{C537CEEB-AC7F-42A9-8E32-0DB14BD828D8}" type="presOf" srcId="{AD95AFD3-2E01-4B6A-90E9-17288D02DAA7}" destId="{A1F4EB7B-5D00-4735-98B2-FACC05051E40}" srcOrd="0" destOrd="0" presId="urn:microsoft.com/office/officeart/2009/3/layout/FramedTextPicture"/>
    <dgm:cxn modelId="{FB4003DD-DF67-435D-AD82-52E9AE33B294}" type="presOf" srcId="{89BCC088-CA3B-4163-9229-912CD56099A1}" destId="{44986804-4FC3-4E25-885C-5DB923FCC074}" srcOrd="0" destOrd="0" presId="urn:microsoft.com/office/officeart/2009/3/layout/FramedTextPicture"/>
    <dgm:cxn modelId="{F27D1A2E-9DE0-4FB4-BCD7-7D4FDA240B8B}" type="presParOf" srcId="{44986804-4FC3-4E25-885C-5DB923FCC074}" destId="{88757D5D-C332-40BE-9B11-18201BBA3FDF}" srcOrd="0" destOrd="0" presId="urn:microsoft.com/office/officeart/2009/3/layout/FramedTextPicture"/>
    <dgm:cxn modelId="{B7B67978-4FCB-410F-9101-0023F36A92FB}" type="presParOf" srcId="{88757D5D-C332-40BE-9B11-18201BBA3FDF}" destId="{9D1F0F6D-89DE-4B45-BF4F-AD4201D82117}" srcOrd="0" destOrd="0" presId="urn:microsoft.com/office/officeart/2009/3/layout/FramedTextPicture"/>
    <dgm:cxn modelId="{A1B07ABB-0964-4A55-A962-7AA1FDBC5DC4}" type="presParOf" srcId="{88757D5D-C332-40BE-9B11-18201BBA3FDF}" destId="{A1F4EB7B-5D00-4735-98B2-FACC05051E40}" srcOrd="1" destOrd="0" presId="urn:microsoft.com/office/officeart/2009/3/layout/FramedTextPicture"/>
    <dgm:cxn modelId="{226C06AA-CD74-40F6-92C0-B29904E258EA}" type="presParOf" srcId="{88757D5D-C332-40BE-9B11-18201BBA3FDF}" destId="{F5B0A9CF-50C9-46E1-8412-7B09839DC95E}" srcOrd="2" destOrd="0" presId="urn:microsoft.com/office/officeart/2009/3/layout/FramedTextPicture"/>
    <dgm:cxn modelId="{7BEE8378-10AF-4E3C-A4B9-40F70026D82D}" type="presParOf" srcId="{88757D5D-C332-40BE-9B11-18201BBA3FDF}" destId="{5319563B-D23D-4F8F-8EEF-D2D906858734}" srcOrd="3" destOrd="0" presId="urn:microsoft.com/office/officeart/2009/3/layout/FramedTextPicture"/>
    <dgm:cxn modelId="{2A282C2B-CE56-445B-B2DE-B17CA8E00965}" type="presParOf" srcId="{88757D5D-C332-40BE-9B11-18201BBA3FDF}" destId="{31B9E26F-A9E0-44A2-94BC-D12CCF78AA93}" srcOrd="4" destOrd="0" presId="urn:microsoft.com/office/officeart/2009/3/layout/FramedTextPicture"/>
    <dgm:cxn modelId="{C52F4D73-67AB-4086-9720-83E5D1A8106E}" type="presParOf" srcId="{88757D5D-C332-40BE-9B11-18201BBA3FDF}" destId="{4A836AAA-AFC2-4744-851A-7B4EE8B04070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64CDBEF-11DB-4F83-A6E5-8701A287353F}" type="doc">
      <dgm:prSet loTypeId="urn:microsoft.com/office/officeart/2005/8/layout/process4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37E2A17-A833-4A70-9933-780C13440286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Корпоративна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відповідальність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39A84B-4208-4D52-8AF3-F82A932419B9}" type="parTrans" cxnId="{F40C9631-5ECF-46BA-9DA4-9C71DEAEE09D}">
      <dgm:prSet/>
      <dgm:spPr/>
      <dgm:t>
        <a:bodyPr/>
        <a:lstStyle/>
        <a:p>
          <a:endParaRPr lang="ru-RU"/>
        </a:p>
      </dgm:t>
    </dgm:pt>
    <dgm:pt modelId="{1A4709F5-0F85-4592-8DCB-A067A7086918}" type="sibTrans" cxnId="{F40C9631-5ECF-46BA-9DA4-9C71DEAEE09D}">
      <dgm:prSet/>
      <dgm:spPr/>
      <dgm:t>
        <a:bodyPr/>
        <a:lstStyle/>
        <a:p>
          <a:endParaRPr lang="ru-RU"/>
        </a:p>
      </dgm:t>
    </dgm:pt>
    <dgm:pt modelId="{FAFBADE0-62DD-4A85-A9D7-37F6CFC76ADE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виступає як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CECA0B-F73F-4B0B-91D7-46EC59B5420C}" type="parTrans" cxnId="{A03F3688-09E4-46F0-92D3-735CDF4BBD56}">
      <dgm:prSet/>
      <dgm:spPr/>
      <dgm:t>
        <a:bodyPr/>
        <a:lstStyle/>
        <a:p>
          <a:endParaRPr lang="ru-RU"/>
        </a:p>
      </dgm:t>
    </dgm:pt>
    <dgm:pt modelId="{65B6EBE5-F5A1-4060-9E18-C9CE3834BB72}" type="sibTrans" cxnId="{A03F3688-09E4-46F0-92D3-735CDF4BBD56}">
      <dgm:prSet/>
      <dgm:spPr/>
      <dgm:t>
        <a:bodyPr/>
        <a:lstStyle/>
        <a:p>
          <a:endParaRPr lang="ru-RU"/>
        </a:p>
      </dgm:t>
    </dgm:pt>
    <dgm:pt modelId="{ECB3C502-E2D7-44F2-8D9F-261B11251E02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як самостійна концепція </a:t>
          </a:r>
          <a:r>
            <a:rPr lang="uk-UA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стратегічного управління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31464E-07CF-4BBB-A836-688F1D027DE0}" type="parTrans" cxnId="{0160F79D-2556-4260-A8CD-C1BBEE0CE560}">
      <dgm:prSet/>
      <dgm:spPr/>
      <dgm:t>
        <a:bodyPr/>
        <a:lstStyle/>
        <a:p>
          <a:endParaRPr lang="ru-RU"/>
        </a:p>
      </dgm:t>
    </dgm:pt>
    <dgm:pt modelId="{1429FAEC-6135-4041-A778-358B1029DA5A}" type="sibTrans" cxnId="{0160F79D-2556-4260-A8CD-C1BBEE0CE560}">
      <dgm:prSet/>
      <dgm:spPr/>
      <dgm:t>
        <a:bodyPr/>
        <a:lstStyle/>
        <a:p>
          <a:endParaRPr lang="ru-RU"/>
        </a:p>
      </dgm:t>
    </dgm:pt>
    <dgm:pt modelId="{5A1B7D2A-8EF9-4BEA-9D71-4BF35DCFB1E0}">
      <dgm:prSet custT="1"/>
      <dgm:spPr/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направлений  на 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сталий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ACC01E-70D4-44C5-8932-C3FEF9450F0E}" type="parTrans" cxnId="{56E44E64-EFC7-45AF-AF0B-E2E6CA68C6CD}">
      <dgm:prSet/>
      <dgm:spPr/>
      <dgm:t>
        <a:bodyPr/>
        <a:lstStyle/>
        <a:p>
          <a:endParaRPr lang="ru-RU"/>
        </a:p>
      </dgm:t>
    </dgm:pt>
    <dgm:pt modelId="{8961F458-26A6-42BB-A412-8E2EF40E932B}" type="sibTrans" cxnId="{56E44E64-EFC7-45AF-AF0B-E2E6CA68C6CD}">
      <dgm:prSet/>
      <dgm:spPr/>
      <dgm:t>
        <a:bodyPr/>
        <a:lstStyle/>
        <a:p>
          <a:endParaRPr lang="ru-RU"/>
        </a:p>
      </dgm:t>
    </dgm:pt>
    <dgm:pt modelId="{99EFED4E-7A47-4B82-A55A-52B6E81AE4BB}">
      <dgm:prSet custT="1"/>
      <dgm:spPr/>
      <dgm:t>
        <a:bodyPr/>
        <a:lstStyle/>
        <a:p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раціональний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відгук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систему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суперечливих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очікувань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заінтересованих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E30958-B10B-46B3-B564-BFC8647E3D60}" type="sibTrans" cxnId="{C09A7375-E273-4CA2-9A26-798B8EFC811F}">
      <dgm:prSet/>
      <dgm:spPr/>
      <dgm:t>
        <a:bodyPr/>
        <a:lstStyle/>
        <a:p>
          <a:endParaRPr lang="ru-RU"/>
        </a:p>
      </dgm:t>
    </dgm:pt>
    <dgm:pt modelId="{BB13D55D-6244-4E0D-8C93-0EA7411885E1}" type="parTrans" cxnId="{C09A7375-E273-4CA2-9A26-798B8EFC811F}">
      <dgm:prSet/>
      <dgm:spPr/>
      <dgm:t>
        <a:bodyPr/>
        <a:lstStyle/>
        <a:p>
          <a:endParaRPr lang="ru-RU"/>
        </a:p>
      </dgm:t>
    </dgm:pt>
    <dgm:pt modelId="{3D6AA133-67B9-434B-BF3A-13FE337715B5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елемент конкурентної стратегії</a:t>
          </a:r>
          <a:endParaRPr lang="ru-RU" sz="2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1D2B58-8D2A-43AA-BE56-12F887C4AFB2}" type="sibTrans" cxnId="{5FF5B59E-5D39-44BF-AD07-4D08056B9951}">
      <dgm:prSet/>
      <dgm:spPr/>
      <dgm:t>
        <a:bodyPr/>
        <a:lstStyle/>
        <a:p>
          <a:endParaRPr lang="ru-RU"/>
        </a:p>
      </dgm:t>
    </dgm:pt>
    <dgm:pt modelId="{F9B936BB-B671-4233-A055-B5D51A790DAA}" type="parTrans" cxnId="{5FF5B59E-5D39-44BF-AD07-4D08056B9951}">
      <dgm:prSet/>
      <dgm:spPr/>
      <dgm:t>
        <a:bodyPr/>
        <a:lstStyle/>
        <a:p>
          <a:endParaRPr lang="ru-RU"/>
        </a:p>
      </dgm:t>
    </dgm:pt>
    <dgm:pt modelId="{479ABA13-0495-4466-BC6A-9B2A231E5EE6}" type="pres">
      <dgm:prSet presAssocID="{064CDBEF-11DB-4F83-A6E5-8701A28735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5DDB97-3F6B-46CB-BB05-3983CF96A175}" type="pres">
      <dgm:prSet presAssocID="{FAFBADE0-62DD-4A85-A9D7-37F6CFC76ADE}" presName="boxAndChildren" presStyleCnt="0"/>
      <dgm:spPr/>
      <dgm:t>
        <a:bodyPr/>
        <a:lstStyle/>
        <a:p>
          <a:endParaRPr lang="ru-RU"/>
        </a:p>
      </dgm:t>
    </dgm:pt>
    <dgm:pt modelId="{9B709CF5-8D4C-4B8E-9310-9468E0FC40ED}" type="pres">
      <dgm:prSet presAssocID="{FAFBADE0-62DD-4A85-A9D7-37F6CFC76ADE}" presName="parentTextBox" presStyleLbl="node1" presStyleIdx="0" presStyleCnt="4"/>
      <dgm:spPr/>
      <dgm:t>
        <a:bodyPr/>
        <a:lstStyle/>
        <a:p>
          <a:endParaRPr lang="ru-RU"/>
        </a:p>
      </dgm:t>
    </dgm:pt>
    <dgm:pt modelId="{7A3B85AE-8B56-4F5C-8399-3CA62579A3AD}" type="pres">
      <dgm:prSet presAssocID="{FAFBADE0-62DD-4A85-A9D7-37F6CFC76ADE}" presName="entireBox" presStyleLbl="node1" presStyleIdx="0" presStyleCnt="4" custScaleY="65574" custLinFactNeighborX="-885" custLinFactNeighborY="-19271"/>
      <dgm:spPr/>
      <dgm:t>
        <a:bodyPr/>
        <a:lstStyle/>
        <a:p>
          <a:endParaRPr lang="ru-RU"/>
        </a:p>
      </dgm:t>
    </dgm:pt>
    <dgm:pt modelId="{1826F17C-93EE-4E25-9EE2-E75D91B28364}" type="pres">
      <dgm:prSet presAssocID="{FAFBADE0-62DD-4A85-A9D7-37F6CFC76ADE}" presName="descendantBox" presStyleCnt="0"/>
      <dgm:spPr/>
      <dgm:t>
        <a:bodyPr/>
        <a:lstStyle/>
        <a:p>
          <a:endParaRPr lang="ru-RU"/>
        </a:p>
      </dgm:t>
    </dgm:pt>
    <dgm:pt modelId="{7A303A52-96CF-4791-8C77-17884FA0B7FB}" type="pres">
      <dgm:prSet presAssocID="{3D6AA133-67B9-434B-BF3A-13FE337715B5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B763E-3E83-4378-B5B8-D18EB46643DC}" type="pres">
      <dgm:prSet presAssocID="{ECB3C502-E2D7-44F2-8D9F-261B11251E02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825CF-8F47-4934-9128-B47ADECFBD4D}" type="pres">
      <dgm:prSet presAssocID="{8961F458-26A6-42BB-A412-8E2EF40E932B}" presName="sp" presStyleCnt="0"/>
      <dgm:spPr/>
      <dgm:t>
        <a:bodyPr/>
        <a:lstStyle/>
        <a:p>
          <a:endParaRPr lang="ru-RU"/>
        </a:p>
      </dgm:t>
    </dgm:pt>
    <dgm:pt modelId="{F2407CC6-5EA1-418E-AC3B-0A04DA8DFEE9}" type="pres">
      <dgm:prSet presAssocID="{5A1B7D2A-8EF9-4BEA-9D71-4BF35DCFB1E0}" presName="arrowAndChildren" presStyleCnt="0"/>
      <dgm:spPr/>
      <dgm:t>
        <a:bodyPr/>
        <a:lstStyle/>
        <a:p>
          <a:endParaRPr lang="ru-RU"/>
        </a:p>
      </dgm:t>
    </dgm:pt>
    <dgm:pt modelId="{B2247B49-ECAD-4A9F-820B-AAE71DA807B8}" type="pres">
      <dgm:prSet presAssocID="{5A1B7D2A-8EF9-4BEA-9D71-4BF35DCFB1E0}" presName="parentTextArrow" presStyleLbl="node1" presStyleIdx="1" presStyleCnt="4" custScaleY="70955" custLinFactNeighborY="-7732"/>
      <dgm:spPr/>
      <dgm:t>
        <a:bodyPr/>
        <a:lstStyle/>
        <a:p>
          <a:endParaRPr lang="ru-RU"/>
        </a:p>
      </dgm:t>
    </dgm:pt>
    <dgm:pt modelId="{E1C2A0E9-3B1F-4C47-B6BA-57679E4E4802}" type="pres">
      <dgm:prSet presAssocID="{EDE30958-B10B-46B3-B564-BFC8647E3D60}" presName="sp" presStyleCnt="0"/>
      <dgm:spPr/>
      <dgm:t>
        <a:bodyPr/>
        <a:lstStyle/>
        <a:p>
          <a:endParaRPr lang="ru-RU"/>
        </a:p>
      </dgm:t>
    </dgm:pt>
    <dgm:pt modelId="{86A76CC8-C394-4612-B568-B2CB398B4941}" type="pres">
      <dgm:prSet presAssocID="{99EFED4E-7A47-4B82-A55A-52B6E81AE4BB}" presName="arrowAndChildren" presStyleCnt="0"/>
      <dgm:spPr/>
      <dgm:t>
        <a:bodyPr/>
        <a:lstStyle/>
        <a:p>
          <a:endParaRPr lang="ru-RU"/>
        </a:p>
      </dgm:t>
    </dgm:pt>
    <dgm:pt modelId="{F0129809-5DF6-418F-A613-DDD78CB8BDEC}" type="pres">
      <dgm:prSet presAssocID="{99EFED4E-7A47-4B82-A55A-52B6E81AE4BB}" presName="parentTextArrow" presStyleLbl="node1" presStyleIdx="2" presStyleCnt="4" custLinFactNeighborY="-4764"/>
      <dgm:spPr/>
      <dgm:t>
        <a:bodyPr/>
        <a:lstStyle/>
        <a:p>
          <a:endParaRPr lang="ru-RU"/>
        </a:p>
      </dgm:t>
    </dgm:pt>
    <dgm:pt modelId="{438592B4-4FCA-4FF4-AD2B-A7061F24CCD7}" type="pres">
      <dgm:prSet presAssocID="{1A4709F5-0F85-4592-8DCB-A067A7086918}" presName="sp" presStyleCnt="0"/>
      <dgm:spPr/>
      <dgm:t>
        <a:bodyPr/>
        <a:lstStyle/>
        <a:p>
          <a:endParaRPr lang="ru-RU"/>
        </a:p>
      </dgm:t>
    </dgm:pt>
    <dgm:pt modelId="{44942F28-B717-4495-A03E-C635587E7706}" type="pres">
      <dgm:prSet presAssocID="{037E2A17-A833-4A70-9933-780C13440286}" presName="arrowAndChildren" presStyleCnt="0"/>
      <dgm:spPr/>
      <dgm:t>
        <a:bodyPr/>
        <a:lstStyle/>
        <a:p>
          <a:endParaRPr lang="ru-RU"/>
        </a:p>
      </dgm:t>
    </dgm:pt>
    <dgm:pt modelId="{E64ADC61-FABC-4C23-B1E4-9D30B750AA2D}" type="pres">
      <dgm:prSet presAssocID="{037E2A17-A833-4A70-9933-780C13440286}" presName="parentTextArrow" presStyleLbl="node1" presStyleIdx="3" presStyleCnt="4" custScaleY="70871"/>
      <dgm:spPr/>
      <dgm:t>
        <a:bodyPr/>
        <a:lstStyle/>
        <a:p>
          <a:endParaRPr lang="ru-RU"/>
        </a:p>
      </dgm:t>
    </dgm:pt>
  </dgm:ptLst>
  <dgm:cxnLst>
    <dgm:cxn modelId="{36185527-9796-4277-B6C7-FFF2B553C1CB}" type="presOf" srcId="{FAFBADE0-62DD-4A85-A9D7-37F6CFC76ADE}" destId="{7A3B85AE-8B56-4F5C-8399-3CA62579A3AD}" srcOrd="1" destOrd="0" presId="urn:microsoft.com/office/officeart/2005/8/layout/process4"/>
    <dgm:cxn modelId="{3B41483F-F687-4908-83E4-7E04F1AA6957}" type="presOf" srcId="{3D6AA133-67B9-434B-BF3A-13FE337715B5}" destId="{7A303A52-96CF-4791-8C77-17884FA0B7FB}" srcOrd="0" destOrd="0" presId="urn:microsoft.com/office/officeart/2005/8/layout/process4"/>
    <dgm:cxn modelId="{606CB05E-9111-4D35-BF38-8442453F8C1B}" type="presOf" srcId="{064CDBEF-11DB-4F83-A6E5-8701A287353F}" destId="{479ABA13-0495-4466-BC6A-9B2A231E5EE6}" srcOrd="0" destOrd="0" presId="urn:microsoft.com/office/officeart/2005/8/layout/process4"/>
    <dgm:cxn modelId="{0BACB9FE-94F7-4E2B-B946-ADC3103D032F}" type="presOf" srcId="{FAFBADE0-62DD-4A85-A9D7-37F6CFC76ADE}" destId="{9B709CF5-8D4C-4B8E-9310-9468E0FC40ED}" srcOrd="0" destOrd="0" presId="urn:microsoft.com/office/officeart/2005/8/layout/process4"/>
    <dgm:cxn modelId="{5FF5B59E-5D39-44BF-AD07-4D08056B9951}" srcId="{FAFBADE0-62DD-4A85-A9D7-37F6CFC76ADE}" destId="{3D6AA133-67B9-434B-BF3A-13FE337715B5}" srcOrd="0" destOrd="0" parTransId="{F9B936BB-B671-4233-A055-B5D51A790DAA}" sibTransId="{7E1D2B58-8D2A-43AA-BE56-12F887C4AFB2}"/>
    <dgm:cxn modelId="{311B0265-2F49-4D01-9F65-E5C21D9F33A7}" type="presOf" srcId="{037E2A17-A833-4A70-9933-780C13440286}" destId="{E64ADC61-FABC-4C23-B1E4-9D30B750AA2D}" srcOrd="0" destOrd="0" presId="urn:microsoft.com/office/officeart/2005/8/layout/process4"/>
    <dgm:cxn modelId="{A03F3688-09E4-46F0-92D3-735CDF4BBD56}" srcId="{064CDBEF-11DB-4F83-A6E5-8701A287353F}" destId="{FAFBADE0-62DD-4A85-A9D7-37F6CFC76ADE}" srcOrd="3" destOrd="0" parTransId="{0BCECA0B-F73F-4B0B-91D7-46EC59B5420C}" sibTransId="{65B6EBE5-F5A1-4060-9E18-C9CE3834BB72}"/>
    <dgm:cxn modelId="{04B91435-9D2C-42FB-B45E-4DD809E45348}" type="presOf" srcId="{99EFED4E-7A47-4B82-A55A-52B6E81AE4BB}" destId="{F0129809-5DF6-418F-A613-DDD78CB8BDEC}" srcOrd="0" destOrd="0" presId="urn:microsoft.com/office/officeart/2005/8/layout/process4"/>
    <dgm:cxn modelId="{B54AFA0C-BE77-48A9-A734-DFFB2466112F}" type="presOf" srcId="{ECB3C502-E2D7-44F2-8D9F-261B11251E02}" destId="{ECCB763E-3E83-4378-B5B8-D18EB46643DC}" srcOrd="0" destOrd="0" presId="urn:microsoft.com/office/officeart/2005/8/layout/process4"/>
    <dgm:cxn modelId="{F40C9631-5ECF-46BA-9DA4-9C71DEAEE09D}" srcId="{064CDBEF-11DB-4F83-A6E5-8701A287353F}" destId="{037E2A17-A833-4A70-9933-780C13440286}" srcOrd="0" destOrd="0" parTransId="{EC39A84B-4208-4D52-8AF3-F82A932419B9}" sibTransId="{1A4709F5-0F85-4592-8DCB-A067A7086918}"/>
    <dgm:cxn modelId="{0160F79D-2556-4260-A8CD-C1BBEE0CE560}" srcId="{FAFBADE0-62DD-4A85-A9D7-37F6CFC76ADE}" destId="{ECB3C502-E2D7-44F2-8D9F-261B11251E02}" srcOrd="1" destOrd="0" parTransId="{8531464E-07CF-4BBB-A836-688F1D027DE0}" sibTransId="{1429FAEC-6135-4041-A778-358B1029DA5A}"/>
    <dgm:cxn modelId="{ADCB67D7-3E47-4A3A-99FA-C04432E42B3A}" type="presOf" srcId="{5A1B7D2A-8EF9-4BEA-9D71-4BF35DCFB1E0}" destId="{B2247B49-ECAD-4A9F-820B-AAE71DA807B8}" srcOrd="0" destOrd="0" presId="urn:microsoft.com/office/officeart/2005/8/layout/process4"/>
    <dgm:cxn modelId="{56E44E64-EFC7-45AF-AF0B-E2E6CA68C6CD}" srcId="{064CDBEF-11DB-4F83-A6E5-8701A287353F}" destId="{5A1B7D2A-8EF9-4BEA-9D71-4BF35DCFB1E0}" srcOrd="2" destOrd="0" parTransId="{15ACC01E-70D4-44C5-8932-C3FEF9450F0E}" sibTransId="{8961F458-26A6-42BB-A412-8E2EF40E932B}"/>
    <dgm:cxn modelId="{C09A7375-E273-4CA2-9A26-798B8EFC811F}" srcId="{064CDBEF-11DB-4F83-A6E5-8701A287353F}" destId="{99EFED4E-7A47-4B82-A55A-52B6E81AE4BB}" srcOrd="1" destOrd="0" parTransId="{BB13D55D-6244-4E0D-8C93-0EA7411885E1}" sibTransId="{EDE30958-B10B-46B3-B564-BFC8647E3D60}"/>
    <dgm:cxn modelId="{9B6F0A07-9D30-4F79-8920-35752869BD1B}" type="presParOf" srcId="{479ABA13-0495-4466-BC6A-9B2A231E5EE6}" destId="{795DDB97-3F6B-46CB-BB05-3983CF96A175}" srcOrd="0" destOrd="0" presId="urn:microsoft.com/office/officeart/2005/8/layout/process4"/>
    <dgm:cxn modelId="{EC7D1D0F-403E-4974-8579-81B4C568FC8A}" type="presParOf" srcId="{795DDB97-3F6B-46CB-BB05-3983CF96A175}" destId="{9B709CF5-8D4C-4B8E-9310-9468E0FC40ED}" srcOrd="0" destOrd="0" presId="urn:microsoft.com/office/officeart/2005/8/layout/process4"/>
    <dgm:cxn modelId="{BA12B5B8-A0AB-4115-A643-8F8AB02EF444}" type="presParOf" srcId="{795DDB97-3F6B-46CB-BB05-3983CF96A175}" destId="{7A3B85AE-8B56-4F5C-8399-3CA62579A3AD}" srcOrd="1" destOrd="0" presId="urn:microsoft.com/office/officeart/2005/8/layout/process4"/>
    <dgm:cxn modelId="{4EF4B6E8-8E4B-4365-9F95-1CC63B583A2F}" type="presParOf" srcId="{795DDB97-3F6B-46CB-BB05-3983CF96A175}" destId="{1826F17C-93EE-4E25-9EE2-E75D91B28364}" srcOrd="2" destOrd="0" presId="urn:microsoft.com/office/officeart/2005/8/layout/process4"/>
    <dgm:cxn modelId="{9CAEBBF4-C45E-4C3D-8CE3-A69115472459}" type="presParOf" srcId="{1826F17C-93EE-4E25-9EE2-E75D91B28364}" destId="{7A303A52-96CF-4791-8C77-17884FA0B7FB}" srcOrd="0" destOrd="0" presId="urn:microsoft.com/office/officeart/2005/8/layout/process4"/>
    <dgm:cxn modelId="{0A49A309-C617-4037-81BA-42C6230CB1A8}" type="presParOf" srcId="{1826F17C-93EE-4E25-9EE2-E75D91B28364}" destId="{ECCB763E-3E83-4378-B5B8-D18EB46643DC}" srcOrd="1" destOrd="0" presId="urn:microsoft.com/office/officeart/2005/8/layout/process4"/>
    <dgm:cxn modelId="{46E9F521-C92D-40DB-9A25-F3C52317E572}" type="presParOf" srcId="{479ABA13-0495-4466-BC6A-9B2A231E5EE6}" destId="{880825CF-8F47-4934-9128-B47ADECFBD4D}" srcOrd="1" destOrd="0" presId="urn:microsoft.com/office/officeart/2005/8/layout/process4"/>
    <dgm:cxn modelId="{7B17108D-247F-463E-A475-B8CFDA8AE1B4}" type="presParOf" srcId="{479ABA13-0495-4466-BC6A-9B2A231E5EE6}" destId="{F2407CC6-5EA1-418E-AC3B-0A04DA8DFEE9}" srcOrd="2" destOrd="0" presId="urn:microsoft.com/office/officeart/2005/8/layout/process4"/>
    <dgm:cxn modelId="{CDEFAAC1-E41D-4039-AAA0-73A4ABD7F8E2}" type="presParOf" srcId="{F2407CC6-5EA1-418E-AC3B-0A04DA8DFEE9}" destId="{B2247B49-ECAD-4A9F-820B-AAE71DA807B8}" srcOrd="0" destOrd="0" presId="urn:microsoft.com/office/officeart/2005/8/layout/process4"/>
    <dgm:cxn modelId="{097B263E-975C-4560-8AF7-E7E03880A286}" type="presParOf" srcId="{479ABA13-0495-4466-BC6A-9B2A231E5EE6}" destId="{E1C2A0E9-3B1F-4C47-B6BA-57679E4E4802}" srcOrd="3" destOrd="0" presId="urn:microsoft.com/office/officeart/2005/8/layout/process4"/>
    <dgm:cxn modelId="{C8C3A3D7-1FD0-42FC-B16D-EB378CC3511E}" type="presParOf" srcId="{479ABA13-0495-4466-BC6A-9B2A231E5EE6}" destId="{86A76CC8-C394-4612-B568-B2CB398B4941}" srcOrd="4" destOrd="0" presId="urn:microsoft.com/office/officeart/2005/8/layout/process4"/>
    <dgm:cxn modelId="{03ACB3FA-B400-447B-9FAE-28AFDC4347BF}" type="presParOf" srcId="{86A76CC8-C394-4612-B568-B2CB398B4941}" destId="{F0129809-5DF6-418F-A613-DDD78CB8BDEC}" srcOrd="0" destOrd="0" presId="urn:microsoft.com/office/officeart/2005/8/layout/process4"/>
    <dgm:cxn modelId="{BCCF1AA6-BD0A-49CE-8E0A-9494DBE36579}" type="presParOf" srcId="{479ABA13-0495-4466-BC6A-9B2A231E5EE6}" destId="{438592B4-4FCA-4FF4-AD2B-A7061F24CCD7}" srcOrd="5" destOrd="0" presId="urn:microsoft.com/office/officeart/2005/8/layout/process4"/>
    <dgm:cxn modelId="{195757A9-370E-40F1-9078-96FAACEA683A}" type="presParOf" srcId="{479ABA13-0495-4466-BC6A-9B2A231E5EE6}" destId="{44942F28-B717-4495-A03E-C635587E7706}" srcOrd="6" destOrd="0" presId="urn:microsoft.com/office/officeart/2005/8/layout/process4"/>
    <dgm:cxn modelId="{4E44A08A-B72A-4EF8-BA5D-B3852F6EF00B}" type="presParOf" srcId="{44942F28-B717-4495-A03E-C635587E7706}" destId="{E64ADC61-FABC-4C23-B1E4-9D30B750AA2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BCC088-CA3B-4163-9229-912CD56099A1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95AFD3-2E01-4B6A-90E9-17288D02DAA7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«…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корпорації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інвестувати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соціальну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що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як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частина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їхньої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бізнес-стратегії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направленої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зміцнення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конкурентних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позицій</a:t>
          </a:r>
          <a:r>
            <a: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</a:t>
          </a:r>
          <a:endParaRPr lang="ru-RU" dirty="0">
            <a:solidFill>
              <a:srgbClr val="002060"/>
            </a:solidFill>
          </a:endParaRPr>
        </a:p>
      </dgm:t>
    </dgm:pt>
    <dgm:pt modelId="{600B01F5-C40F-4F79-A1FC-EBF1FF6B7F41}" type="parTrans" cxnId="{BED6C031-1BEA-44A3-8591-242D2E681B1F}">
      <dgm:prSet/>
      <dgm:spPr/>
      <dgm:t>
        <a:bodyPr/>
        <a:lstStyle/>
        <a:p>
          <a:endParaRPr lang="ru-RU"/>
        </a:p>
      </dgm:t>
    </dgm:pt>
    <dgm:pt modelId="{F51D8DD8-3A15-4886-B730-05E09A57C742}" type="sibTrans" cxnId="{BED6C031-1BEA-44A3-8591-242D2E681B1F}">
      <dgm:prSet/>
      <dgm:spPr/>
      <dgm:t>
        <a:bodyPr/>
        <a:lstStyle/>
        <a:p>
          <a:endParaRPr lang="ru-RU"/>
        </a:p>
      </dgm:t>
    </dgm:pt>
    <dgm:pt modelId="{44986804-4FC3-4E25-885C-5DB923FCC074}" type="pres">
      <dgm:prSet presAssocID="{89BCC088-CA3B-4163-9229-912CD56099A1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88757D5D-C332-40BE-9B11-18201BBA3FDF}" type="pres">
      <dgm:prSet presAssocID="{AD95AFD3-2E01-4B6A-90E9-17288D02DAA7}" presName="composite" presStyleCnt="0">
        <dgm:presLayoutVars>
          <dgm:chMax/>
          <dgm:chPref/>
        </dgm:presLayoutVars>
      </dgm:prSet>
      <dgm:spPr/>
    </dgm:pt>
    <dgm:pt modelId="{9D1F0F6D-89DE-4B45-BF4F-AD4201D82117}" type="pres">
      <dgm:prSet presAssocID="{AD95AFD3-2E01-4B6A-90E9-17288D02DAA7}" presName="Image" presStyleLbl="bgImgPlace1" presStyleIdx="0" presStyleCnt="1" custScaleY="16198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1F4EB7B-5D00-4735-98B2-FACC05051E40}" type="pres">
      <dgm:prSet presAssocID="{AD95AFD3-2E01-4B6A-90E9-17288D02DAA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B0A9CF-50C9-46E1-8412-7B09839DC95E}" type="pres">
      <dgm:prSet presAssocID="{AD95AFD3-2E01-4B6A-90E9-17288D02DAA7}" presName="tlFrame" presStyleLbl="node1" presStyleIdx="0" presStyleCnt="4"/>
      <dgm:spPr/>
    </dgm:pt>
    <dgm:pt modelId="{5319563B-D23D-4F8F-8EEF-D2D906858734}" type="pres">
      <dgm:prSet presAssocID="{AD95AFD3-2E01-4B6A-90E9-17288D02DAA7}" presName="trFrame" presStyleLbl="node1" presStyleIdx="1" presStyleCnt="4"/>
      <dgm:spPr/>
    </dgm:pt>
    <dgm:pt modelId="{31B9E26F-A9E0-44A2-94BC-D12CCF78AA93}" type="pres">
      <dgm:prSet presAssocID="{AD95AFD3-2E01-4B6A-90E9-17288D02DAA7}" presName="blFrame" presStyleLbl="node1" presStyleIdx="2" presStyleCnt="4"/>
      <dgm:spPr/>
    </dgm:pt>
    <dgm:pt modelId="{4A836AAA-AFC2-4744-851A-7B4EE8B04070}" type="pres">
      <dgm:prSet presAssocID="{AD95AFD3-2E01-4B6A-90E9-17288D02DAA7}" presName="brFrame" presStyleLbl="node1" presStyleIdx="3" presStyleCnt="4"/>
      <dgm:spPr/>
    </dgm:pt>
  </dgm:ptLst>
  <dgm:cxnLst>
    <dgm:cxn modelId="{BED6C031-1BEA-44A3-8591-242D2E681B1F}" srcId="{89BCC088-CA3B-4163-9229-912CD56099A1}" destId="{AD95AFD3-2E01-4B6A-90E9-17288D02DAA7}" srcOrd="0" destOrd="0" parTransId="{600B01F5-C40F-4F79-A1FC-EBF1FF6B7F41}" sibTransId="{F51D8DD8-3A15-4886-B730-05E09A57C742}"/>
    <dgm:cxn modelId="{8D26E9CA-92AA-42CE-B0C0-A4E29EAC6373}" type="presOf" srcId="{89BCC088-CA3B-4163-9229-912CD56099A1}" destId="{44986804-4FC3-4E25-885C-5DB923FCC074}" srcOrd="0" destOrd="0" presId="urn:microsoft.com/office/officeart/2009/3/layout/FramedTextPicture"/>
    <dgm:cxn modelId="{F9725820-55D3-4D19-9B0F-7DE4ADF43A69}" type="presOf" srcId="{AD95AFD3-2E01-4B6A-90E9-17288D02DAA7}" destId="{A1F4EB7B-5D00-4735-98B2-FACC05051E40}" srcOrd="0" destOrd="0" presId="urn:microsoft.com/office/officeart/2009/3/layout/FramedTextPicture"/>
    <dgm:cxn modelId="{2A17FEDD-A980-46F2-9F02-A920C2A16C16}" type="presParOf" srcId="{44986804-4FC3-4E25-885C-5DB923FCC074}" destId="{88757D5D-C332-40BE-9B11-18201BBA3FDF}" srcOrd="0" destOrd="0" presId="urn:microsoft.com/office/officeart/2009/3/layout/FramedTextPicture"/>
    <dgm:cxn modelId="{B08FB5B7-6216-4575-B45D-35E82B51FC5D}" type="presParOf" srcId="{88757D5D-C332-40BE-9B11-18201BBA3FDF}" destId="{9D1F0F6D-89DE-4B45-BF4F-AD4201D82117}" srcOrd="0" destOrd="0" presId="urn:microsoft.com/office/officeart/2009/3/layout/FramedTextPicture"/>
    <dgm:cxn modelId="{64426555-1F52-4326-99EB-78AFD256BE96}" type="presParOf" srcId="{88757D5D-C332-40BE-9B11-18201BBA3FDF}" destId="{A1F4EB7B-5D00-4735-98B2-FACC05051E40}" srcOrd="1" destOrd="0" presId="urn:microsoft.com/office/officeart/2009/3/layout/FramedTextPicture"/>
    <dgm:cxn modelId="{48F8109F-2B9D-40FE-B3B0-F615CA0F08D0}" type="presParOf" srcId="{88757D5D-C332-40BE-9B11-18201BBA3FDF}" destId="{F5B0A9CF-50C9-46E1-8412-7B09839DC95E}" srcOrd="2" destOrd="0" presId="urn:microsoft.com/office/officeart/2009/3/layout/FramedTextPicture"/>
    <dgm:cxn modelId="{03DF1F77-C2F4-4411-9BD4-13DCB1BCA408}" type="presParOf" srcId="{88757D5D-C332-40BE-9B11-18201BBA3FDF}" destId="{5319563B-D23D-4F8F-8EEF-D2D906858734}" srcOrd="3" destOrd="0" presId="urn:microsoft.com/office/officeart/2009/3/layout/FramedTextPicture"/>
    <dgm:cxn modelId="{2B6639F4-EA4E-40AB-91F6-1042F1816148}" type="presParOf" srcId="{88757D5D-C332-40BE-9B11-18201BBA3FDF}" destId="{31B9E26F-A9E0-44A2-94BC-D12CCF78AA93}" srcOrd="4" destOrd="0" presId="urn:microsoft.com/office/officeart/2009/3/layout/FramedTextPicture"/>
    <dgm:cxn modelId="{1F87163B-CE1D-4E4E-9481-F4682DDE8C80}" type="presParOf" srcId="{88757D5D-C332-40BE-9B11-18201BBA3FDF}" destId="{4A836AAA-AFC2-4744-851A-7B4EE8B04070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388590-3E3C-4EDF-A9FD-9330F9465E07}" type="doc">
      <dgm:prSet loTypeId="urn:microsoft.com/office/officeart/2005/8/layout/vList2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9DF6C1C-EA84-4105-8AB6-C0CD449F074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місцевими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органами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влади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державними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структурами і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громадськими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організаціями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A8C9B4-C456-4F75-A143-BA535E01DCDF}" type="parTrans" cxnId="{5D666F8C-7679-4930-95BB-3E9ED929C88F}">
      <dgm:prSet/>
      <dgm:spPr/>
      <dgm:t>
        <a:bodyPr/>
        <a:lstStyle/>
        <a:p>
          <a:endParaRPr lang="ru-RU"/>
        </a:p>
      </dgm:t>
    </dgm:pt>
    <dgm:pt modelId="{E3BF779D-A33F-4AFD-94B9-0958CC12A276}" type="sibTrans" cxnId="{5D666F8C-7679-4930-95BB-3E9ED929C88F}">
      <dgm:prSet/>
      <dgm:spPr/>
      <dgm:t>
        <a:bodyPr/>
        <a:lstStyle/>
        <a:p>
          <a:endParaRPr lang="ru-RU"/>
        </a:p>
      </dgm:t>
    </dgm:pt>
    <dgm:pt modelId="{380AECE4-7531-43FB-901C-41F21F63418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аспекти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взаємодії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постачальниками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покупцями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7CEF55-5267-4BCB-A420-9494CB04B9A1}" type="parTrans" cxnId="{FE0D54D0-8EFD-4B3B-9F76-2FEBA7D23064}">
      <dgm:prSet/>
      <dgm:spPr/>
      <dgm:t>
        <a:bodyPr/>
        <a:lstStyle/>
        <a:p>
          <a:endParaRPr lang="ru-RU"/>
        </a:p>
      </dgm:t>
    </dgm:pt>
    <dgm:pt modelId="{72CF6B74-4083-4FC8-ADF1-89B2F379D608}" type="sibTrans" cxnId="{FE0D54D0-8EFD-4B3B-9F76-2FEBA7D23064}">
      <dgm:prSet/>
      <dgm:spPr/>
      <dgm:t>
        <a:bodyPr/>
        <a:lstStyle/>
        <a:p>
          <a:endParaRPr lang="ru-RU"/>
        </a:p>
      </dgm:t>
    </dgm:pt>
    <dgm:pt modelId="{549F23EB-4461-4D45-AADA-15CDD05D497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формування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зміцнення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іміджу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ділової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F09E81-B23E-40CF-906C-FEF432D7BE86}" type="parTrans" cxnId="{AB63E493-A2EF-40A0-922D-51F2B2D05249}">
      <dgm:prSet/>
      <dgm:spPr/>
      <dgm:t>
        <a:bodyPr/>
        <a:lstStyle/>
        <a:p>
          <a:endParaRPr lang="ru-RU"/>
        </a:p>
      </dgm:t>
    </dgm:pt>
    <dgm:pt modelId="{34E7AD12-F948-4A7F-9EE1-1BBF03E2A5F3}" type="sibTrans" cxnId="{AB63E493-A2EF-40A0-922D-51F2B2D05249}">
      <dgm:prSet/>
      <dgm:spPr/>
      <dgm:t>
        <a:bodyPr/>
        <a:lstStyle/>
        <a:p>
          <a:endParaRPr lang="ru-RU"/>
        </a:p>
      </dgm:t>
    </dgm:pt>
    <dgm:pt modelId="{3AE7DB78-3399-44E4-8D94-9AF9D325137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здоров'я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безпека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охорона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прав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людини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C7F0E5-539D-478E-8FE0-9D26BD846906}" type="parTrans" cxnId="{57256E58-CD1C-4C7A-8A58-0E090EF3CD16}">
      <dgm:prSet/>
      <dgm:spPr/>
      <dgm:t>
        <a:bodyPr/>
        <a:lstStyle/>
        <a:p>
          <a:endParaRPr lang="ru-RU"/>
        </a:p>
      </dgm:t>
    </dgm:pt>
    <dgm:pt modelId="{C6C228BC-29A7-4034-A2C9-04AC5D26901C}" type="sibTrans" cxnId="{57256E58-CD1C-4C7A-8A58-0E090EF3CD16}">
      <dgm:prSet/>
      <dgm:spPr/>
      <dgm:t>
        <a:bodyPr/>
        <a:lstStyle/>
        <a:p>
          <a:endParaRPr lang="ru-RU"/>
        </a:p>
      </dgm:t>
    </dgm:pt>
    <dgm:pt modelId="{16D56B2E-6A36-4A40-88F5-69751AE9B0E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екологічна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природних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9625A6-D85F-486A-A4F3-F6397B475165}" type="parTrans" cxnId="{2ACD5C65-97FB-4590-88E8-68A6A779449B}">
      <dgm:prSet/>
      <dgm:spPr/>
      <dgm:t>
        <a:bodyPr/>
        <a:lstStyle/>
        <a:p>
          <a:endParaRPr lang="ru-RU"/>
        </a:p>
      </dgm:t>
    </dgm:pt>
    <dgm:pt modelId="{D096261F-F44F-4A8D-892F-CDCFEC7A1A53}" type="sibTrans" cxnId="{2ACD5C65-97FB-4590-88E8-68A6A779449B}">
      <dgm:prSet/>
      <dgm:spPr/>
      <dgm:t>
        <a:bodyPr/>
        <a:lstStyle/>
        <a:p>
          <a:endParaRPr lang="ru-RU"/>
        </a:p>
      </dgm:t>
    </dgm:pt>
    <dgm:pt modelId="{F79B57FE-7D15-4E4D-8315-BFE90660B0F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корпоративний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 корпоративна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етика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6CAECE-A58E-485D-A35B-F59E87D001EB}" type="parTrans" cxnId="{135060B3-95BE-480A-8EA3-57F8A16A1B9D}">
      <dgm:prSet/>
      <dgm:spPr/>
      <dgm:t>
        <a:bodyPr/>
        <a:lstStyle/>
        <a:p>
          <a:endParaRPr lang="ru-RU"/>
        </a:p>
      </dgm:t>
    </dgm:pt>
    <dgm:pt modelId="{7DD8CCB4-94F8-4CF4-B179-CC1489F1E83C}" type="sibTrans" cxnId="{135060B3-95BE-480A-8EA3-57F8A16A1B9D}">
      <dgm:prSet/>
      <dgm:spPr/>
      <dgm:t>
        <a:bodyPr/>
        <a:lstStyle/>
        <a:p>
          <a:endParaRPr lang="ru-RU"/>
        </a:p>
      </dgm:t>
    </dgm:pt>
    <dgm:pt modelId="{A3BDF207-423F-4A5C-B969-215751D07FD4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PR -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супроводження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36BA8C-126B-4793-B97A-F85D9F98BB91}" type="parTrans" cxnId="{AE684BA1-1EA8-4FD8-AD67-72F127A0DAAF}">
      <dgm:prSet/>
      <dgm:spPr/>
      <dgm:t>
        <a:bodyPr/>
        <a:lstStyle/>
        <a:p>
          <a:endParaRPr lang="ru-RU"/>
        </a:p>
      </dgm:t>
    </dgm:pt>
    <dgm:pt modelId="{BF1BD1C5-FAB6-4D03-A7AA-18E40AC6530E}" type="sibTrans" cxnId="{AE684BA1-1EA8-4FD8-AD67-72F127A0DAAF}">
      <dgm:prSet/>
      <dgm:spPr/>
      <dgm:t>
        <a:bodyPr/>
        <a:lstStyle/>
        <a:p>
          <a:endParaRPr lang="ru-RU"/>
        </a:p>
      </dgm:t>
    </dgm:pt>
    <dgm:pt modelId="{4940C852-EA6F-4EC2-A620-3E94D58C5A2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кадрова </a:t>
          </a:r>
          <a:r>
            <a:rPr lang="ru-RU" alt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alt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endParaRPr lang="ru-RU" sz="2000" b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68D55B-DD69-4B87-BBD2-767455B311F0}" type="parTrans" cxnId="{EE78A179-D7FA-4EF2-BBA5-AF0A6A92B7C3}">
      <dgm:prSet/>
      <dgm:spPr/>
      <dgm:t>
        <a:bodyPr/>
        <a:lstStyle/>
        <a:p>
          <a:endParaRPr lang="ru-RU"/>
        </a:p>
      </dgm:t>
    </dgm:pt>
    <dgm:pt modelId="{7B734535-7AF5-4001-9F25-B143BE890D0E}" type="sibTrans" cxnId="{EE78A179-D7FA-4EF2-BBA5-AF0A6A92B7C3}">
      <dgm:prSet/>
      <dgm:spPr/>
      <dgm:t>
        <a:bodyPr/>
        <a:lstStyle/>
        <a:p>
          <a:endParaRPr lang="ru-RU"/>
        </a:p>
      </dgm:t>
    </dgm:pt>
    <dgm:pt modelId="{900411BE-3129-4D6C-93C2-EA1FCFDEE547}" type="pres">
      <dgm:prSet presAssocID="{03388590-3E3C-4EDF-A9FD-9330F9465E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B55CE1-24D7-4B4E-9965-B7C85771BA19}" type="pres">
      <dgm:prSet presAssocID="{C9DF6C1C-EA84-4105-8AB6-C0CD449F074E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7A8E8-436C-4505-A6DD-90D8018A1713}" type="pres">
      <dgm:prSet presAssocID="{E3BF779D-A33F-4AFD-94B9-0958CC12A276}" presName="spacer" presStyleCnt="0"/>
      <dgm:spPr/>
      <dgm:t>
        <a:bodyPr/>
        <a:lstStyle/>
        <a:p>
          <a:endParaRPr lang="ru-RU"/>
        </a:p>
      </dgm:t>
    </dgm:pt>
    <dgm:pt modelId="{DBC59794-6450-418B-B45B-559182F89844}" type="pres">
      <dgm:prSet presAssocID="{4940C852-EA6F-4EC2-A620-3E94D58C5A26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8B5A5-2149-4F90-A147-338313FF9F3E}" type="pres">
      <dgm:prSet presAssocID="{7B734535-7AF5-4001-9F25-B143BE890D0E}" presName="spacer" presStyleCnt="0"/>
      <dgm:spPr/>
      <dgm:t>
        <a:bodyPr/>
        <a:lstStyle/>
        <a:p>
          <a:endParaRPr lang="ru-RU"/>
        </a:p>
      </dgm:t>
    </dgm:pt>
    <dgm:pt modelId="{40EAD960-264D-4401-B2D5-B8EA297E873B}" type="pres">
      <dgm:prSet presAssocID="{380AECE4-7531-43FB-901C-41F21F634186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33D781-A899-4B13-828A-E3A0DD3563D7}" type="pres">
      <dgm:prSet presAssocID="{72CF6B74-4083-4FC8-ADF1-89B2F379D608}" presName="spacer" presStyleCnt="0"/>
      <dgm:spPr/>
      <dgm:t>
        <a:bodyPr/>
        <a:lstStyle/>
        <a:p>
          <a:endParaRPr lang="ru-RU"/>
        </a:p>
      </dgm:t>
    </dgm:pt>
    <dgm:pt modelId="{048F3BDE-477D-49D4-8A8E-8784C348AB4A}" type="pres">
      <dgm:prSet presAssocID="{549F23EB-4461-4D45-AADA-15CDD05D497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66A26-6A86-464A-8970-F38B63F5B6D4}" type="pres">
      <dgm:prSet presAssocID="{34E7AD12-F948-4A7F-9EE1-1BBF03E2A5F3}" presName="spacer" presStyleCnt="0"/>
      <dgm:spPr/>
      <dgm:t>
        <a:bodyPr/>
        <a:lstStyle/>
        <a:p>
          <a:endParaRPr lang="ru-RU"/>
        </a:p>
      </dgm:t>
    </dgm:pt>
    <dgm:pt modelId="{3B2D3C62-7C64-482E-8F4D-0A68CD878E0D}" type="pres">
      <dgm:prSet presAssocID="{3AE7DB78-3399-44E4-8D94-9AF9D325137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44BE6-2ECA-40CF-A681-30267E5457EA}" type="pres">
      <dgm:prSet presAssocID="{C6C228BC-29A7-4034-A2C9-04AC5D26901C}" presName="spacer" presStyleCnt="0"/>
      <dgm:spPr/>
      <dgm:t>
        <a:bodyPr/>
        <a:lstStyle/>
        <a:p>
          <a:endParaRPr lang="ru-RU"/>
        </a:p>
      </dgm:t>
    </dgm:pt>
    <dgm:pt modelId="{BF67C953-D613-4205-A2F3-BC6A99701793}" type="pres">
      <dgm:prSet presAssocID="{16D56B2E-6A36-4A40-88F5-69751AE9B0E8}" presName="parentText" presStyleLbl="node1" presStyleIdx="5" presStyleCnt="8" custLinFactNeighborX="-241" custLinFactNeighborY="-202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A4854-F6BA-4129-A67A-BA461B872A77}" type="pres">
      <dgm:prSet presAssocID="{D096261F-F44F-4A8D-892F-CDCFEC7A1A53}" presName="spacer" presStyleCnt="0"/>
      <dgm:spPr/>
      <dgm:t>
        <a:bodyPr/>
        <a:lstStyle/>
        <a:p>
          <a:endParaRPr lang="ru-RU"/>
        </a:p>
      </dgm:t>
    </dgm:pt>
    <dgm:pt modelId="{383D0CB3-6218-4F84-82B6-8FFBD0C8479A}" type="pres">
      <dgm:prSet presAssocID="{F79B57FE-7D15-4E4D-8315-BFE90660B0F7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E3268-7A6C-4011-9A7C-E9A340A9DCF0}" type="pres">
      <dgm:prSet presAssocID="{7DD8CCB4-94F8-4CF4-B179-CC1489F1E83C}" presName="spacer" presStyleCnt="0"/>
      <dgm:spPr/>
      <dgm:t>
        <a:bodyPr/>
        <a:lstStyle/>
        <a:p>
          <a:endParaRPr lang="ru-RU"/>
        </a:p>
      </dgm:t>
    </dgm:pt>
    <dgm:pt modelId="{A6347154-49A0-4C7E-A2B2-AF3831787371}" type="pres">
      <dgm:prSet presAssocID="{A3BDF207-423F-4A5C-B969-215751D07FD4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AC6305-2656-4C54-A6A9-E0706BBBA097}" type="presOf" srcId="{F79B57FE-7D15-4E4D-8315-BFE90660B0F7}" destId="{383D0CB3-6218-4F84-82B6-8FFBD0C8479A}" srcOrd="0" destOrd="0" presId="urn:microsoft.com/office/officeart/2005/8/layout/vList2"/>
    <dgm:cxn modelId="{57256E58-CD1C-4C7A-8A58-0E090EF3CD16}" srcId="{03388590-3E3C-4EDF-A9FD-9330F9465E07}" destId="{3AE7DB78-3399-44E4-8D94-9AF9D325137E}" srcOrd="4" destOrd="0" parTransId="{EBC7F0E5-539D-478E-8FE0-9D26BD846906}" sibTransId="{C6C228BC-29A7-4034-A2C9-04AC5D26901C}"/>
    <dgm:cxn modelId="{EE78A179-D7FA-4EF2-BBA5-AF0A6A92B7C3}" srcId="{03388590-3E3C-4EDF-A9FD-9330F9465E07}" destId="{4940C852-EA6F-4EC2-A620-3E94D58C5A26}" srcOrd="1" destOrd="0" parTransId="{8768D55B-DD69-4B87-BBD2-767455B311F0}" sibTransId="{7B734535-7AF5-4001-9F25-B143BE890D0E}"/>
    <dgm:cxn modelId="{AB63E493-A2EF-40A0-922D-51F2B2D05249}" srcId="{03388590-3E3C-4EDF-A9FD-9330F9465E07}" destId="{549F23EB-4461-4D45-AADA-15CDD05D4972}" srcOrd="3" destOrd="0" parTransId="{03F09E81-B23E-40CF-906C-FEF432D7BE86}" sibTransId="{34E7AD12-F948-4A7F-9EE1-1BBF03E2A5F3}"/>
    <dgm:cxn modelId="{CBA5FDBF-F15F-416A-811A-07EDC928108F}" type="presOf" srcId="{380AECE4-7531-43FB-901C-41F21F634186}" destId="{40EAD960-264D-4401-B2D5-B8EA297E873B}" srcOrd="0" destOrd="0" presId="urn:microsoft.com/office/officeart/2005/8/layout/vList2"/>
    <dgm:cxn modelId="{5D666F8C-7679-4930-95BB-3E9ED929C88F}" srcId="{03388590-3E3C-4EDF-A9FD-9330F9465E07}" destId="{C9DF6C1C-EA84-4105-8AB6-C0CD449F074E}" srcOrd="0" destOrd="0" parTransId="{C6A8C9B4-C456-4F75-A143-BA535E01DCDF}" sibTransId="{E3BF779D-A33F-4AFD-94B9-0958CC12A276}"/>
    <dgm:cxn modelId="{89D9A893-8663-4E6C-B23B-636075C9EB53}" type="presOf" srcId="{16D56B2E-6A36-4A40-88F5-69751AE9B0E8}" destId="{BF67C953-D613-4205-A2F3-BC6A99701793}" srcOrd="0" destOrd="0" presId="urn:microsoft.com/office/officeart/2005/8/layout/vList2"/>
    <dgm:cxn modelId="{2ACD5C65-97FB-4590-88E8-68A6A779449B}" srcId="{03388590-3E3C-4EDF-A9FD-9330F9465E07}" destId="{16D56B2E-6A36-4A40-88F5-69751AE9B0E8}" srcOrd="5" destOrd="0" parTransId="{889625A6-D85F-486A-A4F3-F6397B475165}" sibTransId="{D096261F-F44F-4A8D-892F-CDCFEC7A1A53}"/>
    <dgm:cxn modelId="{D86B7EC6-1BAB-4ED3-9D39-28205CF3A6A2}" type="presOf" srcId="{4940C852-EA6F-4EC2-A620-3E94D58C5A26}" destId="{DBC59794-6450-418B-B45B-559182F89844}" srcOrd="0" destOrd="0" presId="urn:microsoft.com/office/officeart/2005/8/layout/vList2"/>
    <dgm:cxn modelId="{641760EB-A200-431D-A349-5914B1EA44E2}" type="presOf" srcId="{3AE7DB78-3399-44E4-8D94-9AF9D325137E}" destId="{3B2D3C62-7C64-482E-8F4D-0A68CD878E0D}" srcOrd="0" destOrd="0" presId="urn:microsoft.com/office/officeart/2005/8/layout/vList2"/>
    <dgm:cxn modelId="{AE684BA1-1EA8-4FD8-AD67-72F127A0DAAF}" srcId="{03388590-3E3C-4EDF-A9FD-9330F9465E07}" destId="{A3BDF207-423F-4A5C-B969-215751D07FD4}" srcOrd="7" destOrd="0" parTransId="{A436BA8C-126B-4793-B97A-F85D9F98BB91}" sibTransId="{BF1BD1C5-FAB6-4D03-A7AA-18E40AC6530E}"/>
    <dgm:cxn modelId="{135060B3-95BE-480A-8EA3-57F8A16A1B9D}" srcId="{03388590-3E3C-4EDF-A9FD-9330F9465E07}" destId="{F79B57FE-7D15-4E4D-8315-BFE90660B0F7}" srcOrd="6" destOrd="0" parTransId="{126CAECE-A58E-485D-A35B-F59E87D001EB}" sibTransId="{7DD8CCB4-94F8-4CF4-B179-CC1489F1E83C}"/>
    <dgm:cxn modelId="{FE0D54D0-8EFD-4B3B-9F76-2FEBA7D23064}" srcId="{03388590-3E3C-4EDF-A9FD-9330F9465E07}" destId="{380AECE4-7531-43FB-901C-41F21F634186}" srcOrd="2" destOrd="0" parTransId="{CF7CEF55-5267-4BCB-A420-9494CB04B9A1}" sibTransId="{72CF6B74-4083-4FC8-ADF1-89B2F379D608}"/>
    <dgm:cxn modelId="{5D31E0DB-92C4-488F-ACB2-BF84384C4F21}" type="presOf" srcId="{549F23EB-4461-4D45-AADA-15CDD05D4972}" destId="{048F3BDE-477D-49D4-8A8E-8784C348AB4A}" srcOrd="0" destOrd="0" presId="urn:microsoft.com/office/officeart/2005/8/layout/vList2"/>
    <dgm:cxn modelId="{F48C2B0E-1711-4BEF-96D8-EF769CA9A93C}" type="presOf" srcId="{C9DF6C1C-EA84-4105-8AB6-C0CD449F074E}" destId="{63B55CE1-24D7-4B4E-9965-B7C85771BA19}" srcOrd="0" destOrd="0" presId="urn:microsoft.com/office/officeart/2005/8/layout/vList2"/>
    <dgm:cxn modelId="{0594A39F-97F2-49E7-9A51-E1E29063337F}" type="presOf" srcId="{03388590-3E3C-4EDF-A9FD-9330F9465E07}" destId="{900411BE-3129-4D6C-93C2-EA1FCFDEE547}" srcOrd="0" destOrd="0" presId="urn:microsoft.com/office/officeart/2005/8/layout/vList2"/>
    <dgm:cxn modelId="{05DCCDD6-8E6F-426D-B244-06D19C3645DB}" type="presOf" srcId="{A3BDF207-423F-4A5C-B969-215751D07FD4}" destId="{A6347154-49A0-4C7E-A2B2-AF3831787371}" srcOrd="0" destOrd="0" presId="urn:microsoft.com/office/officeart/2005/8/layout/vList2"/>
    <dgm:cxn modelId="{AF4B1A63-27D9-46C6-8083-A468A56F6238}" type="presParOf" srcId="{900411BE-3129-4D6C-93C2-EA1FCFDEE547}" destId="{63B55CE1-24D7-4B4E-9965-B7C85771BA19}" srcOrd="0" destOrd="0" presId="urn:microsoft.com/office/officeart/2005/8/layout/vList2"/>
    <dgm:cxn modelId="{90881F26-E3A5-4923-9D93-F65AA947491C}" type="presParOf" srcId="{900411BE-3129-4D6C-93C2-EA1FCFDEE547}" destId="{D3C7A8E8-436C-4505-A6DD-90D8018A1713}" srcOrd="1" destOrd="0" presId="urn:microsoft.com/office/officeart/2005/8/layout/vList2"/>
    <dgm:cxn modelId="{CC6648C8-9117-4E44-AA71-0D4755F5E897}" type="presParOf" srcId="{900411BE-3129-4D6C-93C2-EA1FCFDEE547}" destId="{DBC59794-6450-418B-B45B-559182F89844}" srcOrd="2" destOrd="0" presId="urn:microsoft.com/office/officeart/2005/8/layout/vList2"/>
    <dgm:cxn modelId="{C64472CE-FC95-4146-8BD9-CB401AA0C428}" type="presParOf" srcId="{900411BE-3129-4D6C-93C2-EA1FCFDEE547}" destId="{C258B5A5-2149-4F90-A147-338313FF9F3E}" srcOrd="3" destOrd="0" presId="urn:microsoft.com/office/officeart/2005/8/layout/vList2"/>
    <dgm:cxn modelId="{AAAE551E-54BD-4F6A-B821-72895F5F80C6}" type="presParOf" srcId="{900411BE-3129-4D6C-93C2-EA1FCFDEE547}" destId="{40EAD960-264D-4401-B2D5-B8EA297E873B}" srcOrd="4" destOrd="0" presId="urn:microsoft.com/office/officeart/2005/8/layout/vList2"/>
    <dgm:cxn modelId="{9E8CCBC7-1D79-43C6-BDEE-CF8E0253A9CA}" type="presParOf" srcId="{900411BE-3129-4D6C-93C2-EA1FCFDEE547}" destId="{4833D781-A899-4B13-828A-E3A0DD3563D7}" srcOrd="5" destOrd="0" presId="urn:microsoft.com/office/officeart/2005/8/layout/vList2"/>
    <dgm:cxn modelId="{8127547D-33FB-4575-95D2-309CE55B1508}" type="presParOf" srcId="{900411BE-3129-4D6C-93C2-EA1FCFDEE547}" destId="{048F3BDE-477D-49D4-8A8E-8784C348AB4A}" srcOrd="6" destOrd="0" presId="urn:microsoft.com/office/officeart/2005/8/layout/vList2"/>
    <dgm:cxn modelId="{6E8B2FE0-784F-4222-AF75-7423F5FD2487}" type="presParOf" srcId="{900411BE-3129-4D6C-93C2-EA1FCFDEE547}" destId="{90266A26-6A86-464A-8970-F38B63F5B6D4}" srcOrd="7" destOrd="0" presId="urn:microsoft.com/office/officeart/2005/8/layout/vList2"/>
    <dgm:cxn modelId="{6F069AF2-8C92-4A64-A14D-2C1D03EF660D}" type="presParOf" srcId="{900411BE-3129-4D6C-93C2-EA1FCFDEE547}" destId="{3B2D3C62-7C64-482E-8F4D-0A68CD878E0D}" srcOrd="8" destOrd="0" presId="urn:microsoft.com/office/officeart/2005/8/layout/vList2"/>
    <dgm:cxn modelId="{0112AF40-9160-4372-A277-023269761D12}" type="presParOf" srcId="{900411BE-3129-4D6C-93C2-EA1FCFDEE547}" destId="{F5544BE6-2ECA-40CF-A681-30267E5457EA}" srcOrd="9" destOrd="0" presId="urn:microsoft.com/office/officeart/2005/8/layout/vList2"/>
    <dgm:cxn modelId="{1C831E34-80A6-4843-9620-FF8E27E87BEF}" type="presParOf" srcId="{900411BE-3129-4D6C-93C2-EA1FCFDEE547}" destId="{BF67C953-D613-4205-A2F3-BC6A99701793}" srcOrd="10" destOrd="0" presId="urn:microsoft.com/office/officeart/2005/8/layout/vList2"/>
    <dgm:cxn modelId="{D55C6C11-81D0-4A9B-A0AA-B570DEBDA748}" type="presParOf" srcId="{900411BE-3129-4D6C-93C2-EA1FCFDEE547}" destId="{D14A4854-F6BA-4129-A67A-BA461B872A77}" srcOrd="11" destOrd="0" presId="urn:microsoft.com/office/officeart/2005/8/layout/vList2"/>
    <dgm:cxn modelId="{A24A9E5B-8BBE-4DAF-BB56-0717976A33AC}" type="presParOf" srcId="{900411BE-3129-4D6C-93C2-EA1FCFDEE547}" destId="{383D0CB3-6218-4F84-82B6-8FFBD0C8479A}" srcOrd="12" destOrd="0" presId="urn:microsoft.com/office/officeart/2005/8/layout/vList2"/>
    <dgm:cxn modelId="{F3320EA1-3595-4BB5-8117-FE2A1CD7E076}" type="presParOf" srcId="{900411BE-3129-4D6C-93C2-EA1FCFDEE547}" destId="{EFFE3268-7A6C-4011-9A7C-E9A340A9DCF0}" srcOrd="13" destOrd="0" presId="urn:microsoft.com/office/officeart/2005/8/layout/vList2"/>
    <dgm:cxn modelId="{27B59AE3-9203-4670-B801-840F098D258F}" type="presParOf" srcId="{900411BE-3129-4D6C-93C2-EA1FCFDEE547}" destId="{A6347154-49A0-4C7E-A2B2-AF3831787371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07EE5F-EEB5-45C1-B837-F053F9EC6C8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0A8D011-8BB8-4D44-9DE7-2C59F0B56C6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сприятливого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соціально-психологічного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клімату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виховання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дусі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гуманізму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справедливості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відповідальнос</a:t>
          </a:r>
          <a:r>
            <a:rPr lang="ru-RU" sz="1800" dirty="0" err="1" smtClean="0">
              <a:solidFill>
                <a:srgbClr val="002060"/>
              </a:solidFill>
            </a:rPr>
            <a:t>т</a:t>
          </a:r>
          <a:endParaRPr lang="ru-RU" sz="1800" dirty="0">
            <a:solidFill>
              <a:srgbClr val="002060"/>
            </a:solidFill>
          </a:endParaRPr>
        </a:p>
      </dgm:t>
    </dgm:pt>
    <dgm:pt modelId="{7E3947BC-6C16-4F22-9316-265E6739E7F0}" type="parTrans" cxnId="{25D40132-AF49-4155-9EF4-D20BF5709BC7}">
      <dgm:prSet/>
      <dgm:spPr/>
      <dgm:t>
        <a:bodyPr/>
        <a:lstStyle/>
        <a:p>
          <a:endParaRPr lang="ru-RU"/>
        </a:p>
      </dgm:t>
    </dgm:pt>
    <dgm:pt modelId="{5B937D67-3DC3-49A7-AFEE-BF5C7E269583}" type="sibTrans" cxnId="{25D40132-AF49-4155-9EF4-D20BF5709BC7}">
      <dgm:prSet/>
      <dgm:spPr/>
      <dgm:t>
        <a:bodyPr/>
        <a:lstStyle/>
        <a:p>
          <a:endParaRPr lang="ru-RU"/>
        </a:p>
      </dgm:t>
    </dgm:pt>
    <dgm:pt modelId="{027F7841-9E1F-402A-A9BB-54C4BA5775A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продуктивна зайнятість працівників підприємства 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B6BC14-75BC-4A8B-BC4E-3DC0F713A645}" type="parTrans" cxnId="{0F656CB9-8924-4894-8446-C2E04249E711}">
      <dgm:prSet/>
      <dgm:spPr/>
      <dgm:t>
        <a:bodyPr/>
        <a:lstStyle/>
        <a:p>
          <a:endParaRPr lang="ru-RU"/>
        </a:p>
      </dgm:t>
    </dgm:pt>
    <dgm:pt modelId="{32DFDB05-CA11-493E-87C8-4983E6D5A9CF}" type="sibTrans" cxnId="{0F656CB9-8924-4894-8446-C2E04249E711}">
      <dgm:prSet/>
      <dgm:spPr/>
      <dgm:t>
        <a:bodyPr/>
        <a:lstStyle/>
        <a:p>
          <a:endParaRPr lang="ru-RU"/>
        </a:p>
      </dgm:t>
    </dgm:pt>
    <dgm:pt modelId="{742EA48B-91D7-42A8-8BEF-CD11ACC5A7F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гідна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оплата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продуктивності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76F30D-B2B5-46CB-99CA-1CDE04E786E8}" type="parTrans" cxnId="{796B9299-951D-4C64-B0D2-12BBF6FF2610}">
      <dgm:prSet/>
      <dgm:spPr/>
      <dgm:t>
        <a:bodyPr/>
        <a:lstStyle/>
        <a:p>
          <a:endParaRPr lang="ru-RU"/>
        </a:p>
      </dgm:t>
    </dgm:pt>
    <dgm:pt modelId="{FEDBB1F9-DD1F-4641-B9DE-20DDEE08BB6A}" type="sibTrans" cxnId="{796B9299-951D-4C64-B0D2-12BBF6FF2610}">
      <dgm:prSet/>
      <dgm:spPr/>
      <dgm:t>
        <a:bodyPr/>
        <a:lstStyle/>
        <a:p>
          <a:endParaRPr lang="ru-RU"/>
        </a:p>
      </dgm:t>
    </dgm:pt>
    <dgm:pt modelId="{2E6067CD-1646-4373-83F3-5C28D9E563D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прав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сфері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соціально-трудових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гарантія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свободи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профспілок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8BD467-BCAB-43C7-A1CD-ADC0B4A3C2B4}" type="parTrans" cxnId="{2A0BC1AE-6AE3-4BB8-98CD-6DCD4F6B3BDA}">
      <dgm:prSet/>
      <dgm:spPr/>
      <dgm:t>
        <a:bodyPr/>
        <a:lstStyle/>
        <a:p>
          <a:endParaRPr lang="ru-RU"/>
        </a:p>
      </dgm:t>
    </dgm:pt>
    <dgm:pt modelId="{5658210A-2104-45F8-B655-4054DD525A32}" type="sibTrans" cxnId="{2A0BC1AE-6AE3-4BB8-98CD-6DCD4F6B3BDA}">
      <dgm:prSet/>
      <dgm:spPr/>
      <dgm:t>
        <a:bodyPr/>
        <a:lstStyle/>
        <a:p>
          <a:endParaRPr lang="ru-RU"/>
        </a:p>
      </dgm:t>
    </dgm:pt>
    <dgm:pt modelId="{5799BAEF-4033-4D5F-8982-B4B91586729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«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виробнича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демократія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–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залучення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участі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управлінні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підприємствами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рядових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акціонерів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персоналу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49971B8-C297-4D5F-A238-7EA4DF6A2202}" type="parTrans" cxnId="{4E0CACA8-EFA5-442C-818B-B126999F8D30}">
      <dgm:prSet/>
      <dgm:spPr/>
      <dgm:t>
        <a:bodyPr/>
        <a:lstStyle/>
        <a:p>
          <a:endParaRPr lang="ru-RU"/>
        </a:p>
      </dgm:t>
    </dgm:pt>
    <dgm:pt modelId="{57104558-D839-46AD-87DA-19E6F911C394}" type="sibTrans" cxnId="{4E0CACA8-EFA5-442C-818B-B126999F8D30}">
      <dgm:prSet/>
      <dgm:spPr/>
      <dgm:t>
        <a:bodyPr/>
        <a:lstStyle/>
        <a:p>
          <a:endParaRPr lang="ru-RU"/>
        </a:p>
      </dgm:t>
    </dgm:pt>
    <dgm:pt modelId="{018F1D8C-5CFC-422B-83FF-10868194F29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працівникам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різноманітних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послуг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пакетів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917311-C768-4597-94DB-A6C119827BD9}" type="parTrans" cxnId="{764AF65E-06DE-4506-AC50-1E001645F405}">
      <dgm:prSet/>
      <dgm:spPr/>
      <dgm:t>
        <a:bodyPr/>
        <a:lstStyle/>
        <a:p>
          <a:endParaRPr lang="ru-RU"/>
        </a:p>
      </dgm:t>
    </dgm:pt>
    <dgm:pt modelId="{AF93CFA5-EF5F-4468-B7EF-9155CCF9C9BD}" type="sibTrans" cxnId="{764AF65E-06DE-4506-AC50-1E001645F405}">
      <dgm:prSet/>
      <dgm:spPr/>
      <dgm:t>
        <a:bodyPr/>
        <a:lstStyle/>
        <a:p>
          <a:endParaRPr lang="ru-RU"/>
        </a:p>
      </dgm:t>
    </dgm:pt>
    <dgm:pt modelId="{A4C6BFF0-DE84-4328-87E5-0BAC7936D85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освітнього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професійної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підготовки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кадрів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посадового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професійного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зростання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98BB2B-86D8-4A4F-A125-A048716969C3}" type="parTrans" cxnId="{236F2E6D-59EE-476D-B0FD-E8AE231BE4F0}">
      <dgm:prSet/>
      <dgm:spPr/>
      <dgm:t>
        <a:bodyPr/>
        <a:lstStyle/>
        <a:p>
          <a:endParaRPr lang="ru-RU"/>
        </a:p>
      </dgm:t>
    </dgm:pt>
    <dgm:pt modelId="{A7C36ED7-9B53-4071-A647-ADAEB73E6157}" type="sibTrans" cxnId="{236F2E6D-59EE-476D-B0FD-E8AE231BE4F0}">
      <dgm:prSet/>
      <dgm:spPr/>
      <dgm:t>
        <a:bodyPr/>
        <a:lstStyle/>
        <a:p>
          <a:endParaRPr lang="ru-RU"/>
        </a:p>
      </dgm:t>
    </dgm:pt>
    <dgm:pt modelId="{ABA0B91B-9EE7-42F5-A47C-B9442A664461}" type="pres">
      <dgm:prSet presAssocID="{6907EE5F-EEB5-45C1-B837-F053F9EC6C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32FAF4-4FA4-4432-9698-EA9FAFEB446D}" type="pres">
      <dgm:prSet presAssocID="{027F7841-9E1F-402A-A9BB-54C4BA5775A3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ED513-1121-4135-A55B-0E3EFFD96A76}" type="pres">
      <dgm:prSet presAssocID="{32DFDB05-CA11-493E-87C8-4983E6D5A9CF}" presName="spacer" presStyleCnt="0"/>
      <dgm:spPr/>
    </dgm:pt>
    <dgm:pt modelId="{1DEEBE8A-8C33-4F10-803C-DBD4EA21BE4A}" type="pres">
      <dgm:prSet presAssocID="{742EA48B-91D7-42A8-8BEF-CD11ACC5A7F8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BDB3A-7A27-4E00-9F37-009DB74F9C30}" type="pres">
      <dgm:prSet presAssocID="{FEDBB1F9-DD1F-4641-B9DE-20DDEE08BB6A}" presName="spacer" presStyleCnt="0"/>
      <dgm:spPr/>
    </dgm:pt>
    <dgm:pt modelId="{F8ECEE5D-B350-44B8-830F-3AA092EEF2E1}" type="pres">
      <dgm:prSet presAssocID="{2E6067CD-1646-4373-83F3-5C28D9E563DD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795E2-0D9A-482A-82A1-B07492939167}" type="pres">
      <dgm:prSet presAssocID="{5658210A-2104-45F8-B655-4054DD525A32}" presName="spacer" presStyleCnt="0"/>
      <dgm:spPr/>
    </dgm:pt>
    <dgm:pt modelId="{7F0AB3EF-5988-49E2-903E-CE65EA1E95CF}" type="pres">
      <dgm:prSet presAssocID="{5799BAEF-4033-4D5F-8982-B4B915867297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638C6-2F11-42AB-B346-4ADCA4EA7A0A}" type="pres">
      <dgm:prSet presAssocID="{57104558-D839-46AD-87DA-19E6F911C394}" presName="spacer" presStyleCnt="0"/>
      <dgm:spPr/>
    </dgm:pt>
    <dgm:pt modelId="{DF0AFF07-4D5E-40A2-B3D6-D2A7E6A0BB86}" type="pres">
      <dgm:prSet presAssocID="{018F1D8C-5CFC-422B-83FF-10868194F295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085AA-B02B-4472-A48F-CE5837A10580}" type="pres">
      <dgm:prSet presAssocID="{AF93CFA5-EF5F-4468-B7EF-9155CCF9C9BD}" presName="spacer" presStyleCnt="0"/>
      <dgm:spPr/>
    </dgm:pt>
    <dgm:pt modelId="{926752A3-475C-4D35-83CD-C56E3666C539}" type="pres">
      <dgm:prSet presAssocID="{A4C6BFF0-DE84-4328-87E5-0BAC7936D85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C868B-AF62-4C1C-B1CB-5F3CA9DE3A5E}" type="pres">
      <dgm:prSet presAssocID="{A7C36ED7-9B53-4071-A647-ADAEB73E6157}" presName="spacer" presStyleCnt="0"/>
      <dgm:spPr/>
    </dgm:pt>
    <dgm:pt modelId="{C1A21EFA-E46B-4E21-8C54-328E324C6801}" type="pres">
      <dgm:prSet presAssocID="{70A8D011-8BB8-4D44-9DE7-2C59F0B56C6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E23210-F15B-4719-B3F9-6A3301C5623D}" type="presOf" srcId="{742EA48B-91D7-42A8-8BEF-CD11ACC5A7F8}" destId="{1DEEBE8A-8C33-4F10-803C-DBD4EA21BE4A}" srcOrd="0" destOrd="0" presId="urn:microsoft.com/office/officeart/2005/8/layout/vList2"/>
    <dgm:cxn modelId="{236F2E6D-59EE-476D-B0FD-E8AE231BE4F0}" srcId="{6907EE5F-EEB5-45C1-B837-F053F9EC6C8F}" destId="{A4C6BFF0-DE84-4328-87E5-0BAC7936D859}" srcOrd="5" destOrd="0" parTransId="{1B98BB2B-86D8-4A4F-A125-A048716969C3}" sibTransId="{A7C36ED7-9B53-4071-A647-ADAEB73E6157}"/>
    <dgm:cxn modelId="{796B9299-951D-4C64-B0D2-12BBF6FF2610}" srcId="{6907EE5F-EEB5-45C1-B837-F053F9EC6C8F}" destId="{742EA48B-91D7-42A8-8BEF-CD11ACC5A7F8}" srcOrd="1" destOrd="0" parTransId="{E376F30D-B2B5-46CB-99CA-1CDE04E786E8}" sibTransId="{FEDBB1F9-DD1F-4641-B9DE-20DDEE08BB6A}"/>
    <dgm:cxn modelId="{1237459E-4DAA-4A93-A483-B8BFEB1D1332}" type="presOf" srcId="{018F1D8C-5CFC-422B-83FF-10868194F295}" destId="{DF0AFF07-4D5E-40A2-B3D6-D2A7E6A0BB86}" srcOrd="0" destOrd="0" presId="urn:microsoft.com/office/officeart/2005/8/layout/vList2"/>
    <dgm:cxn modelId="{2A0BC1AE-6AE3-4BB8-98CD-6DCD4F6B3BDA}" srcId="{6907EE5F-EEB5-45C1-B837-F053F9EC6C8F}" destId="{2E6067CD-1646-4373-83F3-5C28D9E563DD}" srcOrd="2" destOrd="0" parTransId="{B48BD467-BCAB-43C7-A1CD-ADC0B4A3C2B4}" sibTransId="{5658210A-2104-45F8-B655-4054DD525A32}"/>
    <dgm:cxn modelId="{18AE54C0-8F2B-40C2-BBF5-4482AE73796D}" type="presOf" srcId="{A4C6BFF0-DE84-4328-87E5-0BAC7936D859}" destId="{926752A3-475C-4D35-83CD-C56E3666C539}" srcOrd="0" destOrd="0" presId="urn:microsoft.com/office/officeart/2005/8/layout/vList2"/>
    <dgm:cxn modelId="{4E0CACA8-EFA5-442C-818B-B126999F8D30}" srcId="{6907EE5F-EEB5-45C1-B837-F053F9EC6C8F}" destId="{5799BAEF-4033-4D5F-8982-B4B915867297}" srcOrd="3" destOrd="0" parTransId="{249971B8-C297-4D5F-A238-7EA4DF6A2202}" sibTransId="{57104558-D839-46AD-87DA-19E6F911C394}"/>
    <dgm:cxn modelId="{764AF65E-06DE-4506-AC50-1E001645F405}" srcId="{6907EE5F-EEB5-45C1-B837-F053F9EC6C8F}" destId="{018F1D8C-5CFC-422B-83FF-10868194F295}" srcOrd="4" destOrd="0" parTransId="{C9917311-C768-4597-94DB-A6C119827BD9}" sibTransId="{AF93CFA5-EF5F-4468-B7EF-9155CCF9C9BD}"/>
    <dgm:cxn modelId="{5DD5B1BD-6F12-4EA1-97DB-1A6D82E8E69F}" type="presOf" srcId="{5799BAEF-4033-4D5F-8982-B4B915867297}" destId="{7F0AB3EF-5988-49E2-903E-CE65EA1E95CF}" srcOrd="0" destOrd="0" presId="urn:microsoft.com/office/officeart/2005/8/layout/vList2"/>
    <dgm:cxn modelId="{D2928C9E-6662-4599-923E-845AF6536289}" type="presOf" srcId="{2E6067CD-1646-4373-83F3-5C28D9E563DD}" destId="{F8ECEE5D-B350-44B8-830F-3AA092EEF2E1}" srcOrd="0" destOrd="0" presId="urn:microsoft.com/office/officeart/2005/8/layout/vList2"/>
    <dgm:cxn modelId="{E4054959-DC4D-461C-8A70-2327DC635811}" type="presOf" srcId="{027F7841-9E1F-402A-A9BB-54C4BA5775A3}" destId="{4732FAF4-4FA4-4432-9698-EA9FAFEB446D}" srcOrd="0" destOrd="0" presId="urn:microsoft.com/office/officeart/2005/8/layout/vList2"/>
    <dgm:cxn modelId="{0F656CB9-8924-4894-8446-C2E04249E711}" srcId="{6907EE5F-EEB5-45C1-B837-F053F9EC6C8F}" destId="{027F7841-9E1F-402A-A9BB-54C4BA5775A3}" srcOrd="0" destOrd="0" parTransId="{9AB6BC14-75BC-4A8B-BC4E-3DC0F713A645}" sibTransId="{32DFDB05-CA11-493E-87C8-4983E6D5A9CF}"/>
    <dgm:cxn modelId="{F161A15E-8687-4A5E-9C20-EEF9EABBB190}" type="presOf" srcId="{70A8D011-8BB8-4D44-9DE7-2C59F0B56C6D}" destId="{C1A21EFA-E46B-4E21-8C54-328E324C6801}" srcOrd="0" destOrd="0" presId="urn:microsoft.com/office/officeart/2005/8/layout/vList2"/>
    <dgm:cxn modelId="{2F2A33B2-6018-4B00-BF19-AEAECCE7B016}" type="presOf" srcId="{6907EE5F-EEB5-45C1-B837-F053F9EC6C8F}" destId="{ABA0B91B-9EE7-42F5-A47C-B9442A664461}" srcOrd="0" destOrd="0" presId="urn:microsoft.com/office/officeart/2005/8/layout/vList2"/>
    <dgm:cxn modelId="{25D40132-AF49-4155-9EF4-D20BF5709BC7}" srcId="{6907EE5F-EEB5-45C1-B837-F053F9EC6C8F}" destId="{70A8D011-8BB8-4D44-9DE7-2C59F0B56C6D}" srcOrd="6" destOrd="0" parTransId="{7E3947BC-6C16-4F22-9316-265E6739E7F0}" sibTransId="{5B937D67-3DC3-49A7-AFEE-BF5C7E269583}"/>
    <dgm:cxn modelId="{8307D352-6341-4926-A02A-8EF1C9CE28E6}" type="presParOf" srcId="{ABA0B91B-9EE7-42F5-A47C-B9442A664461}" destId="{4732FAF4-4FA4-4432-9698-EA9FAFEB446D}" srcOrd="0" destOrd="0" presId="urn:microsoft.com/office/officeart/2005/8/layout/vList2"/>
    <dgm:cxn modelId="{A5E3FB5C-0A27-418A-858E-E436EEDEBEEF}" type="presParOf" srcId="{ABA0B91B-9EE7-42F5-A47C-B9442A664461}" destId="{E67ED513-1121-4135-A55B-0E3EFFD96A76}" srcOrd="1" destOrd="0" presId="urn:microsoft.com/office/officeart/2005/8/layout/vList2"/>
    <dgm:cxn modelId="{150C8C11-DC5F-4213-B4CE-2938E0070DC2}" type="presParOf" srcId="{ABA0B91B-9EE7-42F5-A47C-B9442A664461}" destId="{1DEEBE8A-8C33-4F10-803C-DBD4EA21BE4A}" srcOrd="2" destOrd="0" presId="urn:microsoft.com/office/officeart/2005/8/layout/vList2"/>
    <dgm:cxn modelId="{1CC48D4D-E16C-4ABD-8110-94D7A848E98A}" type="presParOf" srcId="{ABA0B91B-9EE7-42F5-A47C-B9442A664461}" destId="{576BDB3A-7A27-4E00-9F37-009DB74F9C30}" srcOrd="3" destOrd="0" presId="urn:microsoft.com/office/officeart/2005/8/layout/vList2"/>
    <dgm:cxn modelId="{1DE86A59-056F-4136-9ECD-C9868D1F9196}" type="presParOf" srcId="{ABA0B91B-9EE7-42F5-A47C-B9442A664461}" destId="{F8ECEE5D-B350-44B8-830F-3AA092EEF2E1}" srcOrd="4" destOrd="0" presId="urn:microsoft.com/office/officeart/2005/8/layout/vList2"/>
    <dgm:cxn modelId="{E8417DDE-9455-40E2-B52B-A3527ACC15B6}" type="presParOf" srcId="{ABA0B91B-9EE7-42F5-A47C-B9442A664461}" destId="{082795E2-0D9A-482A-82A1-B07492939167}" srcOrd="5" destOrd="0" presId="urn:microsoft.com/office/officeart/2005/8/layout/vList2"/>
    <dgm:cxn modelId="{282B2F8D-D5C8-4BAA-B588-86C38E627B3A}" type="presParOf" srcId="{ABA0B91B-9EE7-42F5-A47C-B9442A664461}" destId="{7F0AB3EF-5988-49E2-903E-CE65EA1E95CF}" srcOrd="6" destOrd="0" presId="urn:microsoft.com/office/officeart/2005/8/layout/vList2"/>
    <dgm:cxn modelId="{84F75E8C-ED7D-4BB1-8AAC-FC93D21EC6EF}" type="presParOf" srcId="{ABA0B91B-9EE7-42F5-A47C-B9442A664461}" destId="{EA9638C6-2F11-42AB-B346-4ADCA4EA7A0A}" srcOrd="7" destOrd="0" presId="urn:microsoft.com/office/officeart/2005/8/layout/vList2"/>
    <dgm:cxn modelId="{697F359F-A953-489F-8FC1-193FE812B6B5}" type="presParOf" srcId="{ABA0B91B-9EE7-42F5-A47C-B9442A664461}" destId="{DF0AFF07-4D5E-40A2-B3D6-D2A7E6A0BB86}" srcOrd="8" destOrd="0" presId="urn:microsoft.com/office/officeart/2005/8/layout/vList2"/>
    <dgm:cxn modelId="{AAA9696A-A2B0-470C-AA1C-9745560394B7}" type="presParOf" srcId="{ABA0B91B-9EE7-42F5-A47C-B9442A664461}" destId="{E31085AA-B02B-4472-A48F-CE5837A10580}" srcOrd="9" destOrd="0" presId="urn:microsoft.com/office/officeart/2005/8/layout/vList2"/>
    <dgm:cxn modelId="{0024A8AC-EAA1-44C1-95AC-4406C044E302}" type="presParOf" srcId="{ABA0B91B-9EE7-42F5-A47C-B9442A664461}" destId="{926752A3-475C-4D35-83CD-C56E3666C539}" srcOrd="10" destOrd="0" presId="urn:microsoft.com/office/officeart/2005/8/layout/vList2"/>
    <dgm:cxn modelId="{6E712B15-DD9A-457B-A9FF-792DE2173046}" type="presParOf" srcId="{ABA0B91B-9EE7-42F5-A47C-B9442A664461}" destId="{0E6C868B-AF62-4C1C-B1CB-5F3CA9DE3A5E}" srcOrd="11" destOrd="0" presId="urn:microsoft.com/office/officeart/2005/8/layout/vList2"/>
    <dgm:cxn modelId="{14F5CFD4-AF88-4D6E-B84E-2AA4D37616DC}" type="presParOf" srcId="{ABA0B91B-9EE7-42F5-A47C-B9442A664461}" destId="{C1A21EFA-E46B-4E21-8C54-328E324C680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07EE5F-EEB5-45C1-B837-F053F9EC6C8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ACEF86C-9E53-4172-8A2C-972E5CA4B59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удосконалення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соціально-трудових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впровадження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демократії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соціальне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адвокатування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652272-D256-46E6-B2CA-376E56A5A8FB}" type="parTrans" cxnId="{166113FE-761D-4C81-86FD-56D379A7D80C}">
      <dgm:prSet/>
      <dgm:spPr/>
      <dgm:t>
        <a:bodyPr/>
        <a:lstStyle/>
        <a:p>
          <a:endParaRPr lang="ru-RU"/>
        </a:p>
      </dgm:t>
    </dgm:pt>
    <dgm:pt modelId="{DF904F78-3FA9-47D1-B8A8-E9F6987963CC}" type="sibTrans" cxnId="{166113FE-761D-4C81-86FD-56D379A7D80C}">
      <dgm:prSet/>
      <dgm:spPr/>
      <dgm:t>
        <a:bodyPr/>
        <a:lstStyle/>
        <a:p>
          <a:endParaRPr lang="ru-RU"/>
        </a:p>
      </dgm:t>
    </dgm:pt>
    <dgm:pt modelId="{A52C82E5-C5DA-46F2-9991-51709471DB7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участь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розподілі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прибутків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3FA7BA8-9F6D-4F95-9A13-2EF78F6FA79A}" type="parTrans" cxnId="{1C9A6BF5-D65D-436C-AAA5-137AE8367D53}">
      <dgm:prSet/>
      <dgm:spPr/>
      <dgm:t>
        <a:bodyPr/>
        <a:lstStyle/>
        <a:p>
          <a:endParaRPr lang="ru-RU"/>
        </a:p>
      </dgm:t>
    </dgm:pt>
    <dgm:pt modelId="{D4623BFC-87A8-4C3D-97F3-2EB6E773AAE1}" type="sibTrans" cxnId="{1C9A6BF5-D65D-436C-AAA5-137AE8367D53}">
      <dgm:prSet/>
      <dgm:spPr/>
      <dgm:t>
        <a:bodyPr/>
        <a:lstStyle/>
        <a:p>
          <a:endParaRPr lang="ru-RU"/>
        </a:p>
      </dgm:t>
    </dgm:pt>
    <dgm:pt modelId="{9B1D47DD-69B8-4C93-91C8-5FC725796BF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відповідальне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споживання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впровадження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технологій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замкненого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циклу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967678-77CB-4FED-B97F-3E88FA2081F6}" type="parTrans" cxnId="{7D8B9C19-EE31-4F39-B9D0-6EDB85E631E9}">
      <dgm:prSet/>
      <dgm:spPr/>
      <dgm:t>
        <a:bodyPr/>
        <a:lstStyle/>
        <a:p>
          <a:endParaRPr lang="ru-RU"/>
        </a:p>
      </dgm:t>
    </dgm:pt>
    <dgm:pt modelId="{D7161BD5-FA37-4662-9909-8659881EED03}" type="sibTrans" cxnId="{7D8B9C19-EE31-4F39-B9D0-6EDB85E631E9}">
      <dgm:prSet/>
      <dgm:spPr/>
      <dgm:t>
        <a:bodyPr/>
        <a:lstStyle/>
        <a:p>
          <a:endParaRPr lang="ru-RU"/>
        </a:p>
      </dgm:t>
    </dgm:pt>
    <dgm:pt modelId="{61566F56-B029-4CDB-AF38-3B937EBD0CE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соціально-орієнтований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маркетинг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51673F-57AF-4699-9BE1-375BD62EB3BD}" type="parTrans" cxnId="{6DC99531-79DD-4AA1-8543-8C9472208CF8}">
      <dgm:prSet/>
      <dgm:spPr/>
      <dgm:t>
        <a:bodyPr/>
        <a:lstStyle/>
        <a:p>
          <a:endParaRPr lang="ru-RU"/>
        </a:p>
      </dgm:t>
    </dgm:pt>
    <dgm:pt modelId="{495A630C-8FA7-4495-8083-FB3BD6988B41}" type="sibTrans" cxnId="{6DC99531-79DD-4AA1-8543-8C9472208CF8}">
      <dgm:prSet/>
      <dgm:spPr/>
      <dgm:t>
        <a:bodyPr/>
        <a:lstStyle/>
        <a:p>
          <a:endParaRPr lang="ru-RU"/>
        </a:p>
      </dgm:t>
    </dgm:pt>
    <dgm:pt modelId="{32EB5EC6-CB1B-4A8E-B48C-1C7FA478F17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спонсорство і корпоративна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благодійність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343F42-16B8-41CD-A192-A02B7347DC15}" type="parTrans" cxnId="{62F355A5-D047-4D9C-963A-49D7B25A5276}">
      <dgm:prSet/>
      <dgm:spPr/>
      <dgm:t>
        <a:bodyPr/>
        <a:lstStyle/>
        <a:p>
          <a:endParaRPr lang="ru-RU"/>
        </a:p>
      </dgm:t>
    </dgm:pt>
    <dgm:pt modelId="{30356AFB-2641-4FC8-AD6F-1D9E5B5671CA}" type="sibTrans" cxnId="{62F355A5-D047-4D9C-963A-49D7B25A5276}">
      <dgm:prSet/>
      <dgm:spPr/>
      <dgm:t>
        <a:bodyPr/>
        <a:lstStyle/>
        <a:p>
          <a:endParaRPr lang="ru-RU"/>
        </a:p>
      </dgm:t>
    </dgm:pt>
    <dgm:pt modelId="{A1DEA5EF-038D-4BCD-843D-B6FA2FFABA0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безпечні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сприятливі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умови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BD2AFA-FA8F-4124-A5AD-810196F488B3}" type="parTrans" cxnId="{375AFA8F-3941-4236-85BF-1D24BAC4C508}">
      <dgm:prSet/>
      <dgm:spPr/>
      <dgm:t>
        <a:bodyPr/>
        <a:lstStyle/>
        <a:p>
          <a:endParaRPr lang="ru-RU"/>
        </a:p>
      </dgm:t>
    </dgm:pt>
    <dgm:pt modelId="{3F95BA76-9D4D-4FF5-AAAB-CB1D7896F3A5}" type="sibTrans" cxnId="{375AFA8F-3941-4236-85BF-1D24BAC4C508}">
      <dgm:prSet/>
      <dgm:spPr/>
      <dgm:t>
        <a:bodyPr/>
        <a:lstStyle/>
        <a:p>
          <a:endParaRPr lang="ru-RU"/>
        </a:p>
      </dgm:t>
    </dgm:pt>
    <dgm:pt modelId="{64219ADB-6A48-449D-BD41-479B0643D5E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нефінансова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звітність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аудит 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контролінг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1A6CB5-C961-40C9-83E1-AEB67EF3392F}" type="parTrans" cxnId="{5DF20E2D-E3A3-471E-BEA5-A3D194BE2E8D}">
      <dgm:prSet/>
      <dgm:spPr/>
      <dgm:t>
        <a:bodyPr/>
        <a:lstStyle/>
        <a:p>
          <a:endParaRPr lang="ru-RU"/>
        </a:p>
      </dgm:t>
    </dgm:pt>
    <dgm:pt modelId="{70E3863D-BEA6-4B03-9AC9-D4FAC12EF25E}" type="sibTrans" cxnId="{5DF20E2D-E3A3-471E-BEA5-A3D194BE2E8D}">
      <dgm:prSet/>
      <dgm:spPr/>
      <dgm:t>
        <a:bodyPr/>
        <a:lstStyle/>
        <a:p>
          <a:endParaRPr lang="ru-RU"/>
        </a:p>
      </dgm:t>
    </dgm:pt>
    <dgm:pt modelId="{15391DAA-F731-49B4-BC3E-CE73D2A942A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брендинг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комунікації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ділової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корпоративна культура 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C775A0-4AC1-4986-AB5A-2388485F8DD6}" type="parTrans" cxnId="{149D345C-D921-47F1-800D-035B34E0FD96}">
      <dgm:prSet/>
      <dgm:spPr/>
      <dgm:t>
        <a:bodyPr/>
        <a:lstStyle/>
        <a:p>
          <a:endParaRPr lang="ru-RU"/>
        </a:p>
      </dgm:t>
    </dgm:pt>
    <dgm:pt modelId="{257FB993-FD65-4899-959D-B15D91A77FA4}" type="sibTrans" cxnId="{149D345C-D921-47F1-800D-035B34E0FD96}">
      <dgm:prSet/>
      <dgm:spPr/>
      <dgm:t>
        <a:bodyPr/>
        <a:lstStyle/>
        <a:p>
          <a:endParaRPr lang="ru-RU"/>
        </a:p>
      </dgm:t>
    </dgm:pt>
    <dgm:pt modelId="{ABA0B91B-9EE7-42F5-A47C-B9442A664461}" type="pres">
      <dgm:prSet presAssocID="{6907EE5F-EEB5-45C1-B837-F053F9EC6C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B710D5-4F64-46AD-9E66-5C0818224086}" type="pres">
      <dgm:prSet presAssocID="{9ACEF86C-9E53-4172-8A2C-972E5CA4B59E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8F1137-680C-4948-83FE-E73BCE610507}" type="pres">
      <dgm:prSet presAssocID="{DF904F78-3FA9-47D1-B8A8-E9F6987963CC}" presName="spacer" presStyleCnt="0"/>
      <dgm:spPr/>
    </dgm:pt>
    <dgm:pt modelId="{82B32278-D831-4638-98BE-F84B67672165}" type="pres">
      <dgm:prSet presAssocID="{A52C82E5-C5DA-46F2-9991-51709471DB71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3D28C-7097-4C38-A39B-2F5D0580B91B}" type="pres">
      <dgm:prSet presAssocID="{D4623BFC-87A8-4C3D-97F3-2EB6E773AAE1}" presName="spacer" presStyleCnt="0"/>
      <dgm:spPr/>
    </dgm:pt>
    <dgm:pt modelId="{17F18841-3418-4AFC-B3DA-8A31833FED69}" type="pres">
      <dgm:prSet presAssocID="{9B1D47DD-69B8-4C93-91C8-5FC725796BFB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36BA7-F566-4608-9095-4D4E639DEAF7}" type="pres">
      <dgm:prSet presAssocID="{D7161BD5-FA37-4662-9909-8659881EED03}" presName="spacer" presStyleCnt="0"/>
      <dgm:spPr/>
    </dgm:pt>
    <dgm:pt modelId="{B6E8AC07-13EC-4BEB-A8A8-0F2CA3710535}" type="pres">
      <dgm:prSet presAssocID="{61566F56-B029-4CDB-AF38-3B937EBD0CE8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48DDA-6E5A-4D95-A494-7FE6B3E94916}" type="pres">
      <dgm:prSet presAssocID="{495A630C-8FA7-4495-8083-FB3BD6988B41}" presName="spacer" presStyleCnt="0"/>
      <dgm:spPr/>
    </dgm:pt>
    <dgm:pt modelId="{F3E481C2-AC06-4AF8-B135-665063EDAEE2}" type="pres">
      <dgm:prSet presAssocID="{32EB5EC6-CB1B-4A8E-B48C-1C7FA478F17D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C92132-7E1E-45B5-B30F-C3A2FCBD3A86}" type="pres">
      <dgm:prSet presAssocID="{30356AFB-2641-4FC8-AD6F-1D9E5B5671CA}" presName="spacer" presStyleCnt="0"/>
      <dgm:spPr/>
    </dgm:pt>
    <dgm:pt modelId="{60FF325E-C685-4FBF-8D11-4549573439BB}" type="pres">
      <dgm:prSet presAssocID="{A1DEA5EF-038D-4BCD-843D-B6FA2FFABA0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1C868-8393-4309-A600-3E75AEF77133}" type="pres">
      <dgm:prSet presAssocID="{3F95BA76-9D4D-4FF5-AAAB-CB1D7896F3A5}" presName="spacer" presStyleCnt="0"/>
      <dgm:spPr/>
    </dgm:pt>
    <dgm:pt modelId="{C3EF6E76-C550-4175-B36D-D5079268EB27}" type="pres">
      <dgm:prSet presAssocID="{64219ADB-6A48-449D-BD41-479B0643D5EE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B8D76-C8ED-4CF1-938F-5AD7B8C274B1}" type="pres">
      <dgm:prSet presAssocID="{70E3863D-BEA6-4B03-9AC9-D4FAC12EF25E}" presName="spacer" presStyleCnt="0"/>
      <dgm:spPr/>
    </dgm:pt>
    <dgm:pt modelId="{BBBE81A7-21C3-4807-98E3-443B20BD90F8}" type="pres">
      <dgm:prSet presAssocID="{15391DAA-F731-49B4-BC3E-CE73D2A942A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8B9C19-EE31-4F39-B9D0-6EDB85E631E9}" srcId="{6907EE5F-EEB5-45C1-B837-F053F9EC6C8F}" destId="{9B1D47DD-69B8-4C93-91C8-5FC725796BFB}" srcOrd="2" destOrd="0" parTransId="{4F967678-77CB-4FED-B97F-3E88FA2081F6}" sibTransId="{D7161BD5-FA37-4662-9909-8659881EED03}"/>
    <dgm:cxn modelId="{2C7D702B-1312-4F63-B6CD-A3C7EC988C5A}" type="presOf" srcId="{6907EE5F-EEB5-45C1-B837-F053F9EC6C8F}" destId="{ABA0B91B-9EE7-42F5-A47C-B9442A664461}" srcOrd="0" destOrd="0" presId="urn:microsoft.com/office/officeart/2005/8/layout/vList2"/>
    <dgm:cxn modelId="{62F355A5-D047-4D9C-963A-49D7B25A5276}" srcId="{6907EE5F-EEB5-45C1-B837-F053F9EC6C8F}" destId="{32EB5EC6-CB1B-4A8E-B48C-1C7FA478F17D}" srcOrd="4" destOrd="0" parTransId="{1D343F42-16B8-41CD-A192-A02B7347DC15}" sibTransId="{30356AFB-2641-4FC8-AD6F-1D9E5B5671CA}"/>
    <dgm:cxn modelId="{9319A9B6-EBD3-4CB6-B626-C11583BA710D}" type="presOf" srcId="{A52C82E5-C5DA-46F2-9991-51709471DB71}" destId="{82B32278-D831-4638-98BE-F84B67672165}" srcOrd="0" destOrd="0" presId="urn:microsoft.com/office/officeart/2005/8/layout/vList2"/>
    <dgm:cxn modelId="{50A1B7D0-666C-48B0-88EA-61838262018F}" type="presOf" srcId="{A1DEA5EF-038D-4BCD-843D-B6FA2FFABA05}" destId="{60FF325E-C685-4FBF-8D11-4549573439BB}" srcOrd="0" destOrd="0" presId="urn:microsoft.com/office/officeart/2005/8/layout/vList2"/>
    <dgm:cxn modelId="{DAED1B38-9638-4531-B846-E201AC8ABB21}" type="presOf" srcId="{9B1D47DD-69B8-4C93-91C8-5FC725796BFB}" destId="{17F18841-3418-4AFC-B3DA-8A31833FED69}" srcOrd="0" destOrd="0" presId="urn:microsoft.com/office/officeart/2005/8/layout/vList2"/>
    <dgm:cxn modelId="{C51899B2-F500-4201-95D7-C82434939813}" type="presOf" srcId="{9ACEF86C-9E53-4172-8A2C-972E5CA4B59E}" destId="{E3B710D5-4F64-46AD-9E66-5C0818224086}" srcOrd="0" destOrd="0" presId="urn:microsoft.com/office/officeart/2005/8/layout/vList2"/>
    <dgm:cxn modelId="{5DF20E2D-E3A3-471E-BEA5-A3D194BE2E8D}" srcId="{6907EE5F-EEB5-45C1-B837-F053F9EC6C8F}" destId="{64219ADB-6A48-449D-BD41-479B0643D5EE}" srcOrd="6" destOrd="0" parTransId="{E11A6CB5-C961-40C9-83E1-AEB67EF3392F}" sibTransId="{70E3863D-BEA6-4B03-9AC9-D4FAC12EF25E}"/>
    <dgm:cxn modelId="{149D345C-D921-47F1-800D-035B34E0FD96}" srcId="{6907EE5F-EEB5-45C1-B837-F053F9EC6C8F}" destId="{15391DAA-F731-49B4-BC3E-CE73D2A942AE}" srcOrd="7" destOrd="0" parTransId="{1BC775A0-4AC1-4986-AB5A-2388485F8DD6}" sibTransId="{257FB993-FD65-4899-959D-B15D91A77FA4}"/>
    <dgm:cxn modelId="{6DC99531-79DD-4AA1-8543-8C9472208CF8}" srcId="{6907EE5F-EEB5-45C1-B837-F053F9EC6C8F}" destId="{61566F56-B029-4CDB-AF38-3B937EBD0CE8}" srcOrd="3" destOrd="0" parTransId="{C751673F-57AF-4699-9BE1-375BD62EB3BD}" sibTransId="{495A630C-8FA7-4495-8083-FB3BD6988B41}"/>
    <dgm:cxn modelId="{D89EF56C-45A2-4188-9DFE-EFE1B4BE2F54}" type="presOf" srcId="{32EB5EC6-CB1B-4A8E-B48C-1C7FA478F17D}" destId="{F3E481C2-AC06-4AF8-B135-665063EDAEE2}" srcOrd="0" destOrd="0" presId="urn:microsoft.com/office/officeart/2005/8/layout/vList2"/>
    <dgm:cxn modelId="{3AFD44E1-20A5-4024-8943-608BFE156E7A}" type="presOf" srcId="{61566F56-B029-4CDB-AF38-3B937EBD0CE8}" destId="{B6E8AC07-13EC-4BEB-A8A8-0F2CA3710535}" srcOrd="0" destOrd="0" presId="urn:microsoft.com/office/officeart/2005/8/layout/vList2"/>
    <dgm:cxn modelId="{1C9A6BF5-D65D-436C-AAA5-137AE8367D53}" srcId="{6907EE5F-EEB5-45C1-B837-F053F9EC6C8F}" destId="{A52C82E5-C5DA-46F2-9991-51709471DB71}" srcOrd="1" destOrd="0" parTransId="{43FA7BA8-9F6D-4F95-9A13-2EF78F6FA79A}" sibTransId="{D4623BFC-87A8-4C3D-97F3-2EB6E773AAE1}"/>
    <dgm:cxn modelId="{375AFA8F-3941-4236-85BF-1D24BAC4C508}" srcId="{6907EE5F-EEB5-45C1-B837-F053F9EC6C8F}" destId="{A1DEA5EF-038D-4BCD-843D-B6FA2FFABA05}" srcOrd="5" destOrd="0" parTransId="{48BD2AFA-FA8F-4124-A5AD-810196F488B3}" sibTransId="{3F95BA76-9D4D-4FF5-AAAB-CB1D7896F3A5}"/>
    <dgm:cxn modelId="{53EA3353-ABCE-4A8D-804D-C9A45149CDA6}" type="presOf" srcId="{15391DAA-F731-49B4-BC3E-CE73D2A942AE}" destId="{BBBE81A7-21C3-4807-98E3-443B20BD90F8}" srcOrd="0" destOrd="0" presId="urn:microsoft.com/office/officeart/2005/8/layout/vList2"/>
    <dgm:cxn modelId="{166113FE-761D-4C81-86FD-56D379A7D80C}" srcId="{6907EE5F-EEB5-45C1-B837-F053F9EC6C8F}" destId="{9ACEF86C-9E53-4172-8A2C-972E5CA4B59E}" srcOrd="0" destOrd="0" parTransId="{7A652272-D256-46E6-B2CA-376E56A5A8FB}" sibTransId="{DF904F78-3FA9-47D1-B8A8-E9F6987963CC}"/>
    <dgm:cxn modelId="{58F3F9B9-5A45-4AFA-BE1E-1006AC4A82BE}" type="presOf" srcId="{64219ADB-6A48-449D-BD41-479B0643D5EE}" destId="{C3EF6E76-C550-4175-B36D-D5079268EB27}" srcOrd="0" destOrd="0" presId="urn:microsoft.com/office/officeart/2005/8/layout/vList2"/>
    <dgm:cxn modelId="{198B7AB2-7AD0-4F2F-8FF6-7337C5F22027}" type="presParOf" srcId="{ABA0B91B-9EE7-42F5-A47C-B9442A664461}" destId="{E3B710D5-4F64-46AD-9E66-5C0818224086}" srcOrd="0" destOrd="0" presId="urn:microsoft.com/office/officeart/2005/8/layout/vList2"/>
    <dgm:cxn modelId="{7BB0BC5B-E831-4705-AA42-771FB1A15760}" type="presParOf" srcId="{ABA0B91B-9EE7-42F5-A47C-B9442A664461}" destId="{8F8F1137-680C-4948-83FE-E73BCE610507}" srcOrd="1" destOrd="0" presId="urn:microsoft.com/office/officeart/2005/8/layout/vList2"/>
    <dgm:cxn modelId="{C1947982-6027-45C2-8A87-0BF1ACC81E7F}" type="presParOf" srcId="{ABA0B91B-9EE7-42F5-A47C-B9442A664461}" destId="{82B32278-D831-4638-98BE-F84B67672165}" srcOrd="2" destOrd="0" presId="urn:microsoft.com/office/officeart/2005/8/layout/vList2"/>
    <dgm:cxn modelId="{5AF8434F-1216-4DE7-9841-77F695E6A485}" type="presParOf" srcId="{ABA0B91B-9EE7-42F5-A47C-B9442A664461}" destId="{81F3D28C-7097-4C38-A39B-2F5D0580B91B}" srcOrd="3" destOrd="0" presId="urn:microsoft.com/office/officeart/2005/8/layout/vList2"/>
    <dgm:cxn modelId="{B29BF60A-1038-492D-95DB-ABE0D5DC84BA}" type="presParOf" srcId="{ABA0B91B-9EE7-42F5-A47C-B9442A664461}" destId="{17F18841-3418-4AFC-B3DA-8A31833FED69}" srcOrd="4" destOrd="0" presId="urn:microsoft.com/office/officeart/2005/8/layout/vList2"/>
    <dgm:cxn modelId="{379F80F8-819D-46A2-8CF2-CE75C6D88184}" type="presParOf" srcId="{ABA0B91B-9EE7-42F5-A47C-B9442A664461}" destId="{7A136BA7-F566-4608-9095-4D4E639DEAF7}" srcOrd="5" destOrd="0" presId="urn:microsoft.com/office/officeart/2005/8/layout/vList2"/>
    <dgm:cxn modelId="{79C443D3-B6FC-4E38-B579-4684FA1D3B8B}" type="presParOf" srcId="{ABA0B91B-9EE7-42F5-A47C-B9442A664461}" destId="{B6E8AC07-13EC-4BEB-A8A8-0F2CA3710535}" srcOrd="6" destOrd="0" presId="urn:microsoft.com/office/officeart/2005/8/layout/vList2"/>
    <dgm:cxn modelId="{FCECA7B7-A795-495B-83DC-562C43C69EC4}" type="presParOf" srcId="{ABA0B91B-9EE7-42F5-A47C-B9442A664461}" destId="{AD948DDA-6E5A-4D95-A494-7FE6B3E94916}" srcOrd="7" destOrd="0" presId="urn:microsoft.com/office/officeart/2005/8/layout/vList2"/>
    <dgm:cxn modelId="{46CF8955-4028-4246-AB69-AA712EBA2737}" type="presParOf" srcId="{ABA0B91B-9EE7-42F5-A47C-B9442A664461}" destId="{F3E481C2-AC06-4AF8-B135-665063EDAEE2}" srcOrd="8" destOrd="0" presId="urn:microsoft.com/office/officeart/2005/8/layout/vList2"/>
    <dgm:cxn modelId="{813ADF04-86E9-4EFC-8432-29CEEA4569B7}" type="presParOf" srcId="{ABA0B91B-9EE7-42F5-A47C-B9442A664461}" destId="{D1C92132-7E1E-45B5-B30F-C3A2FCBD3A86}" srcOrd="9" destOrd="0" presId="urn:microsoft.com/office/officeart/2005/8/layout/vList2"/>
    <dgm:cxn modelId="{778F9851-AFF9-4C75-A4FB-4F3BA5D6B81B}" type="presParOf" srcId="{ABA0B91B-9EE7-42F5-A47C-B9442A664461}" destId="{60FF325E-C685-4FBF-8D11-4549573439BB}" srcOrd="10" destOrd="0" presId="urn:microsoft.com/office/officeart/2005/8/layout/vList2"/>
    <dgm:cxn modelId="{840D799C-D279-4153-8BF8-6B09BA7AA1E1}" type="presParOf" srcId="{ABA0B91B-9EE7-42F5-A47C-B9442A664461}" destId="{1671C868-8393-4309-A600-3E75AEF77133}" srcOrd="11" destOrd="0" presId="urn:microsoft.com/office/officeart/2005/8/layout/vList2"/>
    <dgm:cxn modelId="{D824F277-EB22-4502-AB73-EF4B09A881DE}" type="presParOf" srcId="{ABA0B91B-9EE7-42F5-A47C-B9442A664461}" destId="{C3EF6E76-C550-4175-B36D-D5079268EB27}" srcOrd="12" destOrd="0" presId="urn:microsoft.com/office/officeart/2005/8/layout/vList2"/>
    <dgm:cxn modelId="{5FE554C8-C3F4-42C6-A153-C4EF3390DD7C}" type="presParOf" srcId="{ABA0B91B-9EE7-42F5-A47C-B9442A664461}" destId="{C40B8D76-C8ED-4CF1-938F-5AD7B8C274B1}" srcOrd="13" destOrd="0" presId="urn:microsoft.com/office/officeart/2005/8/layout/vList2"/>
    <dgm:cxn modelId="{E4A82157-9674-4757-B6B7-30BE0AD5C876}" type="presParOf" srcId="{ABA0B91B-9EE7-42F5-A47C-B9442A664461}" destId="{BBBE81A7-21C3-4807-98E3-443B20BD90F8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907EE5F-EEB5-45C1-B837-F053F9EC6C8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4219ADB-6A48-449D-BD41-479B0643D5E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місцевими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органами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влади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громадами з метою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сталого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територій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розташування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1A6CB5-C961-40C9-83E1-AEB67EF3392F}" type="parTrans" cxnId="{5DF20E2D-E3A3-471E-BEA5-A3D194BE2E8D}">
      <dgm:prSet/>
      <dgm:spPr/>
      <dgm:t>
        <a:bodyPr/>
        <a:lstStyle/>
        <a:p>
          <a:endParaRPr lang="ru-RU"/>
        </a:p>
      </dgm:t>
    </dgm:pt>
    <dgm:pt modelId="{70E3863D-BEA6-4B03-9AC9-D4FAC12EF25E}" type="sibTrans" cxnId="{5DF20E2D-E3A3-471E-BEA5-A3D194BE2E8D}">
      <dgm:prSet/>
      <dgm:spPr/>
      <dgm:t>
        <a:bodyPr/>
        <a:lstStyle/>
        <a:p>
          <a:endParaRPr lang="ru-RU"/>
        </a:p>
      </dgm:t>
    </dgm:pt>
    <dgm:pt modelId="{865E714C-24E7-4F54-A605-55441FD2710A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зміцнення традицій чесного і відповідального підприємництва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93132B-5BD9-4C83-A343-3085C38264DC}" type="parTrans" cxnId="{35EF9003-F800-4E01-B76F-EA06F0607CAE}">
      <dgm:prSet/>
      <dgm:spPr/>
      <dgm:t>
        <a:bodyPr/>
        <a:lstStyle/>
        <a:p>
          <a:endParaRPr lang="ru-RU"/>
        </a:p>
      </dgm:t>
    </dgm:pt>
    <dgm:pt modelId="{6A2F49F5-DF90-4F3F-8342-425F5FF443D7}" type="sibTrans" cxnId="{35EF9003-F800-4E01-B76F-EA06F0607CAE}">
      <dgm:prSet/>
      <dgm:spPr/>
      <dgm:t>
        <a:bodyPr/>
        <a:lstStyle/>
        <a:p>
          <a:endParaRPr lang="ru-RU"/>
        </a:p>
      </dgm:t>
    </dgm:pt>
    <dgm:pt modelId="{9C95C4BE-6B4E-4A07-9CC2-9AE73D954479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 нових робочих місць, розбудова соціальної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C501E1-4962-47DF-8987-B9AB03C82EBF}" type="parTrans" cxnId="{06EFE2C0-298D-4E15-83E6-00C17D2AF446}">
      <dgm:prSet/>
      <dgm:spPr/>
      <dgm:t>
        <a:bodyPr/>
        <a:lstStyle/>
        <a:p>
          <a:endParaRPr lang="ru-RU"/>
        </a:p>
      </dgm:t>
    </dgm:pt>
    <dgm:pt modelId="{F1AED330-0B46-4775-BDF6-118959DFC76E}" type="sibTrans" cxnId="{06EFE2C0-298D-4E15-83E6-00C17D2AF446}">
      <dgm:prSet/>
      <dgm:spPr/>
      <dgm:t>
        <a:bodyPr/>
        <a:lstStyle/>
        <a:p>
          <a:endParaRPr lang="ru-RU"/>
        </a:p>
      </dgm:t>
    </dgm:pt>
    <dgm:pt modelId="{9FC0039C-D260-432B-901A-A66A7F527EA5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сприяння зміцненню соціальної правової держави і громадянського суспільства шляхом дотримання законодавства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DAEBCED-796D-4373-B1CF-9C0C457B50D5}" type="parTrans" cxnId="{6995F3C9-055A-4E10-A74F-5347ED98D1C3}">
      <dgm:prSet/>
      <dgm:spPr/>
      <dgm:t>
        <a:bodyPr/>
        <a:lstStyle/>
        <a:p>
          <a:endParaRPr lang="ru-RU"/>
        </a:p>
      </dgm:t>
    </dgm:pt>
    <dgm:pt modelId="{C859B628-AC3E-4A9F-8337-21BE41D8CC6A}" type="sibTrans" cxnId="{6995F3C9-055A-4E10-A74F-5347ED98D1C3}">
      <dgm:prSet/>
      <dgm:spPr/>
      <dgm:t>
        <a:bodyPr/>
        <a:lstStyle/>
        <a:p>
          <a:endParaRPr lang="ru-RU"/>
        </a:p>
      </dgm:t>
    </dgm:pt>
    <dgm:pt modelId="{C020CD37-53A2-4E2E-8271-95505461839A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налагодження дієвої системи соціального партнерства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0D8622-FB98-4EFE-8207-BEF6BFBC2A74}" type="parTrans" cxnId="{7B78253E-A13A-41BE-9376-15F45D28DA6B}">
      <dgm:prSet/>
      <dgm:spPr/>
      <dgm:t>
        <a:bodyPr/>
        <a:lstStyle/>
        <a:p>
          <a:endParaRPr lang="ru-RU"/>
        </a:p>
      </dgm:t>
    </dgm:pt>
    <dgm:pt modelId="{D39235A5-2EAA-40D1-BEAA-CDC4DA108473}" type="sibTrans" cxnId="{7B78253E-A13A-41BE-9376-15F45D28DA6B}">
      <dgm:prSet/>
      <dgm:spPr/>
      <dgm:t>
        <a:bodyPr/>
        <a:lstStyle/>
        <a:p>
          <a:endParaRPr lang="ru-RU"/>
        </a:p>
      </dgm:t>
    </dgm:pt>
    <dgm:pt modelId="{16AB50EE-F0B2-46FD-8942-ACE6C4BC74B5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 здорового способу життя,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втілення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ідеалів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гуманізму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свободи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справедливості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солідарності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DC5CB9B-094E-4047-A09D-1DC7FD3C30B4}" type="parTrans" cxnId="{EC0E4F84-6D7E-47E3-87F1-FB1A6D3A723C}">
      <dgm:prSet/>
      <dgm:spPr/>
      <dgm:t>
        <a:bodyPr/>
        <a:lstStyle/>
        <a:p>
          <a:endParaRPr lang="ru-RU"/>
        </a:p>
      </dgm:t>
    </dgm:pt>
    <dgm:pt modelId="{BA406EC3-CF19-4127-8549-9F93F836AA33}" type="sibTrans" cxnId="{EC0E4F84-6D7E-47E3-87F1-FB1A6D3A723C}">
      <dgm:prSet/>
      <dgm:spPr/>
      <dgm:t>
        <a:bodyPr/>
        <a:lstStyle/>
        <a:p>
          <a:endParaRPr lang="ru-RU"/>
        </a:p>
      </dgm:t>
    </dgm:pt>
    <dgm:pt modelId="{61CEAD3E-35AE-4CA4-8276-5A8DF3033222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 сприятливих умов для відтворення 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людського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раціонального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FAA51FA-1767-4FB0-9647-5811C141A6E2}" type="parTrans" cxnId="{D17C3D6C-4AD4-472E-8285-4ECF0C4FBBAC}">
      <dgm:prSet/>
      <dgm:spPr/>
      <dgm:t>
        <a:bodyPr/>
        <a:lstStyle/>
        <a:p>
          <a:endParaRPr lang="ru-RU"/>
        </a:p>
      </dgm:t>
    </dgm:pt>
    <dgm:pt modelId="{31CA3F22-FDBD-4D38-A5C2-9C9A90534CF6}" type="sibTrans" cxnId="{D17C3D6C-4AD4-472E-8285-4ECF0C4FBBAC}">
      <dgm:prSet/>
      <dgm:spPr/>
      <dgm:t>
        <a:bodyPr/>
        <a:lstStyle/>
        <a:p>
          <a:endParaRPr lang="ru-RU"/>
        </a:p>
      </dgm:t>
    </dgm:pt>
    <dgm:pt modelId="{1300D4AE-D2E3-4B3D-A563-4F769DBF60CE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соціальне підприємництво у сферах, важливих для суспільства, соціальні інвестиції, інвестування в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розвитокгромади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венчурних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фондів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,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безпечні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сприятливі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умови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E8B15A8-4630-4B79-9144-5D27AA7CDA10}" type="parTrans" cxnId="{7BBF9C01-580A-4751-BC60-45F9E558CF4A}">
      <dgm:prSet/>
      <dgm:spPr/>
      <dgm:t>
        <a:bodyPr/>
        <a:lstStyle/>
        <a:p>
          <a:endParaRPr lang="ru-RU"/>
        </a:p>
      </dgm:t>
    </dgm:pt>
    <dgm:pt modelId="{2339FF64-1353-4C2C-9BE2-D5D93D3206A3}" type="sibTrans" cxnId="{7BBF9C01-580A-4751-BC60-45F9E558CF4A}">
      <dgm:prSet/>
      <dgm:spPr/>
      <dgm:t>
        <a:bodyPr/>
        <a:lstStyle/>
        <a:p>
          <a:endParaRPr lang="ru-RU"/>
        </a:p>
      </dgm:t>
    </dgm:pt>
    <dgm:pt modelId="{ABA0B91B-9EE7-42F5-A47C-B9442A664461}" type="pres">
      <dgm:prSet presAssocID="{6907EE5F-EEB5-45C1-B837-F053F9EC6C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7CFD32-0ACD-4B83-AE63-A967E052FE96}" type="pres">
      <dgm:prSet presAssocID="{865E714C-24E7-4F54-A605-55441FD2710A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9748E-7632-4F57-A98E-273992F778DF}" type="pres">
      <dgm:prSet presAssocID="{6A2F49F5-DF90-4F3F-8342-425F5FF443D7}" presName="spacer" presStyleCnt="0"/>
      <dgm:spPr/>
    </dgm:pt>
    <dgm:pt modelId="{ABEF2245-E190-4042-A7C7-ACD52CDDA4EE}" type="pres">
      <dgm:prSet presAssocID="{9C95C4BE-6B4E-4A07-9CC2-9AE73D954479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E683B-5EC8-4BF6-B3C3-ED0155CFBCED}" type="pres">
      <dgm:prSet presAssocID="{F1AED330-0B46-4775-BDF6-118959DFC76E}" presName="spacer" presStyleCnt="0"/>
      <dgm:spPr/>
    </dgm:pt>
    <dgm:pt modelId="{1089FE69-06F1-42B7-B1E5-9915A265E5F5}" type="pres">
      <dgm:prSet presAssocID="{9FC0039C-D260-432B-901A-A66A7F527EA5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114E0-67B2-40B2-A205-82BC1116A708}" type="pres">
      <dgm:prSet presAssocID="{C859B628-AC3E-4A9F-8337-21BE41D8CC6A}" presName="spacer" presStyleCnt="0"/>
      <dgm:spPr/>
    </dgm:pt>
    <dgm:pt modelId="{95785790-DD4B-40E2-ACCD-258E9C3CD05B}" type="pres">
      <dgm:prSet presAssocID="{C020CD37-53A2-4E2E-8271-95505461839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AFAD4-5BCA-4CD8-8079-859479895BF2}" type="pres">
      <dgm:prSet presAssocID="{D39235A5-2EAA-40D1-BEAA-CDC4DA108473}" presName="spacer" presStyleCnt="0"/>
      <dgm:spPr/>
    </dgm:pt>
    <dgm:pt modelId="{B0341453-8D1D-4A0B-B4A0-00EAB341BA8F}" type="pres">
      <dgm:prSet presAssocID="{16AB50EE-F0B2-46FD-8942-ACE6C4BC74B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C9778-9811-40CA-9EF4-B3E37443BD9B}" type="pres">
      <dgm:prSet presAssocID="{BA406EC3-CF19-4127-8549-9F93F836AA33}" presName="spacer" presStyleCnt="0"/>
      <dgm:spPr/>
    </dgm:pt>
    <dgm:pt modelId="{C280E229-FEF6-45ED-B743-32BEDB412BD1}" type="pres">
      <dgm:prSet presAssocID="{61CEAD3E-35AE-4CA4-8276-5A8DF3033222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53174E-38A2-4536-9703-24DAD51CB4F9}" type="pres">
      <dgm:prSet presAssocID="{31CA3F22-FDBD-4D38-A5C2-9C9A90534CF6}" presName="spacer" presStyleCnt="0"/>
      <dgm:spPr/>
    </dgm:pt>
    <dgm:pt modelId="{ABFF4FB9-283B-4E82-84CE-7C75965525BB}" type="pres">
      <dgm:prSet presAssocID="{1300D4AE-D2E3-4B3D-A563-4F769DBF60CE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C1FF2-0D35-4CEC-87D4-836642914C8F}" type="pres">
      <dgm:prSet presAssocID="{2339FF64-1353-4C2C-9BE2-D5D93D3206A3}" presName="spacer" presStyleCnt="0"/>
      <dgm:spPr/>
    </dgm:pt>
    <dgm:pt modelId="{C3EF6E76-C550-4175-B36D-D5079268EB27}" type="pres">
      <dgm:prSet presAssocID="{64219ADB-6A48-449D-BD41-479B0643D5E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78253E-A13A-41BE-9376-15F45D28DA6B}" srcId="{6907EE5F-EEB5-45C1-B837-F053F9EC6C8F}" destId="{C020CD37-53A2-4E2E-8271-95505461839A}" srcOrd="3" destOrd="0" parTransId="{8F0D8622-FB98-4EFE-8207-BEF6BFBC2A74}" sibTransId="{D39235A5-2EAA-40D1-BEAA-CDC4DA108473}"/>
    <dgm:cxn modelId="{89AE973A-0E2D-4494-A996-7BE21C835C88}" type="presOf" srcId="{1300D4AE-D2E3-4B3D-A563-4F769DBF60CE}" destId="{ABFF4FB9-283B-4E82-84CE-7C75965525BB}" srcOrd="0" destOrd="0" presId="urn:microsoft.com/office/officeart/2005/8/layout/vList2"/>
    <dgm:cxn modelId="{06EFE2C0-298D-4E15-83E6-00C17D2AF446}" srcId="{6907EE5F-EEB5-45C1-B837-F053F9EC6C8F}" destId="{9C95C4BE-6B4E-4A07-9CC2-9AE73D954479}" srcOrd="1" destOrd="0" parTransId="{6CC501E1-4962-47DF-8987-B9AB03C82EBF}" sibTransId="{F1AED330-0B46-4775-BDF6-118959DFC76E}"/>
    <dgm:cxn modelId="{F1B2ECBE-F2E9-4633-94C2-A8FB48284783}" type="presOf" srcId="{C020CD37-53A2-4E2E-8271-95505461839A}" destId="{95785790-DD4B-40E2-ACCD-258E9C3CD05B}" srcOrd="0" destOrd="0" presId="urn:microsoft.com/office/officeart/2005/8/layout/vList2"/>
    <dgm:cxn modelId="{D2D69C9B-93B5-4086-AFB7-185CECA956F4}" type="presOf" srcId="{64219ADB-6A48-449D-BD41-479B0643D5EE}" destId="{C3EF6E76-C550-4175-B36D-D5079268EB27}" srcOrd="0" destOrd="0" presId="urn:microsoft.com/office/officeart/2005/8/layout/vList2"/>
    <dgm:cxn modelId="{D17C3D6C-4AD4-472E-8285-4ECF0C4FBBAC}" srcId="{6907EE5F-EEB5-45C1-B837-F053F9EC6C8F}" destId="{61CEAD3E-35AE-4CA4-8276-5A8DF3033222}" srcOrd="5" destOrd="0" parTransId="{0FAA51FA-1767-4FB0-9647-5811C141A6E2}" sibTransId="{31CA3F22-FDBD-4D38-A5C2-9C9A90534CF6}"/>
    <dgm:cxn modelId="{BD5C2198-C49E-43BC-8FDA-E856ED9624A4}" type="presOf" srcId="{865E714C-24E7-4F54-A605-55441FD2710A}" destId="{2F7CFD32-0ACD-4B83-AE63-A967E052FE96}" srcOrd="0" destOrd="0" presId="urn:microsoft.com/office/officeart/2005/8/layout/vList2"/>
    <dgm:cxn modelId="{BED00F32-8825-49F8-B9FE-FA26C415C9AC}" type="presOf" srcId="{61CEAD3E-35AE-4CA4-8276-5A8DF3033222}" destId="{C280E229-FEF6-45ED-B743-32BEDB412BD1}" srcOrd="0" destOrd="0" presId="urn:microsoft.com/office/officeart/2005/8/layout/vList2"/>
    <dgm:cxn modelId="{4A6FE26B-ACE5-4B82-9787-638954431F9E}" type="presOf" srcId="{16AB50EE-F0B2-46FD-8942-ACE6C4BC74B5}" destId="{B0341453-8D1D-4A0B-B4A0-00EAB341BA8F}" srcOrd="0" destOrd="0" presId="urn:microsoft.com/office/officeart/2005/8/layout/vList2"/>
    <dgm:cxn modelId="{5DF20E2D-E3A3-471E-BEA5-A3D194BE2E8D}" srcId="{6907EE5F-EEB5-45C1-B837-F053F9EC6C8F}" destId="{64219ADB-6A48-449D-BD41-479B0643D5EE}" srcOrd="7" destOrd="0" parTransId="{E11A6CB5-C961-40C9-83E1-AEB67EF3392F}" sibTransId="{70E3863D-BEA6-4B03-9AC9-D4FAC12EF25E}"/>
    <dgm:cxn modelId="{56841FA3-4D0F-471E-A7A0-15F60CFF63F1}" type="presOf" srcId="{9FC0039C-D260-432B-901A-A66A7F527EA5}" destId="{1089FE69-06F1-42B7-B1E5-9915A265E5F5}" srcOrd="0" destOrd="0" presId="urn:microsoft.com/office/officeart/2005/8/layout/vList2"/>
    <dgm:cxn modelId="{7BBF9C01-580A-4751-BC60-45F9E558CF4A}" srcId="{6907EE5F-EEB5-45C1-B837-F053F9EC6C8F}" destId="{1300D4AE-D2E3-4B3D-A563-4F769DBF60CE}" srcOrd="6" destOrd="0" parTransId="{4E8B15A8-4630-4B79-9144-5D27AA7CDA10}" sibTransId="{2339FF64-1353-4C2C-9BE2-D5D93D3206A3}"/>
    <dgm:cxn modelId="{6995F3C9-055A-4E10-A74F-5347ED98D1C3}" srcId="{6907EE5F-EEB5-45C1-B837-F053F9EC6C8F}" destId="{9FC0039C-D260-432B-901A-A66A7F527EA5}" srcOrd="2" destOrd="0" parTransId="{0DAEBCED-796D-4373-B1CF-9C0C457B50D5}" sibTransId="{C859B628-AC3E-4A9F-8337-21BE41D8CC6A}"/>
    <dgm:cxn modelId="{96B1AE8C-465D-49A0-9677-A2C3690B73A1}" type="presOf" srcId="{6907EE5F-EEB5-45C1-B837-F053F9EC6C8F}" destId="{ABA0B91B-9EE7-42F5-A47C-B9442A664461}" srcOrd="0" destOrd="0" presId="urn:microsoft.com/office/officeart/2005/8/layout/vList2"/>
    <dgm:cxn modelId="{35EF9003-F800-4E01-B76F-EA06F0607CAE}" srcId="{6907EE5F-EEB5-45C1-B837-F053F9EC6C8F}" destId="{865E714C-24E7-4F54-A605-55441FD2710A}" srcOrd="0" destOrd="0" parTransId="{0793132B-5BD9-4C83-A343-3085C38264DC}" sibTransId="{6A2F49F5-DF90-4F3F-8342-425F5FF443D7}"/>
    <dgm:cxn modelId="{EC0E4F84-6D7E-47E3-87F1-FB1A6D3A723C}" srcId="{6907EE5F-EEB5-45C1-B837-F053F9EC6C8F}" destId="{16AB50EE-F0B2-46FD-8942-ACE6C4BC74B5}" srcOrd="4" destOrd="0" parTransId="{FDC5CB9B-094E-4047-A09D-1DC7FD3C30B4}" sibTransId="{BA406EC3-CF19-4127-8549-9F93F836AA33}"/>
    <dgm:cxn modelId="{B20986EC-CF9F-49A7-BA0A-A7F02418F234}" type="presOf" srcId="{9C95C4BE-6B4E-4A07-9CC2-9AE73D954479}" destId="{ABEF2245-E190-4042-A7C7-ACD52CDDA4EE}" srcOrd="0" destOrd="0" presId="urn:microsoft.com/office/officeart/2005/8/layout/vList2"/>
    <dgm:cxn modelId="{444EE961-95EC-42D7-A9DF-6E0DCFEEA9D6}" type="presParOf" srcId="{ABA0B91B-9EE7-42F5-A47C-B9442A664461}" destId="{2F7CFD32-0ACD-4B83-AE63-A967E052FE96}" srcOrd="0" destOrd="0" presId="urn:microsoft.com/office/officeart/2005/8/layout/vList2"/>
    <dgm:cxn modelId="{16395DF8-C7B7-402C-8630-4BB5378F3951}" type="presParOf" srcId="{ABA0B91B-9EE7-42F5-A47C-B9442A664461}" destId="{F919748E-7632-4F57-A98E-273992F778DF}" srcOrd="1" destOrd="0" presId="urn:microsoft.com/office/officeart/2005/8/layout/vList2"/>
    <dgm:cxn modelId="{48E3BEA8-3AF0-4E84-89FC-8EB92538519F}" type="presParOf" srcId="{ABA0B91B-9EE7-42F5-A47C-B9442A664461}" destId="{ABEF2245-E190-4042-A7C7-ACD52CDDA4EE}" srcOrd="2" destOrd="0" presId="urn:microsoft.com/office/officeart/2005/8/layout/vList2"/>
    <dgm:cxn modelId="{64EBB9D9-17ED-4F1C-B702-FAA0A8B0C819}" type="presParOf" srcId="{ABA0B91B-9EE7-42F5-A47C-B9442A664461}" destId="{AA5E683B-5EC8-4BF6-B3C3-ED0155CFBCED}" srcOrd="3" destOrd="0" presId="urn:microsoft.com/office/officeart/2005/8/layout/vList2"/>
    <dgm:cxn modelId="{F09ABBF4-C617-49F7-A8EA-F8B8C2AE29D9}" type="presParOf" srcId="{ABA0B91B-9EE7-42F5-A47C-B9442A664461}" destId="{1089FE69-06F1-42B7-B1E5-9915A265E5F5}" srcOrd="4" destOrd="0" presId="urn:microsoft.com/office/officeart/2005/8/layout/vList2"/>
    <dgm:cxn modelId="{D26D20DD-E710-4E93-BD46-CA061AA727EE}" type="presParOf" srcId="{ABA0B91B-9EE7-42F5-A47C-B9442A664461}" destId="{2D7114E0-67B2-40B2-A205-82BC1116A708}" srcOrd="5" destOrd="0" presId="urn:microsoft.com/office/officeart/2005/8/layout/vList2"/>
    <dgm:cxn modelId="{D08E979B-3D94-48AA-9301-44CAECEDC68D}" type="presParOf" srcId="{ABA0B91B-9EE7-42F5-A47C-B9442A664461}" destId="{95785790-DD4B-40E2-ACCD-258E9C3CD05B}" srcOrd="6" destOrd="0" presId="urn:microsoft.com/office/officeart/2005/8/layout/vList2"/>
    <dgm:cxn modelId="{BCBAB8CA-A42B-4DDF-898B-C53DDDC178D1}" type="presParOf" srcId="{ABA0B91B-9EE7-42F5-A47C-B9442A664461}" destId="{635AFAD4-5BCA-4CD8-8079-859479895BF2}" srcOrd="7" destOrd="0" presId="urn:microsoft.com/office/officeart/2005/8/layout/vList2"/>
    <dgm:cxn modelId="{FA7D66AF-0332-4F27-9C8A-71FD586F5FF5}" type="presParOf" srcId="{ABA0B91B-9EE7-42F5-A47C-B9442A664461}" destId="{B0341453-8D1D-4A0B-B4A0-00EAB341BA8F}" srcOrd="8" destOrd="0" presId="urn:microsoft.com/office/officeart/2005/8/layout/vList2"/>
    <dgm:cxn modelId="{6C83E7B7-F005-4AE0-8A4B-0EC3B1FFCC2B}" type="presParOf" srcId="{ABA0B91B-9EE7-42F5-A47C-B9442A664461}" destId="{52AC9778-9811-40CA-9EF4-B3E37443BD9B}" srcOrd="9" destOrd="0" presId="urn:microsoft.com/office/officeart/2005/8/layout/vList2"/>
    <dgm:cxn modelId="{36322000-2E44-4F52-B41E-3947AD21FC14}" type="presParOf" srcId="{ABA0B91B-9EE7-42F5-A47C-B9442A664461}" destId="{C280E229-FEF6-45ED-B743-32BEDB412BD1}" srcOrd="10" destOrd="0" presId="urn:microsoft.com/office/officeart/2005/8/layout/vList2"/>
    <dgm:cxn modelId="{14E70F2B-85CB-49E7-84C4-EAC19C9A3DA2}" type="presParOf" srcId="{ABA0B91B-9EE7-42F5-A47C-B9442A664461}" destId="{E153174E-38A2-4536-9703-24DAD51CB4F9}" srcOrd="11" destOrd="0" presId="urn:microsoft.com/office/officeart/2005/8/layout/vList2"/>
    <dgm:cxn modelId="{9ADBE347-97EE-4A7F-A94F-A73C083AACB0}" type="presParOf" srcId="{ABA0B91B-9EE7-42F5-A47C-B9442A664461}" destId="{ABFF4FB9-283B-4E82-84CE-7C75965525BB}" srcOrd="12" destOrd="0" presId="urn:microsoft.com/office/officeart/2005/8/layout/vList2"/>
    <dgm:cxn modelId="{149ECDEE-8E84-412A-818C-C385ED5E5905}" type="presParOf" srcId="{ABA0B91B-9EE7-42F5-A47C-B9442A664461}" destId="{621C1FF2-0D35-4CEC-87D4-836642914C8F}" srcOrd="13" destOrd="0" presId="urn:microsoft.com/office/officeart/2005/8/layout/vList2"/>
    <dgm:cxn modelId="{A8786A0F-25CD-4EA4-A9DD-8EC3D1AE6ECD}" type="presParOf" srcId="{ABA0B91B-9EE7-42F5-A47C-B9442A664461}" destId="{C3EF6E76-C550-4175-B36D-D5079268EB27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07EE5F-EEB5-45C1-B837-F053F9EC6C8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D2BF6EC-9171-46AF-91D0-59F877591844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впровадження у ділову практику відносин,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заснованих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чесності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взаємній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довірі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69E760-EE48-496E-B880-6585BEBAA069}" type="parTrans" cxnId="{AD6B0E00-80C0-4779-9D3E-2D5027984B67}">
      <dgm:prSet/>
      <dgm:spPr/>
      <dgm:t>
        <a:bodyPr/>
        <a:lstStyle/>
        <a:p>
          <a:endParaRPr lang="ru-RU"/>
        </a:p>
      </dgm:t>
    </dgm:pt>
    <dgm:pt modelId="{F00CDEB8-11AC-4A81-B814-5B815BF29EBF}" type="sibTrans" cxnId="{AD6B0E00-80C0-4779-9D3E-2D5027984B67}">
      <dgm:prSet/>
      <dgm:spPr/>
      <dgm:t>
        <a:bodyPr/>
        <a:lstStyle/>
        <a:p>
          <a:endParaRPr lang="ru-RU"/>
        </a:p>
      </dgm:t>
    </dgm:pt>
    <dgm:pt modelId="{9EF9EC53-780C-4142-9C6B-920B245E40FD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сприяння формуванню раціональної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моделі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споживання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моделлю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кругової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економіки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045CBA-448C-426A-8CAF-F669DF983D61}" type="parTrans" cxnId="{D6096F72-6E6B-424A-9F09-932F138AB7F6}">
      <dgm:prSet/>
      <dgm:spPr/>
      <dgm:t>
        <a:bodyPr/>
        <a:lstStyle/>
        <a:p>
          <a:endParaRPr lang="ru-RU"/>
        </a:p>
      </dgm:t>
    </dgm:pt>
    <dgm:pt modelId="{920C9929-1C13-4F57-B658-F867E8605D1C}" type="sibTrans" cxnId="{D6096F72-6E6B-424A-9F09-932F138AB7F6}">
      <dgm:prSet/>
      <dgm:spPr/>
      <dgm:t>
        <a:bodyPr/>
        <a:lstStyle/>
        <a:p>
          <a:endParaRPr lang="ru-RU"/>
        </a:p>
      </dgm:t>
    </dgm:pt>
    <dgm:pt modelId="{5F46B1E9-75B6-46BC-A341-3B80D1FF0E1F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забезпечення якості продукції, прав та інтересів споживачів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79F465-87E8-45A7-9690-8A9A5A636A9D}" type="parTrans" cxnId="{54103FB2-D198-495E-B470-0F6FF7EBF949}">
      <dgm:prSet/>
      <dgm:spPr/>
      <dgm:t>
        <a:bodyPr/>
        <a:lstStyle/>
        <a:p>
          <a:endParaRPr lang="ru-RU"/>
        </a:p>
      </dgm:t>
    </dgm:pt>
    <dgm:pt modelId="{5BC69FA0-9E62-4549-A69B-A4ED84BA07E0}" type="sibTrans" cxnId="{54103FB2-D198-495E-B470-0F6FF7EBF949}">
      <dgm:prSet/>
      <dgm:spPr/>
      <dgm:t>
        <a:bodyPr/>
        <a:lstStyle/>
        <a:p>
          <a:endParaRPr lang="ru-RU"/>
        </a:p>
      </dgm:t>
    </dgm:pt>
    <dgm:pt modelId="{0D641E8D-CF19-45E0-885D-EF4EF0B6B1A1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 добровільної суспільно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корисної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громадян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E9A6DB0-7E53-49AC-8CAD-C4C95ED7D2A2}" type="parTrans" cxnId="{AFBD4836-5654-42CF-A702-A1E68168301C}">
      <dgm:prSet/>
      <dgm:spPr/>
      <dgm:t>
        <a:bodyPr/>
        <a:lstStyle/>
        <a:p>
          <a:endParaRPr lang="ru-RU"/>
        </a:p>
      </dgm:t>
    </dgm:pt>
    <dgm:pt modelId="{71716B44-58BD-4C64-A396-36D8F7E96D4E}" type="sibTrans" cxnId="{AFBD4836-5654-42CF-A702-A1E68168301C}">
      <dgm:prSet/>
      <dgm:spPr/>
      <dgm:t>
        <a:bodyPr/>
        <a:lstStyle/>
        <a:p>
          <a:endParaRPr lang="ru-RU"/>
        </a:p>
      </dgm:t>
    </dgm:pt>
    <dgm:pt modelId="{68E37E5F-2041-47E9-8CE7-01EDDBABAE72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охорона навколишнього природного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середовища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ресурсозбереження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8F9F2F-8EE0-4A04-91D7-C59FD5D473DF}" type="parTrans" cxnId="{5BAC2D9A-B2A8-42F2-A657-3F47C97C8398}">
      <dgm:prSet/>
      <dgm:spPr/>
      <dgm:t>
        <a:bodyPr/>
        <a:lstStyle/>
        <a:p>
          <a:endParaRPr lang="ru-RU"/>
        </a:p>
      </dgm:t>
    </dgm:pt>
    <dgm:pt modelId="{15B0B7B6-929E-4EBF-9B89-9C1BF8B8CA6E}" type="sibTrans" cxnId="{5BAC2D9A-B2A8-42F2-A657-3F47C97C8398}">
      <dgm:prSet/>
      <dgm:spPr/>
      <dgm:t>
        <a:bodyPr/>
        <a:lstStyle/>
        <a:p>
          <a:endParaRPr lang="ru-RU"/>
        </a:p>
      </dgm:t>
    </dgm:pt>
    <dgm:pt modelId="{BA507D56-B992-482E-A39B-A2E46690112B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ефективний діалог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заінтересованими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сторонами і громадськістю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27D886C-D379-4197-99F3-55121753861A}" type="parTrans" cxnId="{960A9BD8-02FB-40BD-8DA5-0C22C302D105}">
      <dgm:prSet/>
      <dgm:spPr/>
      <dgm:t>
        <a:bodyPr/>
        <a:lstStyle/>
        <a:p>
          <a:endParaRPr lang="ru-RU"/>
        </a:p>
      </dgm:t>
    </dgm:pt>
    <dgm:pt modelId="{2B5C9F3A-F249-45C2-94E6-0C330973E640}" type="sibTrans" cxnId="{960A9BD8-02FB-40BD-8DA5-0C22C302D105}">
      <dgm:prSet/>
      <dgm:spPr/>
      <dgm:t>
        <a:bodyPr/>
        <a:lstStyle/>
        <a:p>
          <a:endParaRPr lang="ru-RU"/>
        </a:p>
      </dgm:t>
    </dgm:pt>
    <dgm:pt modelId="{5B42EADE-A010-43B4-90C5-2EFA7033B60F}">
      <dgm:prSet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практика поширення моделі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поведінки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(здоровий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харчування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волонтерство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2B2C7D2-993E-4635-8595-4D744E2BAB41}" type="parTrans" cxnId="{EE78267F-553A-46BC-8584-061E41BDAE48}">
      <dgm:prSet/>
      <dgm:spPr/>
      <dgm:t>
        <a:bodyPr/>
        <a:lstStyle/>
        <a:p>
          <a:endParaRPr lang="ru-RU"/>
        </a:p>
      </dgm:t>
    </dgm:pt>
    <dgm:pt modelId="{87033CE8-41D6-4281-B97F-E6E0A355FCE5}" type="sibTrans" cxnId="{EE78267F-553A-46BC-8584-061E41BDAE48}">
      <dgm:prSet/>
      <dgm:spPr/>
      <dgm:t>
        <a:bodyPr/>
        <a:lstStyle/>
        <a:p>
          <a:endParaRPr lang="ru-RU"/>
        </a:p>
      </dgm:t>
    </dgm:pt>
    <dgm:pt modelId="{ABA0B91B-9EE7-42F5-A47C-B9442A664461}" type="pres">
      <dgm:prSet presAssocID="{6907EE5F-EEB5-45C1-B837-F053F9EC6C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45D594-9C1B-4E24-B046-36AD19E29920}" type="pres">
      <dgm:prSet presAssocID="{BD2BF6EC-9171-46AF-91D0-59F87759184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8D410-6ED3-419F-AB63-B88CC6559F09}" type="pres">
      <dgm:prSet presAssocID="{F00CDEB8-11AC-4A81-B814-5B815BF29EBF}" presName="spacer" presStyleCnt="0"/>
      <dgm:spPr/>
    </dgm:pt>
    <dgm:pt modelId="{A0A4FA22-FCDE-45EE-B4E2-2DB875E6A8C9}" type="pres">
      <dgm:prSet presAssocID="{9EF9EC53-780C-4142-9C6B-920B245E40F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FA68D-4FD5-47E2-ACC0-9A5CE53C1687}" type="pres">
      <dgm:prSet presAssocID="{920C9929-1C13-4F57-B658-F867E8605D1C}" presName="spacer" presStyleCnt="0"/>
      <dgm:spPr/>
    </dgm:pt>
    <dgm:pt modelId="{15B23B25-F3C4-4D00-BED3-CFC1D66A133B}" type="pres">
      <dgm:prSet presAssocID="{5F46B1E9-75B6-46BC-A341-3B80D1FF0E1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39FD0-5B53-4E77-B690-AD4B17379C23}" type="pres">
      <dgm:prSet presAssocID="{5BC69FA0-9E62-4549-A69B-A4ED84BA07E0}" presName="spacer" presStyleCnt="0"/>
      <dgm:spPr/>
    </dgm:pt>
    <dgm:pt modelId="{002228BE-1CE3-49F6-AF60-EA6ACA3EB0A2}" type="pres">
      <dgm:prSet presAssocID="{0D641E8D-CF19-45E0-885D-EF4EF0B6B1A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F10B1-44FA-4EBD-B131-C8C4182FCF50}" type="pres">
      <dgm:prSet presAssocID="{71716B44-58BD-4C64-A396-36D8F7E96D4E}" presName="spacer" presStyleCnt="0"/>
      <dgm:spPr/>
    </dgm:pt>
    <dgm:pt modelId="{AC9A3074-6420-4F73-B564-94EE0E5E2B08}" type="pres">
      <dgm:prSet presAssocID="{68E37E5F-2041-47E9-8CE7-01EDDBABAE7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50971-2672-46B9-A713-F5728B938192}" type="pres">
      <dgm:prSet presAssocID="{15B0B7B6-929E-4EBF-9B89-9C1BF8B8CA6E}" presName="spacer" presStyleCnt="0"/>
      <dgm:spPr/>
    </dgm:pt>
    <dgm:pt modelId="{4F4846D8-8490-4A90-A2FC-457542D64C84}" type="pres">
      <dgm:prSet presAssocID="{BA507D56-B992-482E-A39B-A2E46690112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E51DF-4C33-464D-8DBD-6F8AB96F4778}" type="pres">
      <dgm:prSet presAssocID="{2B5C9F3A-F249-45C2-94E6-0C330973E640}" presName="spacer" presStyleCnt="0"/>
      <dgm:spPr/>
    </dgm:pt>
    <dgm:pt modelId="{30337760-8BC5-4702-8579-EB87E6A13C30}" type="pres">
      <dgm:prSet presAssocID="{5B42EADE-A010-43B4-90C5-2EFA7033B60F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103FB2-D198-495E-B470-0F6FF7EBF949}" srcId="{6907EE5F-EEB5-45C1-B837-F053F9EC6C8F}" destId="{5F46B1E9-75B6-46BC-A341-3B80D1FF0E1F}" srcOrd="2" destOrd="0" parTransId="{0779F465-87E8-45A7-9690-8A9A5A636A9D}" sibTransId="{5BC69FA0-9E62-4549-A69B-A4ED84BA07E0}"/>
    <dgm:cxn modelId="{D5C11621-4DDC-4014-9C04-76705C95115C}" type="presOf" srcId="{0D641E8D-CF19-45E0-885D-EF4EF0B6B1A1}" destId="{002228BE-1CE3-49F6-AF60-EA6ACA3EB0A2}" srcOrd="0" destOrd="0" presId="urn:microsoft.com/office/officeart/2005/8/layout/vList2"/>
    <dgm:cxn modelId="{EE78267F-553A-46BC-8584-061E41BDAE48}" srcId="{6907EE5F-EEB5-45C1-B837-F053F9EC6C8F}" destId="{5B42EADE-A010-43B4-90C5-2EFA7033B60F}" srcOrd="6" destOrd="0" parTransId="{C2B2C7D2-993E-4635-8595-4D744E2BAB41}" sibTransId="{87033CE8-41D6-4281-B97F-E6E0A355FCE5}"/>
    <dgm:cxn modelId="{AD6B0E00-80C0-4779-9D3E-2D5027984B67}" srcId="{6907EE5F-EEB5-45C1-B837-F053F9EC6C8F}" destId="{BD2BF6EC-9171-46AF-91D0-59F877591844}" srcOrd="0" destOrd="0" parTransId="{5369E760-EE48-496E-B880-6585BEBAA069}" sibTransId="{F00CDEB8-11AC-4A81-B814-5B815BF29EBF}"/>
    <dgm:cxn modelId="{CE52104B-2776-4959-9CF1-7E52FDF480DC}" type="presOf" srcId="{68E37E5F-2041-47E9-8CE7-01EDDBABAE72}" destId="{AC9A3074-6420-4F73-B564-94EE0E5E2B08}" srcOrd="0" destOrd="0" presId="urn:microsoft.com/office/officeart/2005/8/layout/vList2"/>
    <dgm:cxn modelId="{D6096F72-6E6B-424A-9F09-932F138AB7F6}" srcId="{6907EE5F-EEB5-45C1-B837-F053F9EC6C8F}" destId="{9EF9EC53-780C-4142-9C6B-920B245E40FD}" srcOrd="1" destOrd="0" parTransId="{05045CBA-448C-426A-8CAF-F669DF983D61}" sibTransId="{920C9929-1C13-4F57-B658-F867E8605D1C}"/>
    <dgm:cxn modelId="{D796819A-B71E-4218-A1C3-5388852D0CA7}" type="presOf" srcId="{BD2BF6EC-9171-46AF-91D0-59F877591844}" destId="{A745D594-9C1B-4E24-B046-36AD19E29920}" srcOrd="0" destOrd="0" presId="urn:microsoft.com/office/officeart/2005/8/layout/vList2"/>
    <dgm:cxn modelId="{AC5A6C8A-570A-4D86-8480-8A765E723FFA}" type="presOf" srcId="{BA507D56-B992-482E-A39B-A2E46690112B}" destId="{4F4846D8-8490-4A90-A2FC-457542D64C84}" srcOrd="0" destOrd="0" presId="urn:microsoft.com/office/officeart/2005/8/layout/vList2"/>
    <dgm:cxn modelId="{5BAC2D9A-B2A8-42F2-A657-3F47C97C8398}" srcId="{6907EE5F-EEB5-45C1-B837-F053F9EC6C8F}" destId="{68E37E5F-2041-47E9-8CE7-01EDDBABAE72}" srcOrd="4" destOrd="0" parTransId="{2C8F9F2F-8EE0-4A04-91D7-C59FD5D473DF}" sibTransId="{15B0B7B6-929E-4EBF-9B89-9C1BF8B8CA6E}"/>
    <dgm:cxn modelId="{352FFED1-6858-4A6B-8218-21A2BE706F63}" type="presOf" srcId="{5F46B1E9-75B6-46BC-A341-3B80D1FF0E1F}" destId="{15B23B25-F3C4-4D00-BED3-CFC1D66A133B}" srcOrd="0" destOrd="0" presId="urn:microsoft.com/office/officeart/2005/8/layout/vList2"/>
    <dgm:cxn modelId="{5592B2E3-9D97-4049-AF59-0D2EF3B49F29}" type="presOf" srcId="{6907EE5F-EEB5-45C1-B837-F053F9EC6C8F}" destId="{ABA0B91B-9EE7-42F5-A47C-B9442A664461}" srcOrd="0" destOrd="0" presId="urn:microsoft.com/office/officeart/2005/8/layout/vList2"/>
    <dgm:cxn modelId="{960A9BD8-02FB-40BD-8DA5-0C22C302D105}" srcId="{6907EE5F-EEB5-45C1-B837-F053F9EC6C8F}" destId="{BA507D56-B992-482E-A39B-A2E46690112B}" srcOrd="5" destOrd="0" parTransId="{727D886C-D379-4197-99F3-55121753861A}" sibTransId="{2B5C9F3A-F249-45C2-94E6-0C330973E640}"/>
    <dgm:cxn modelId="{BDBEFAAA-BD6E-4C2F-9509-A6CB85B40ACE}" type="presOf" srcId="{9EF9EC53-780C-4142-9C6B-920B245E40FD}" destId="{A0A4FA22-FCDE-45EE-B4E2-2DB875E6A8C9}" srcOrd="0" destOrd="0" presId="urn:microsoft.com/office/officeart/2005/8/layout/vList2"/>
    <dgm:cxn modelId="{AFBD4836-5654-42CF-A702-A1E68168301C}" srcId="{6907EE5F-EEB5-45C1-B837-F053F9EC6C8F}" destId="{0D641E8D-CF19-45E0-885D-EF4EF0B6B1A1}" srcOrd="3" destOrd="0" parTransId="{3E9A6DB0-7E53-49AC-8CAD-C4C95ED7D2A2}" sibTransId="{71716B44-58BD-4C64-A396-36D8F7E96D4E}"/>
    <dgm:cxn modelId="{4F402F7C-79DF-4997-82FD-2723AEE3C3DE}" type="presOf" srcId="{5B42EADE-A010-43B4-90C5-2EFA7033B60F}" destId="{30337760-8BC5-4702-8579-EB87E6A13C30}" srcOrd="0" destOrd="0" presId="urn:microsoft.com/office/officeart/2005/8/layout/vList2"/>
    <dgm:cxn modelId="{142376D1-C331-4F3D-A8DB-1505D674CC27}" type="presParOf" srcId="{ABA0B91B-9EE7-42F5-A47C-B9442A664461}" destId="{A745D594-9C1B-4E24-B046-36AD19E29920}" srcOrd="0" destOrd="0" presId="urn:microsoft.com/office/officeart/2005/8/layout/vList2"/>
    <dgm:cxn modelId="{B59CBEBB-BBF2-4EFE-8EDB-7D549494A0D3}" type="presParOf" srcId="{ABA0B91B-9EE7-42F5-A47C-B9442A664461}" destId="{2278D410-6ED3-419F-AB63-B88CC6559F09}" srcOrd="1" destOrd="0" presId="urn:microsoft.com/office/officeart/2005/8/layout/vList2"/>
    <dgm:cxn modelId="{714D3406-622E-456B-B838-2D13C06596E3}" type="presParOf" srcId="{ABA0B91B-9EE7-42F5-A47C-B9442A664461}" destId="{A0A4FA22-FCDE-45EE-B4E2-2DB875E6A8C9}" srcOrd="2" destOrd="0" presId="urn:microsoft.com/office/officeart/2005/8/layout/vList2"/>
    <dgm:cxn modelId="{BA4D27AF-B003-4095-845C-7C49F01066C4}" type="presParOf" srcId="{ABA0B91B-9EE7-42F5-A47C-B9442A664461}" destId="{434FA68D-4FD5-47E2-ACC0-9A5CE53C1687}" srcOrd="3" destOrd="0" presId="urn:microsoft.com/office/officeart/2005/8/layout/vList2"/>
    <dgm:cxn modelId="{8CA08EB6-36D7-4F49-AC23-25D9198C5DA5}" type="presParOf" srcId="{ABA0B91B-9EE7-42F5-A47C-B9442A664461}" destId="{15B23B25-F3C4-4D00-BED3-CFC1D66A133B}" srcOrd="4" destOrd="0" presId="urn:microsoft.com/office/officeart/2005/8/layout/vList2"/>
    <dgm:cxn modelId="{3E2F1589-E080-4582-889F-C17C79EA0D64}" type="presParOf" srcId="{ABA0B91B-9EE7-42F5-A47C-B9442A664461}" destId="{58739FD0-5B53-4E77-B690-AD4B17379C23}" srcOrd="5" destOrd="0" presId="urn:microsoft.com/office/officeart/2005/8/layout/vList2"/>
    <dgm:cxn modelId="{5EA0F1A5-1F5F-4ADD-83D8-6510D46DB427}" type="presParOf" srcId="{ABA0B91B-9EE7-42F5-A47C-B9442A664461}" destId="{002228BE-1CE3-49F6-AF60-EA6ACA3EB0A2}" srcOrd="6" destOrd="0" presId="urn:microsoft.com/office/officeart/2005/8/layout/vList2"/>
    <dgm:cxn modelId="{0AD1ECCE-44E9-4496-83BA-58BD959B17D8}" type="presParOf" srcId="{ABA0B91B-9EE7-42F5-A47C-B9442A664461}" destId="{AE7F10B1-44FA-4EBD-B131-C8C4182FCF50}" srcOrd="7" destOrd="0" presId="urn:microsoft.com/office/officeart/2005/8/layout/vList2"/>
    <dgm:cxn modelId="{08A26C51-08C6-4844-8153-49693F31D9DF}" type="presParOf" srcId="{ABA0B91B-9EE7-42F5-A47C-B9442A664461}" destId="{AC9A3074-6420-4F73-B564-94EE0E5E2B08}" srcOrd="8" destOrd="0" presId="urn:microsoft.com/office/officeart/2005/8/layout/vList2"/>
    <dgm:cxn modelId="{D1BC6822-3561-4AE9-9806-E563B6B51A0D}" type="presParOf" srcId="{ABA0B91B-9EE7-42F5-A47C-B9442A664461}" destId="{C5350971-2672-46B9-A713-F5728B938192}" srcOrd="9" destOrd="0" presId="urn:microsoft.com/office/officeart/2005/8/layout/vList2"/>
    <dgm:cxn modelId="{0CA9AF0C-8114-47D4-A027-0F47E7F82149}" type="presParOf" srcId="{ABA0B91B-9EE7-42F5-A47C-B9442A664461}" destId="{4F4846D8-8490-4A90-A2FC-457542D64C84}" srcOrd="10" destOrd="0" presId="urn:microsoft.com/office/officeart/2005/8/layout/vList2"/>
    <dgm:cxn modelId="{812AD55A-7808-4AB2-8510-4D2E37EA4DFB}" type="presParOf" srcId="{ABA0B91B-9EE7-42F5-A47C-B9442A664461}" destId="{714E51DF-4C33-464D-8DBD-6F8AB96F4778}" srcOrd="11" destOrd="0" presId="urn:microsoft.com/office/officeart/2005/8/layout/vList2"/>
    <dgm:cxn modelId="{F5987853-524C-4BB7-A90A-14EF6E249A92}" type="presParOf" srcId="{ABA0B91B-9EE7-42F5-A47C-B9442A664461}" destId="{30337760-8BC5-4702-8579-EB87E6A13C3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801839-84B3-475A-B9D5-4301B12D35AF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962454D-732B-48B3-B21E-9A6F355BD38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73F49-D5FF-4E80-BBE3-77DAF2B12E16}" type="parTrans" cxnId="{CD792BBC-7EC2-4DB6-B010-F470FC6462B7}">
      <dgm:prSet/>
      <dgm:spPr/>
      <dgm:t>
        <a:bodyPr/>
        <a:lstStyle/>
        <a:p>
          <a:endParaRPr lang="ru-RU"/>
        </a:p>
      </dgm:t>
    </dgm:pt>
    <dgm:pt modelId="{6AB2FA68-1F62-4028-BD30-7D95C55CBCE2}" type="sibTrans" cxnId="{CD792BBC-7EC2-4DB6-B010-F470FC6462B7}">
      <dgm:prSet/>
      <dgm:spPr/>
      <dgm:t>
        <a:bodyPr/>
        <a:lstStyle/>
        <a:p>
          <a:endParaRPr lang="ru-RU"/>
        </a:p>
      </dgm:t>
    </dgm:pt>
    <dgm:pt modelId="{592DB9D0-15B7-441F-99CF-886947B6939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загальні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внесок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таекологічної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сфер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засадах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добровільності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60BF0C5-2AE6-464D-9EAE-848E7EC01447}" type="parTrans" cxnId="{FA7AF485-B91C-47E5-8427-E7877B93C988}">
      <dgm:prSet/>
      <dgm:spPr/>
      <dgm:t>
        <a:bodyPr/>
        <a:lstStyle/>
        <a:p>
          <a:endParaRPr lang="ru-RU"/>
        </a:p>
      </dgm:t>
    </dgm:pt>
    <dgm:pt modelId="{33BFDC10-DFBA-45F4-8546-3E04FE058F15}" type="sibTrans" cxnId="{FA7AF485-B91C-47E5-8427-E7877B93C988}">
      <dgm:prSet/>
      <dgm:spPr/>
      <dgm:t>
        <a:bodyPr/>
        <a:lstStyle/>
        <a:p>
          <a:endParaRPr lang="ru-RU"/>
        </a:p>
      </dgm:t>
    </dgm:pt>
    <dgm:pt modelId="{28193BA4-184F-48DD-8EB9-71EF19551D8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рівні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0252BF-3A0D-40FA-8603-9B6E87576748}" type="parTrans" cxnId="{CAF86BC4-E538-4491-9B91-479B8E4B9CAE}">
      <dgm:prSet/>
      <dgm:spPr/>
      <dgm:t>
        <a:bodyPr/>
        <a:lstStyle/>
        <a:p>
          <a:endParaRPr lang="ru-RU"/>
        </a:p>
      </dgm:t>
    </dgm:pt>
    <dgm:pt modelId="{2137C15F-1B7E-4559-BF88-527FA83D3ED3}" type="sibTrans" cxnId="{CAF86BC4-E538-4491-9B91-479B8E4B9CAE}">
      <dgm:prSet/>
      <dgm:spPr/>
      <dgm:t>
        <a:bodyPr/>
        <a:lstStyle/>
        <a:p>
          <a:endParaRPr lang="ru-RU"/>
        </a:p>
      </dgm:t>
    </dgm:pt>
    <dgm:pt modelId="{3988A82B-3A30-44DD-A558-CB5E5612DE6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корпоративний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тактичний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інструментальний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персональної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відповідальності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кожного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працівника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411E5A-11F1-47F7-A99B-730764599D9F}" type="parTrans" cxnId="{45F4BC3E-2A41-4BF5-AC76-04EB435EFA5D}">
      <dgm:prSet/>
      <dgm:spPr/>
      <dgm:t>
        <a:bodyPr/>
        <a:lstStyle/>
        <a:p>
          <a:endParaRPr lang="ru-RU"/>
        </a:p>
      </dgm:t>
    </dgm:pt>
    <dgm:pt modelId="{347DAFD3-88D4-4639-94D3-DB5BAFF6CEE6}" type="sibTrans" cxnId="{45F4BC3E-2A41-4BF5-AC76-04EB435EFA5D}">
      <dgm:prSet/>
      <dgm:spPr/>
      <dgm:t>
        <a:bodyPr/>
        <a:lstStyle/>
        <a:p>
          <a:endParaRPr lang="ru-RU"/>
        </a:p>
      </dgm:t>
    </dgm:pt>
    <dgm:pt modelId="{0762D7BC-8AEC-41B9-B5A6-8896448E36E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функції 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60EA7A-0248-4C40-9928-68754957DEA2}" type="parTrans" cxnId="{90B66D26-F55D-4B54-9714-F5C52111BB51}">
      <dgm:prSet/>
      <dgm:spPr/>
      <dgm:t>
        <a:bodyPr/>
        <a:lstStyle/>
        <a:p>
          <a:endParaRPr lang="ru-RU"/>
        </a:p>
      </dgm:t>
    </dgm:pt>
    <dgm:pt modelId="{DF2F1E18-5B7D-4F01-9256-295E1851EA80}" type="sibTrans" cxnId="{90B66D26-F55D-4B54-9714-F5C52111BB51}">
      <dgm:prSet/>
      <dgm:spPr/>
      <dgm:t>
        <a:bodyPr/>
        <a:lstStyle/>
        <a:p>
          <a:endParaRPr lang="ru-RU"/>
        </a:p>
      </dgm:t>
    </dgm:pt>
    <dgm:pt modelId="{40E5FE06-9CD8-43A2-B3B6-6A0615E61958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середовищем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зовнішні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2C1B36-EFA6-48DA-8178-DB77FACC4489}" type="parTrans" cxnId="{C722523B-5BE8-4AF8-B672-6A949AA81A01}">
      <dgm:prSet/>
      <dgm:spPr/>
      <dgm:t>
        <a:bodyPr/>
        <a:lstStyle/>
        <a:p>
          <a:endParaRPr lang="ru-RU"/>
        </a:p>
      </dgm:t>
    </dgm:pt>
    <dgm:pt modelId="{C196C7A6-F5FF-4F97-8FE6-72A5AB15868C}" type="sibTrans" cxnId="{C722523B-5BE8-4AF8-B672-6A949AA81A01}">
      <dgm:prSet/>
      <dgm:spPr/>
      <dgm:t>
        <a:bodyPr/>
        <a:lstStyle/>
        <a:p>
          <a:endParaRPr lang="ru-RU"/>
        </a:p>
      </dgm:t>
    </dgm:pt>
    <dgm:pt modelId="{26EA8C99-BACB-4D53-BEEB-2E6CE95349E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персоніфіковані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надійність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впевненість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майбутньому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інновації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задля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сталого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розкриття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унікальних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можливостей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додаткових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переваг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клієнтів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959103-BA0E-470D-96AF-B3C613A064A5}" type="parTrans" cxnId="{8C5CD9F3-E846-4450-BFDE-16C8B3DAF1CE}">
      <dgm:prSet/>
      <dgm:spPr/>
      <dgm:t>
        <a:bodyPr/>
        <a:lstStyle/>
        <a:p>
          <a:endParaRPr lang="ru-RU"/>
        </a:p>
      </dgm:t>
    </dgm:pt>
    <dgm:pt modelId="{D44DDB4F-5620-4628-BA16-DF44AFD33A59}" type="sibTrans" cxnId="{8C5CD9F3-E846-4450-BFDE-16C8B3DAF1CE}">
      <dgm:prSet/>
      <dgm:spPr/>
      <dgm:t>
        <a:bodyPr/>
        <a:lstStyle/>
        <a:p>
          <a:endParaRPr lang="ru-RU"/>
        </a:p>
      </dgm:t>
    </dgm:pt>
    <dgm:pt modelId="{0BEFC812-2375-4D93-A6FB-46C1F5C69F7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змістове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наповнення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стандартні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загальні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специфічні</a:t>
          </a:r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 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F0D67C-68A1-4FB9-AC2D-F45E751676EB}" type="parTrans" cxnId="{FBEF76D1-46AA-4FAB-A249-F0267503BE05}">
      <dgm:prSet/>
      <dgm:spPr/>
      <dgm:t>
        <a:bodyPr/>
        <a:lstStyle/>
        <a:p>
          <a:endParaRPr lang="ru-RU"/>
        </a:p>
      </dgm:t>
    </dgm:pt>
    <dgm:pt modelId="{57BFD73B-FD9F-4773-8096-576BBDD6D96F}" type="sibTrans" cxnId="{FBEF76D1-46AA-4FAB-A249-F0267503BE05}">
      <dgm:prSet/>
      <dgm:spPr/>
      <dgm:t>
        <a:bodyPr/>
        <a:lstStyle/>
        <a:p>
          <a:endParaRPr lang="ru-RU"/>
        </a:p>
      </dgm:t>
    </dgm:pt>
    <dgm:pt modelId="{839F791D-F37D-41B2-86FC-6CB64C25E592}" type="pres">
      <dgm:prSet presAssocID="{6F801839-84B3-475A-B9D5-4301B12D35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EFB59B-E39A-40CB-BDE2-8E426E8B7441}" type="pres">
      <dgm:prSet presAssocID="{1962454D-732B-48B3-B21E-9A6F355BD381}" presName="linNode" presStyleCnt="0"/>
      <dgm:spPr/>
    </dgm:pt>
    <dgm:pt modelId="{5CC9C997-48F0-45E4-9003-84870033F0B1}" type="pres">
      <dgm:prSet presAssocID="{1962454D-732B-48B3-B21E-9A6F355BD381}" presName="parentText" presStyleLbl="node1" presStyleIdx="0" presStyleCnt="3" custScaleX="54827" custLinFactNeighborX="-15023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D1C35-5495-49A7-80FD-EBA54C098CC3}" type="pres">
      <dgm:prSet presAssocID="{1962454D-732B-48B3-B21E-9A6F355BD381}" presName="descendantText" presStyleLbl="alignAccFollowNode1" presStyleIdx="0" presStyleCnt="3" custScaleX="126479" custScaleY="176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B86AE-C8CA-4993-A261-EFB69E08ACB4}" type="pres">
      <dgm:prSet presAssocID="{6AB2FA68-1F62-4028-BD30-7D95C55CBCE2}" presName="sp" presStyleCnt="0"/>
      <dgm:spPr/>
    </dgm:pt>
    <dgm:pt modelId="{DCB2BB61-E019-496C-BB5F-DCFC49A7F501}" type="pres">
      <dgm:prSet presAssocID="{28193BA4-184F-48DD-8EB9-71EF19551D8B}" presName="linNode" presStyleCnt="0"/>
      <dgm:spPr/>
    </dgm:pt>
    <dgm:pt modelId="{05F79F61-2F04-4D22-BF14-BEDD5B9F3A85}" type="pres">
      <dgm:prSet presAssocID="{28193BA4-184F-48DD-8EB9-71EF19551D8B}" presName="parentText" presStyleLbl="node1" presStyleIdx="1" presStyleCnt="3" custScaleX="54827" custLinFactNeighborX="-1293" custLinFactNeighborY="-35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66A6F-7FB2-4F86-96BA-A27EA05FD46F}" type="pres">
      <dgm:prSet presAssocID="{28193BA4-184F-48DD-8EB9-71EF19551D8B}" presName="descendantText" presStyleLbl="alignAccFollowNode1" presStyleIdx="1" presStyleCnt="3" custScaleX="126479" custScaleY="73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2EBD7-B928-40D5-A0B3-0CCAF1F4AC9F}" type="pres">
      <dgm:prSet presAssocID="{2137C15F-1B7E-4559-BF88-527FA83D3ED3}" presName="sp" presStyleCnt="0"/>
      <dgm:spPr/>
    </dgm:pt>
    <dgm:pt modelId="{83EF3E6B-F2FA-4496-BE93-2FA01C720215}" type="pres">
      <dgm:prSet presAssocID="{0762D7BC-8AEC-41B9-B5A6-8896448E36E3}" presName="linNode" presStyleCnt="0"/>
      <dgm:spPr/>
    </dgm:pt>
    <dgm:pt modelId="{5A935734-530C-4899-A156-2C1EA2397024}" type="pres">
      <dgm:prSet presAssocID="{0762D7BC-8AEC-41B9-B5A6-8896448E36E3}" presName="parentText" presStyleLbl="node1" presStyleIdx="2" presStyleCnt="3" custScaleX="54827" custLinFactNeighborX="-15023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D31E1-CB38-48F6-BC08-01B694D92492}" type="pres">
      <dgm:prSet presAssocID="{0762D7BC-8AEC-41B9-B5A6-8896448E36E3}" presName="descendantText" presStyleLbl="alignAccFollowNode1" presStyleIdx="2" presStyleCnt="3" custScaleX="126479" custScaleY="65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F86BC4-E538-4491-9B91-479B8E4B9CAE}" srcId="{6F801839-84B3-475A-B9D5-4301B12D35AF}" destId="{28193BA4-184F-48DD-8EB9-71EF19551D8B}" srcOrd="1" destOrd="0" parTransId="{AB0252BF-3A0D-40FA-8603-9B6E87576748}" sibTransId="{2137C15F-1B7E-4559-BF88-527FA83D3ED3}"/>
    <dgm:cxn modelId="{8C5CD9F3-E846-4450-BFDE-16C8B3DAF1CE}" srcId="{1962454D-732B-48B3-B21E-9A6F355BD381}" destId="{26EA8C99-BACB-4D53-BEEB-2E6CE95349EE}" srcOrd="1" destOrd="0" parTransId="{7E959103-BA0E-470D-96AF-B3C613A064A5}" sibTransId="{D44DDB4F-5620-4628-BA16-DF44AFD33A59}"/>
    <dgm:cxn modelId="{8D7C4A0F-C412-4081-AD0A-896DBE0DAF79}" type="presOf" srcId="{40E5FE06-9CD8-43A2-B3B6-6A0615E61958}" destId="{F1DD31E1-CB38-48F6-BC08-01B694D92492}" srcOrd="0" destOrd="0" presId="urn:microsoft.com/office/officeart/2005/8/layout/vList5"/>
    <dgm:cxn modelId="{7207FF1E-640D-4C17-B2A8-B5397AE5ACCD}" type="presOf" srcId="{28193BA4-184F-48DD-8EB9-71EF19551D8B}" destId="{05F79F61-2F04-4D22-BF14-BEDD5B9F3A85}" srcOrd="0" destOrd="0" presId="urn:microsoft.com/office/officeart/2005/8/layout/vList5"/>
    <dgm:cxn modelId="{CD792BBC-7EC2-4DB6-B010-F470FC6462B7}" srcId="{6F801839-84B3-475A-B9D5-4301B12D35AF}" destId="{1962454D-732B-48B3-B21E-9A6F355BD381}" srcOrd="0" destOrd="0" parTransId="{E9C73F49-D5FF-4E80-BBE3-77DAF2B12E16}" sibTransId="{6AB2FA68-1F62-4028-BD30-7D95C55CBCE2}"/>
    <dgm:cxn modelId="{7232C7E5-AA74-4D0F-B95B-97F012342C4A}" type="presOf" srcId="{26EA8C99-BACB-4D53-BEEB-2E6CE95349EE}" destId="{051D1C35-5495-49A7-80FD-EBA54C098CC3}" srcOrd="0" destOrd="1" presId="urn:microsoft.com/office/officeart/2005/8/layout/vList5"/>
    <dgm:cxn modelId="{45F4BC3E-2A41-4BF5-AC76-04EB435EFA5D}" srcId="{28193BA4-184F-48DD-8EB9-71EF19551D8B}" destId="{3988A82B-3A30-44DD-A558-CB5E5612DE6F}" srcOrd="0" destOrd="0" parTransId="{F9411E5A-11F1-47F7-A99B-730764599D9F}" sibTransId="{347DAFD3-88D4-4639-94D3-DB5BAFF6CEE6}"/>
    <dgm:cxn modelId="{FA7AF485-B91C-47E5-8427-E7877B93C988}" srcId="{1962454D-732B-48B3-B21E-9A6F355BD381}" destId="{592DB9D0-15B7-441F-99CF-886947B6939E}" srcOrd="0" destOrd="0" parTransId="{A60BF0C5-2AE6-464D-9EAE-848E7EC01447}" sibTransId="{33BFDC10-DFBA-45F4-8546-3E04FE058F15}"/>
    <dgm:cxn modelId="{9493F901-FE31-4B33-9CFD-AAE80B792D39}" type="presOf" srcId="{3988A82B-3A30-44DD-A558-CB5E5612DE6F}" destId="{5DA66A6F-7FB2-4F86-96BA-A27EA05FD46F}" srcOrd="0" destOrd="0" presId="urn:microsoft.com/office/officeart/2005/8/layout/vList5"/>
    <dgm:cxn modelId="{390812B9-B2F8-4D3E-9CDA-F54640DFDC93}" type="presOf" srcId="{0762D7BC-8AEC-41B9-B5A6-8896448E36E3}" destId="{5A935734-530C-4899-A156-2C1EA2397024}" srcOrd="0" destOrd="0" presId="urn:microsoft.com/office/officeart/2005/8/layout/vList5"/>
    <dgm:cxn modelId="{4EDC2008-AE24-43A7-8457-798441EA07CC}" type="presOf" srcId="{6F801839-84B3-475A-B9D5-4301B12D35AF}" destId="{839F791D-F37D-41B2-86FC-6CB64C25E592}" srcOrd="0" destOrd="0" presId="urn:microsoft.com/office/officeart/2005/8/layout/vList5"/>
    <dgm:cxn modelId="{C722523B-5BE8-4AF8-B672-6A949AA81A01}" srcId="{0762D7BC-8AEC-41B9-B5A6-8896448E36E3}" destId="{40E5FE06-9CD8-43A2-B3B6-6A0615E61958}" srcOrd="0" destOrd="0" parTransId="{1F2C1B36-EFA6-48DA-8178-DB77FACC4489}" sibTransId="{C196C7A6-F5FF-4F97-8FE6-72A5AB15868C}"/>
    <dgm:cxn modelId="{3E55B92C-3DDC-4664-80CB-EA08C0AA5E48}" type="presOf" srcId="{592DB9D0-15B7-441F-99CF-886947B6939E}" destId="{051D1C35-5495-49A7-80FD-EBA54C098CC3}" srcOrd="0" destOrd="0" presId="urn:microsoft.com/office/officeart/2005/8/layout/vList5"/>
    <dgm:cxn modelId="{60D56A78-D66F-4D77-A5EB-EC92E7FCB62C}" type="presOf" srcId="{1962454D-732B-48B3-B21E-9A6F355BD381}" destId="{5CC9C997-48F0-45E4-9003-84870033F0B1}" srcOrd="0" destOrd="0" presId="urn:microsoft.com/office/officeart/2005/8/layout/vList5"/>
    <dgm:cxn modelId="{FBEF76D1-46AA-4FAB-A249-F0267503BE05}" srcId="{0762D7BC-8AEC-41B9-B5A6-8896448E36E3}" destId="{0BEFC812-2375-4D93-A6FB-46C1F5C69F7E}" srcOrd="1" destOrd="0" parTransId="{87F0D67C-68A1-4FB9-AC2D-F45E751676EB}" sibTransId="{57BFD73B-FD9F-4773-8096-576BBDD6D96F}"/>
    <dgm:cxn modelId="{90B66D26-F55D-4B54-9714-F5C52111BB51}" srcId="{6F801839-84B3-475A-B9D5-4301B12D35AF}" destId="{0762D7BC-8AEC-41B9-B5A6-8896448E36E3}" srcOrd="2" destOrd="0" parTransId="{0760EA7A-0248-4C40-9928-68754957DEA2}" sibTransId="{DF2F1E18-5B7D-4F01-9256-295E1851EA80}"/>
    <dgm:cxn modelId="{D2EF098B-4E7D-4CF2-B6AB-1274F03575E8}" type="presOf" srcId="{0BEFC812-2375-4D93-A6FB-46C1F5C69F7E}" destId="{F1DD31E1-CB38-48F6-BC08-01B694D92492}" srcOrd="0" destOrd="1" presId="urn:microsoft.com/office/officeart/2005/8/layout/vList5"/>
    <dgm:cxn modelId="{B3E60CE6-17FB-4F82-BB7E-D97FC90E0C96}" type="presParOf" srcId="{839F791D-F37D-41B2-86FC-6CB64C25E592}" destId="{C6EFB59B-E39A-40CB-BDE2-8E426E8B7441}" srcOrd="0" destOrd="0" presId="urn:microsoft.com/office/officeart/2005/8/layout/vList5"/>
    <dgm:cxn modelId="{EC14E784-AD5F-414D-B97C-A3B5F1DA91D5}" type="presParOf" srcId="{C6EFB59B-E39A-40CB-BDE2-8E426E8B7441}" destId="{5CC9C997-48F0-45E4-9003-84870033F0B1}" srcOrd="0" destOrd="0" presId="urn:microsoft.com/office/officeart/2005/8/layout/vList5"/>
    <dgm:cxn modelId="{B1284162-9356-499C-B268-A3645C9B7C19}" type="presParOf" srcId="{C6EFB59B-E39A-40CB-BDE2-8E426E8B7441}" destId="{051D1C35-5495-49A7-80FD-EBA54C098CC3}" srcOrd="1" destOrd="0" presId="urn:microsoft.com/office/officeart/2005/8/layout/vList5"/>
    <dgm:cxn modelId="{BB8E4EF0-F944-4628-9821-389AA01D9A03}" type="presParOf" srcId="{839F791D-F37D-41B2-86FC-6CB64C25E592}" destId="{054B86AE-C8CA-4993-A261-EFB69E08ACB4}" srcOrd="1" destOrd="0" presId="urn:microsoft.com/office/officeart/2005/8/layout/vList5"/>
    <dgm:cxn modelId="{1F342265-5E79-44CF-BB62-3152415B6A88}" type="presParOf" srcId="{839F791D-F37D-41B2-86FC-6CB64C25E592}" destId="{DCB2BB61-E019-496C-BB5F-DCFC49A7F501}" srcOrd="2" destOrd="0" presId="urn:microsoft.com/office/officeart/2005/8/layout/vList5"/>
    <dgm:cxn modelId="{F06EEF7D-CB60-484A-9595-3032C418F826}" type="presParOf" srcId="{DCB2BB61-E019-496C-BB5F-DCFC49A7F501}" destId="{05F79F61-2F04-4D22-BF14-BEDD5B9F3A85}" srcOrd="0" destOrd="0" presId="urn:microsoft.com/office/officeart/2005/8/layout/vList5"/>
    <dgm:cxn modelId="{D94B2A33-C6AA-45AA-B286-9A56ECAA16F0}" type="presParOf" srcId="{DCB2BB61-E019-496C-BB5F-DCFC49A7F501}" destId="{5DA66A6F-7FB2-4F86-96BA-A27EA05FD46F}" srcOrd="1" destOrd="0" presId="urn:microsoft.com/office/officeart/2005/8/layout/vList5"/>
    <dgm:cxn modelId="{4116653A-D498-4854-8269-CD16FB584646}" type="presParOf" srcId="{839F791D-F37D-41B2-86FC-6CB64C25E592}" destId="{E7D2EBD7-B928-40D5-A0B3-0CCAF1F4AC9F}" srcOrd="3" destOrd="0" presId="urn:microsoft.com/office/officeart/2005/8/layout/vList5"/>
    <dgm:cxn modelId="{FB82E927-12CA-4A78-8663-917C1925B557}" type="presParOf" srcId="{839F791D-F37D-41B2-86FC-6CB64C25E592}" destId="{83EF3E6B-F2FA-4496-BE93-2FA01C720215}" srcOrd="4" destOrd="0" presId="urn:microsoft.com/office/officeart/2005/8/layout/vList5"/>
    <dgm:cxn modelId="{2CB9B749-6836-4B46-825C-E83DBD502AF2}" type="presParOf" srcId="{83EF3E6B-F2FA-4496-BE93-2FA01C720215}" destId="{5A935734-530C-4899-A156-2C1EA2397024}" srcOrd="0" destOrd="0" presId="urn:microsoft.com/office/officeart/2005/8/layout/vList5"/>
    <dgm:cxn modelId="{FFBFE859-DC98-4D05-A51A-1ED59C92D1AC}" type="presParOf" srcId="{83EF3E6B-F2FA-4496-BE93-2FA01C720215}" destId="{F1DD31E1-CB38-48F6-BC08-01B694D924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F0F6D-89DE-4B45-BF4F-AD4201D82117}">
      <dsp:nvSpPr>
        <dsp:cNvPr id="0" name=""/>
        <dsp:cNvSpPr/>
      </dsp:nvSpPr>
      <dsp:spPr>
        <a:xfrm>
          <a:off x="3551" y="306958"/>
          <a:ext cx="2801656" cy="1867763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4EB7B-5D00-4735-98B2-FACC05051E40}">
      <dsp:nvSpPr>
        <dsp:cNvPr id="0" name=""/>
        <dsp:cNvSpPr/>
      </dsp:nvSpPr>
      <dsp:spPr>
        <a:xfrm>
          <a:off x="2922185" y="2291517"/>
          <a:ext cx="3969254" cy="2451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«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справжня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«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полягає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«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приборканні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дракона»,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тобто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перетворенні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проблем на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можливість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економічну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вигоду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у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виробничі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потужності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компетентність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персоналу, добре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оплачувану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роботу і,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нарешті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багатство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</a:t>
          </a:r>
          <a:endParaRPr lang="ru-RU" sz="2000" kern="1200" dirty="0">
            <a:solidFill>
              <a:srgbClr val="002060"/>
            </a:solidFill>
          </a:endParaRPr>
        </a:p>
      </dsp:txBody>
      <dsp:txXfrm>
        <a:off x="2922185" y="2291517"/>
        <a:ext cx="3969254" cy="2451738"/>
      </dsp:txXfrm>
    </dsp:sp>
    <dsp:sp modelId="{F5B0A9CF-50C9-46E1-8412-7B09839DC95E}">
      <dsp:nvSpPr>
        <dsp:cNvPr id="0" name=""/>
        <dsp:cNvSpPr/>
      </dsp:nvSpPr>
      <dsp:spPr>
        <a:xfrm>
          <a:off x="2571978" y="1941610"/>
          <a:ext cx="953260" cy="953507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9563B-D23D-4F8F-8EEF-D2D906858734}">
      <dsp:nvSpPr>
        <dsp:cNvPr id="0" name=""/>
        <dsp:cNvSpPr/>
      </dsp:nvSpPr>
      <dsp:spPr>
        <a:xfrm rot="5400000">
          <a:off x="6315872" y="1941734"/>
          <a:ext cx="953507" cy="953260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9E26F-A9E0-44A2-94BC-D12CCF78AA93}">
      <dsp:nvSpPr>
        <dsp:cNvPr id="0" name=""/>
        <dsp:cNvSpPr/>
      </dsp:nvSpPr>
      <dsp:spPr>
        <a:xfrm rot="16200000">
          <a:off x="2571854" y="4140257"/>
          <a:ext cx="953507" cy="953260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36AAA-AFC2-4744-851A-7B4EE8B04070}">
      <dsp:nvSpPr>
        <dsp:cNvPr id="0" name=""/>
        <dsp:cNvSpPr/>
      </dsp:nvSpPr>
      <dsp:spPr>
        <a:xfrm rot="10800000">
          <a:off x="6315996" y="4140134"/>
          <a:ext cx="953260" cy="953507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D98D9-DCAA-4C1E-9276-913A1D0A8F30}">
      <dsp:nvSpPr>
        <dsp:cNvPr id="0" name=""/>
        <dsp:cNvSpPr/>
      </dsp:nvSpPr>
      <dsp:spPr>
        <a:xfrm rot="5400000">
          <a:off x="4284088" y="-2319389"/>
          <a:ext cx="1938899" cy="70625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традиційні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орієнтований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менеджмент, маркетинг,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корпоративна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освітні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програми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тренінги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комунікації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добродійність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спонсорство)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інноваційні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інвестування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підприємництво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проекти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фандрайзинг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венчурні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фонди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ДПП,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навчання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етичній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поведінці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22276" y="337072"/>
        <a:ext cx="6967875" cy="1749601"/>
      </dsp:txXfrm>
    </dsp:sp>
    <dsp:sp modelId="{1F65BA56-B5C5-4D71-80F9-D9B2EF6D4446}">
      <dsp:nvSpPr>
        <dsp:cNvPr id="0" name=""/>
        <dsp:cNvSpPr/>
      </dsp:nvSpPr>
      <dsp:spPr>
        <a:xfrm>
          <a:off x="7" y="12"/>
          <a:ext cx="1722100" cy="24236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Форми реалізації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073" y="84078"/>
        <a:ext cx="1553968" cy="2255492"/>
      </dsp:txXfrm>
    </dsp:sp>
    <dsp:sp modelId="{8559DDD6-42BB-4741-88FF-86765DD95B8C}">
      <dsp:nvSpPr>
        <dsp:cNvPr id="0" name=""/>
        <dsp:cNvSpPr/>
      </dsp:nvSpPr>
      <dsp:spPr>
        <a:xfrm rot="5400000">
          <a:off x="4284088" y="225416"/>
          <a:ext cx="1938899" cy="70625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звітність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соціальний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аудит,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ревізії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етичні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експертизи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участь у рейтингах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прозорості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ділової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доброчесності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комплаєнсу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22276" y="2881878"/>
        <a:ext cx="6967875" cy="1749601"/>
      </dsp:txXfrm>
    </dsp:sp>
    <dsp:sp modelId="{2CB7C2F6-6B72-4837-8622-55EE56CAF8B5}">
      <dsp:nvSpPr>
        <dsp:cNvPr id="0" name=""/>
        <dsp:cNvSpPr/>
      </dsp:nvSpPr>
      <dsp:spPr>
        <a:xfrm>
          <a:off x="0" y="2539316"/>
          <a:ext cx="1722100" cy="24236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Моніторинг результатів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066" y="2623382"/>
        <a:ext cx="1553968" cy="22554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D96AB-2B29-457F-8A77-970C78FA8661}">
      <dsp:nvSpPr>
        <dsp:cNvPr id="0" name=""/>
        <dsp:cNvSpPr/>
      </dsp:nvSpPr>
      <dsp:spPr>
        <a:xfrm>
          <a:off x="1031168" y="2667047"/>
          <a:ext cx="712616" cy="1256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308" y="0"/>
              </a:lnTo>
              <a:lnTo>
                <a:pt x="356308" y="1256714"/>
              </a:lnTo>
              <a:lnTo>
                <a:pt x="712616" y="125671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1359" y="3259287"/>
        <a:ext cx="72234" cy="72234"/>
      </dsp:txXfrm>
    </dsp:sp>
    <dsp:sp modelId="{88508CBF-1726-4CA7-8386-6A44AF27EF1B}">
      <dsp:nvSpPr>
        <dsp:cNvPr id="0" name=""/>
        <dsp:cNvSpPr/>
      </dsp:nvSpPr>
      <dsp:spPr>
        <a:xfrm>
          <a:off x="1031168" y="2616131"/>
          <a:ext cx="712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916"/>
              </a:moveTo>
              <a:lnTo>
                <a:pt x="356308" y="50916"/>
              </a:lnTo>
              <a:lnTo>
                <a:pt x="356308" y="45720"/>
              </a:lnTo>
              <a:lnTo>
                <a:pt x="712616" y="4572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69661" y="2644035"/>
        <a:ext cx="35631" cy="35631"/>
      </dsp:txXfrm>
    </dsp:sp>
    <dsp:sp modelId="{3C7FC29C-4613-4DBC-B880-93294865277A}">
      <dsp:nvSpPr>
        <dsp:cNvPr id="0" name=""/>
        <dsp:cNvSpPr/>
      </dsp:nvSpPr>
      <dsp:spPr>
        <a:xfrm>
          <a:off x="1031168" y="1399940"/>
          <a:ext cx="712616" cy="1267107"/>
        </a:xfrm>
        <a:custGeom>
          <a:avLst/>
          <a:gdLst/>
          <a:ahLst/>
          <a:cxnLst/>
          <a:rect l="0" t="0" r="0" b="0"/>
          <a:pathLst>
            <a:path>
              <a:moveTo>
                <a:pt x="0" y="1267107"/>
              </a:moveTo>
              <a:lnTo>
                <a:pt x="356308" y="1267107"/>
              </a:lnTo>
              <a:lnTo>
                <a:pt x="356308" y="0"/>
              </a:lnTo>
              <a:lnTo>
                <a:pt x="712616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1133" y="1997150"/>
        <a:ext cx="72687" cy="72687"/>
      </dsp:txXfrm>
    </dsp:sp>
    <dsp:sp modelId="{1B0861FD-3DF3-40CE-9DE4-118EBEC131F8}">
      <dsp:nvSpPr>
        <dsp:cNvPr id="0" name=""/>
        <dsp:cNvSpPr/>
      </dsp:nvSpPr>
      <dsp:spPr>
        <a:xfrm rot="16200000">
          <a:off x="-2130250" y="2162283"/>
          <a:ext cx="5313309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</a:t>
          </a:r>
          <a:r>
            <a:rPr lang="en-US" sz="2800" kern="12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еагуюч</a:t>
          </a:r>
          <a:r>
            <a:rPr lang="ru-RU" sz="28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</a:t>
          </a:r>
          <a:r>
            <a:rPr lang="en-US" sz="28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СВБ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-2130250" y="2162283"/>
        <a:ext cx="5313309" cy="1009528"/>
      </dsp:txXfrm>
    </dsp:sp>
    <dsp:sp modelId="{6C44D8C1-BF3A-4CF2-826C-5EBACED76B0C}">
      <dsp:nvSpPr>
        <dsp:cNvPr id="0" name=""/>
        <dsp:cNvSpPr/>
      </dsp:nvSpPr>
      <dsp:spPr>
        <a:xfrm>
          <a:off x="1743785" y="895175"/>
          <a:ext cx="6897177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спрямована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позиціонування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як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“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доброго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корпоративн</a:t>
          </a:r>
          <a:r>
            <a:rPr lang="uk-UA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ого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громадянин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“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43785" y="895175"/>
        <a:ext cx="6897177" cy="1009528"/>
      </dsp:txXfrm>
    </dsp:sp>
    <dsp:sp modelId="{29244508-9F4C-40C4-87A3-DE53CD862EA2}">
      <dsp:nvSpPr>
        <dsp:cNvPr id="0" name=""/>
        <dsp:cNvSpPr/>
      </dsp:nvSpPr>
      <dsp:spPr>
        <a:xfrm>
          <a:off x="1743785" y="2157086"/>
          <a:ext cx="6897177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практикує</a:t>
          </a:r>
          <a:r>
            <a:rPr lang="en-US" sz="2400" b="1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нестратегічну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філантропію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мінімізацію ш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коди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процесі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43785" y="2157086"/>
        <a:ext cx="6897177" cy="1009528"/>
      </dsp:txXfrm>
    </dsp:sp>
    <dsp:sp modelId="{DD40FED5-B6D8-4BD7-9E8E-E2F33648B9F1}">
      <dsp:nvSpPr>
        <dsp:cNvPr id="0" name=""/>
        <dsp:cNvSpPr/>
      </dsp:nvSpPr>
      <dsp:spPr>
        <a:xfrm>
          <a:off x="1743785" y="3418997"/>
          <a:ext cx="6897177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en-US" sz="2400" b="1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забезпечити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середньострокову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підтримку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низити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нефінансові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ри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зики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короткостроковій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перспективі</a:t>
          </a:r>
          <a:r>
            <a:rPr lang="ru-RU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43785" y="3418997"/>
        <a:ext cx="6897177" cy="100952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D96AB-2B29-457F-8A77-970C78FA8661}">
      <dsp:nvSpPr>
        <dsp:cNvPr id="0" name=""/>
        <dsp:cNvSpPr/>
      </dsp:nvSpPr>
      <dsp:spPr>
        <a:xfrm>
          <a:off x="1031168" y="2667047"/>
          <a:ext cx="712616" cy="1256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308" y="0"/>
              </a:lnTo>
              <a:lnTo>
                <a:pt x="356308" y="1256714"/>
              </a:lnTo>
              <a:lnTo>
                <a:pt x="712616" y="125671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1359" y="3259287"/>
        <a:ext cx="72234" cy="72234"/>
      </dsp:txXfrm>
    </dsp:sp>
    <dsp:sp modelId="{88508CBF-1726-4CA7-8386-6A44AF27EF1B}">
      <dsp:nvSpPr>
        <dsp:cNvPr id="0" name=""/>
        <dsp:cNvSpPr/>
      </dsp:nvSpPr>
      <dsp:spPr>
        <a:xfrm>
          <a:off x="1031168" y="2616131"/>
          <a:ext cx="712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916"/>
              </a:moveTo>
              <a:lnTo>
                <a:pt x="356308" y="50916"/>
              </a:lnTo>
              <a:lnTo>
                <a:pt x="356308" y="45720"/>
              </a:lnTo>
              <a:lnTo>
                <a:pt x="712616" y="4572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69661" y="2644035"/>
        <a:ext cx="35631" cy="35631"/>
      </dsp:txXfrm>
    </dsp:sp>
    <dsp:sp modelId="{3C7FC29C-4613-4DBC-B880-93294865277A}">
      <dsp:nvSpPr>
        <dsp:cNvPr id="0" name=""/>
        <dsp:cNvSpPr/>
      </dsp:nvSpPr>
      <dsp:spPr>
        <a:xfrm>
          <a:off x="1031168" y="1399940"/>
          <a:ext cx="712616" cy="1267107"/>
        </a:xfrm>
        <a:custGeom>
          <a:avLst/>
          <a:gdLst/>
          <a:ahLst/>
          <a:cxnLst/>
          <a:rect l="0" t="0" r="0" b="0"/>
          <a:pathLst>
            <a:path>
              <a:moveTo>
                <a:pt x="0" y="1267107"/>
              </a:moveTo>
              <a:lnTo>
                <a:pt x="356308" y="1267107"/>
              </a:lnTo>
              <a:lnTo>
                <a:pt x="356308" y="0"/>
              </a:lnTo>
              <a:lnTo>
                <a:pt x="712616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1133" y="1997150"/>
        <a:ext cx="72687" cy="72687"/>
      </dsp:txXfrm>
    </dsp:sp>
    <dsp:sp modelId="{1B0861FD-3DF3-40CE-9DE4-118EBEC131F8}">
      <dsp:nvSpPr>
        <dsp:cNvPr id="0" name=""/>
        <dsp:cNvSpPr/>
      </dsp:nvSpPr>
      <dsp:spPr>
        <a:xfrm rot="16200000">
          <a:off x="-2130250" y="2162283"/>
          <a:ext cx="5313309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Стратегічна</a:t>
          </a:r>
          <a:r>
            <a:rPr lang="en-US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СВБ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2130250" y="2162283"/>
        <a:ext cx="5313309" cy="1009528"/>
      </dsp:txXfrm>
    </dsp:sp>
    <dsp:sp modelId="{6C44D8C1-BF3A-4CF2-826C-5EBACED76B0C}">
      <dsp:nvSpPr>
        <dsp:cNvPr id="0" name=""/>
        <dsp:cNvSpPr/>
      </dsp:nvSpPr>
      <dsp:spPr>
        <a:xfrm>
          <a:off x="1743785" y="895175"/>
          <a:ext cx="6897177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визначається</a:t>
          </a:r>
          <a:r>
            <a:rPr lang="ru-RU" sz="2400" b="1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ді</a:t>
          </a:r>
          <a:r>
            <a:rPr lang="uk-UA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єю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конкурентного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середовища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фірму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і,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навпаки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- 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фірми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конкурентне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середовище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43785" y="895175"/>
        <a:ext cx="6897177" cy="1009528"/>
      </dsp:txXfrm>
    </dsp:sp>
    <dsp:sp modelId="{29244508-9F4C-40C4-87A3-DE53CD862EA2}">
      <dsp:nvSpPr>
        <dsp:cNvPr id="0" name=""/>
        <dsp:cNvSpPr/>
      </dsp:nvSpPr>
      <dsp:spPr>
        <a:xfrm>
          <a:off x="1743785" y="2157086"/>
          <a:ext cx="6897177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вбачає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створення цінності для заінтересованих сторін як функцію 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компанії, що не заперечує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максимізації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вартості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для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акціонерів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43785" y="2157086"/>
        <a:ext cx="6897177" cy="1009528"/>
      </dsp:txXfrm>
    </dsp:sp>
    <dsp:sp modelId="{DD40FED5-B6D8-4BD7-9E8E-E2F33648B9F1}">
      <dsp:nvSpPr>
        <dsp:cNvPr id="0" name=""/>
        <dsp:cNvSpPr/>
      </dsp:nvSpPr>
      <dsp:spPr>
        <a:xfrm>
          <a:off x="1743785" y="3418997"/>
          <a:ext cx="6897177" cy="10095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забезпечити к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орпоративно-громадськ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</a:t>
          </a:r>
          <a:r>
            <a:rPr lang="en-US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інтеграці</a:t>
          </a:r>
          <a:r>
            <a:rPr lang="uk-UA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ю</a:t>
          </a:r>
          <a:r>
            <a:rPr lang="ru-RU" sz="24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43785" y="3418997"/>
        <a:ext cx="6897177" cy="10095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53955-70BF-46DE-8CEB-BFDC2C843BE5}">
      <dsp:nvSpPr>
        <dsp:cNvPr id="0" name=""/>
        <dsp:cNvSpPr/>
      </dsp:nvSpPr>
      <dsp:spPr>
        <a:xfrm rot="5400000">
          <a:off x="5052227" y="-2555307"/>
          <a:ext cx="852268" cy="61808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міра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відповідності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місії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мети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387949" y="150575"/>
        <a:ext cx="6139220" cy="769060"/>
      </dsp:txXfrm>
    </dsp:sp>
    <dsp:sp modelId="{E27F3207-3374-4E99-A501-C2CBCFC043BA}">
      <dsp:nvSpPr>
        <dsp:cNvPr id="0" name=""/>
        <dsp:cNvSpPr/>
      </dsp:nvSpPr>
      <dsp:spPr>
        <a:xfrm>
          <a:off x="0" y="0"/>
          <a:ext cx="2387770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пріоритетність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005" y="52005"/>
        <a:ext cx="2283760" cy="961325"/>
      </dsp:txXfrm>
    </dsp:sp>
    <dsp:sp modelId="{FF1CA23B-DEC5-4B0A-A377-FC586CA7CEAF}">
      <dsp:nvSpPr>
        <dsp:cNvPr id="0" name=""/>
        <dsp:cNvSpPr/>
      </dsp:nvSpPr>
      <dsp:spPr>
        <a:xfrm rot="5400000">
          <a:off x="5052227" y="-1436706"/>
          <a:ext cx="852268" cy="61808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нтернал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зац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ії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здобутків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корпоративної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діяльності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387949" y="1269176"/>
        <a:ext cx="6139220" cy="769060"/>
      </dsp:txXfrm>
    </dsp:sp>
    <dsp:sp modelId="{00E1109A-526F-4C0C-959A-91E0100BCE2E}">
      <dsp:nvSpPr>
        <dsp:cNvPr id="0" name=""/>
        <dsp:cNvSpPr/>
      </dsp:nvSpPr>
      <dsp:spPr>
        <a:xfrm>
          <a:off x="0" y="1118598"/>
          <a:ext cx="2387770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специфічність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005" y="1170603"/>
        <a:ext cx="2283760" cy="961325"/>
      </dsp:txXfrm>
    </dsp:sp>
    <dsp:sp modelId="{71C7B264-7C2A-4BA0-AA1F-2303CA1785E7}">
      <dsp:nvSpPr>
        <dsp:cNvPr id="0" name=""/>
        <dsp:cNvSpPr/>
      </dsp:nvSpPr>
      <dsp:spPr>
        <a:xfrm rot="5400000">
          <a:off x="5052227" y="-318104"/>
          <a:ext cx="852268" cy="61808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планован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их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програм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відповідати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суспільним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тенденці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ям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кризов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им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явища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387949" y="2387778"/>
        <a:ext cx="6139220" cy="769060"/>
      </dsp:txXfrm>
    </dsp:sp>
    <dsp:sp modelId="{375AA561-F3C4-4700-88C6-670D15651E55}">
      <dsp:nvSpPr>
        <dsp:cNvPr id="0" name=""/>
        <dsp:cNvSpPr/>
      </dsp:nvSpPr>
      <dsp:spPr>
        <a:xfrm>
          <a:off x="0" y="2237200"/>
          <a:ext cx="2387770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практи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сть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005" y="2289205"/>
        <a:ext cx="2283760" cy="961325"/>
      </dsp:txXfrm>
    </dsp:sp>
    <dsp:sp modelId="{72BD136E-4291-45E4-9F40-55C42FCBC5AD}">
      <dsp:nvSpPr>
        <dsp:cNvPr id="0" name=""/>
        <dsp:cNvSpPr/>
      </dsp:nvSpPr>
      <dsp:spPr>
        <a:xfrm rot="5400000">
          <a:off x="5052227" y="800497"/>
          <a:ext cx="852268" cy="61808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міра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добровільності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ухвалених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рішень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і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розви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тку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відповідних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внутрі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шніх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стандартів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387949" y="3506379"/>
        <a:ext cx="6139220" cy="769060"/>
      </dsp:txXfrm>
    </dsp:sp>
    <dsp:sp modelId="{6F49EF69-317A-476F-B82C-A420CC21AB0C}">
      <dsp:nvSpPr>
        <dsp:cNvPr id="0" name=""/>
        <dsp:cNvSpPr/>
      </dsp:nvSpPr>
      <dsp:spPr>
        <a:xfrm>
          <a:off x="0" y="3355802"/>
          <a:ext cx="2387770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добровільність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005" y="3407807"/>
        <a:ext cx="2283760" cy="961325"/>
      </dsp:txXfrm>
    </dsp:sp>
    <dsp:sp modelId="{45F0F3F9-E0BE-419B-BF59-D6DE3AF355C7}">
      <dsp:nvSpPr>
        <dsp:cNvPr id="0" name=""/>
        <dsp:cNvSpPr/>
      </dsp:nvSpPr>
      <dsp:spPr>
        <a:xfrm rot="5400000">
          <a:off x="5052227" y="1919099"/>
          <a:ext cx="852268" cy="61808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пізнаваність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en-US" sz="2200" i="1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фірми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її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оц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ки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внутрішніми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і </a:t>
          </a: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зовнішніми</a:t>
          </a:r>
          <a:r>
            <a:rPr lang="en-US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uk-UA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стейкхолдерами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387949" y="4624981"/>
        <a:ext cx="6139220" cy="769060"/>
      </dsp:txXfrm>
    </dsp:sp>
    <dsp:sp modelId="{F7F0F0E7-5892-46BB-A92B-B75B1D51F843}">
      <dsp:nvSpPr>
        <dsp:cNvPr id="0" name=""/>
        <dsp:cNvSpPr/>
      </dsp:nvSpPr>
      <dsp:spPr>
        <a:xfrm>
          <a:off x="0" y="4474404"/>
          <a:ext cx="2387770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наочність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005" y="4526409"/>
        <a:ext cx="2283760" cy="96132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77B00-AA73-4844-AD98-EE4785A0AF06}">
      <dsp:nvSpPr>
        <dsp:cNvPr id="0" name=""/>
        <dsp:cNvSpPr/>
      </dsp:nvSpPr>
      <dsp:spPr>
        <a:xfrm>
          <a:off x="186111" y="1727648"/>
          <a:ext cx="2028499" cy="14405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Рівні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континууму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КСВ</a:t>
          </a:r>
        </a:p>
      </dsp:txBody>
      <dsp:txXfrm>
        <a:off x="228303" y="1769840"/>
        <a:ext cx="1944115" cy="1356169"/>
      </dsp:txXfrm>
    </dsp:sp>
    <dsp:sp modelId="{B090039C-0F93-4A53-8247-53EAB05E910D}">
      <dsp:nvSpPr>
        <dsp:cNvPr id="0" name=""/>
        <dsp:cNvSpPr/>
      </dsp:nvSpPr>
      <dsp:spPr>
        <a:xfrm rot="17350740">
          <a:off x="1500951" y="1428051"/>
          <a:ext cx="212563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2125634" y="160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510627" y="1390956"/>
        <a:ext cx="106281" cy="106281"/>
      </dsp:txXfrm>
    </dsp:sp>
    <dsp:sp modelId="{C8668064-0328-42B1-BD03-69A2ED210E04}">
      <dsp:nvSpPr>
        <dsp:cNvPr id="0" name=""/>
        <dsp:cNvSpPr/>
      </dsp:nvSpPr>
      <dsp:spPr>
        <a:xfrm>
          <a:off x="2912925" y="3823"/>
          <a:ext cx="5619513" cy="87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протиправності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/</a:t>
          </a: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безвідповідальності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2938491" y="29389"/>
        <a:ext cx="5568381" cy="821761"/>
      </dsp:txXfrm>
    </dsp:sp>
    <dsp:sp modelId="{78CE3AF2-D7ED-45DD-8003-C83600BFE137}">
      <dsp:nvSpPr>
        <dsp:cNvPr id="0" name=""/>
        <dsp:cNvSpPr/>
      </dsp:nvSpPr>
      <dsp:spPr>
        <a:xfrm rot="18289469">
          <a:off x="1952353" y="1929964"/>
          <a:ext cx="1222829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22829" y="160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3197" y="1915440"/>
        <a:ext cx="61141" cy="61141"/>
      </dsp:txXfrm>
    </dsp:sp>
    <dsp:sp modelId="{5577BE5D-4E12-403D-8AA9-36E18B2E6FC3}">
      <dsp:nvSpPr>
        <dsp:cNvPr id="0" name=""/>
        <dsp:cNvSpPr/>
      </dsp:nvSpPr>
      <dsp:spPr>
        <a:xfrm>
          <a:off x="2912925" y="1007650"/>
          <a:ext cx="5619513" cy="87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законослухняності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2938491" y="1033216"/>
        <a:ext cx="5568381" cy="821761"/>
      </dsp:txXfrm>
    </dsp:sp>
    <dsp:sp modelId="{3D37FFDD-14B2-4B78-9123-724DB90A716D}">
      <dsp:nvSpPr>
        <dsp:cNvPr id="0" name=""/>
        <dsp:cNvSpPr/>
      </dsp:nvSpPr>
      <dsp:spPr>
        <a:xfrm>
          <a:off x="2214610" y="2431878"/>
          <a:ext cx="69831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698314" y="160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6310" y="2430467"/>
        <a:ext cx="34915" cy="34915"/>
      </dsp:txXfrm>
    </dsp:sp>
    <dsp:sp modelId="{E4A7C3DC-BDD1-4711-864E-7619385021F5}">
      <dsp:nvSpPr>
        <dsp:cNvPr id="0" name=""/>
        <dsp:cNvSpPr/>
      </dsp:nvSpPr>
      <dsp:spPr>
        <a:xfrm>
          <a:off x="2912925" y="2011478"/>
          <a:ext cx="5619513" cy="87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фрагментарності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2938491" y="2037044"/>
        <a:ext cx="5568381" cy="821761"/>
      </dsp:txXfrm>
    </dsp:sp>
    <dsp:sp modelId="{87DF061B-E2DD-428B-B7AB-B800F5C175C3}">
      <dsp:nvSpPr>
        <dsp:cNvPr id="0" name=""/>
        <dsp:cNvSpPr/>
      </dsp:nvSpPr>
      <dsp:spPr>
        <a:xfrm rot="3310531">
          <a:off x="1952353" y="2933792"/>
          <a:ext cx="1222829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222829" y="160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3197" y="2919267"/>
        <a:ext cx="61141" cy="61141"/>
      </dsp:txXfrm>
    </dsp:sp>
    <dsp:sp modelId="{30133438-69A4-43EE-A6C5-AB07EF5C95FA}">
      <dsp:nvSpPr>
        <dsp:cNvPr id="0" name=""/>
        <dsp:cNvSpPr/>
      </dsp:nvSpPr>
      <dsp:spPr>
        <a:xfrm>
          <a:off x="2912925" y="3015305"/>
          <a:ext cx="5619513" cy="87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стратегічний</a:t>
          </a:r>
          <a:endParaRPr kumimoji="0" lang="ru-RU" altLang="ru-RU" sz="2400" b="0" i="0" u="none" strike="noStrike" kern="1200" cap="none" normalizeH="0" baseline="0" dirty="0" smtClean="0">
            <a:ln/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938491" y="3040871"/>
        <a:ext cx="5568381" cy="821761"/>
      </dsp:txXfrm>
    </dsp:sp>
    <dsp:sp modelId="{EF573249-BFAB-40DD-BD23-446BC68762E1}">
      <dsp:nvSpPr>
        <dsp:cNvPr id="0" name=""/>
        <dsp:cNvSpPr/>
      </dsp:nvSpPr>
      <dsp:spPr>
        <a:xfrm rot="4249260">
          <a:off x="1500951" y="3435706"/>
          <a:ext cx="2125634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2125634" y="1604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510627" y="3398611"/>
        <a:ext cx="106281" cy="106281"/>
      </dsp:txXfrm>
    </dsp:sp>
    <dsp:sp modelId="{00593D59-855E-42FE-9E68-AC0B98121BE1}">
      <dsp:nvSpPr>
        <dsp:cNvPr id="0" name=""/>
        <dsp:cNvSpPr/>
      </dsp:nvSpPr>
      <dsp:spPr>
        <a:xfrm>
          <a:off x="2912925" y="4019133"/>
          <a:ext cx="5619513" cy="872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усебічної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підтримки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altLang="ru-RU" sz="2400" b="0" i="0" u="none" strike="noStrike" kern="1200" cap="none" normalizeH="0" baseline="0" dirty="0" err="1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kumimoji="0" lang="ru-RU" altLang="ru-RU" sz="2400" b="0" i="0" u="none" strike="noStrike" kern="1200" cap="none" normalizeH="0" baseline="0" dirty="0" smtClean="0">
              <a:ln/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2938491" y="4044699"/>
        <a:ext cx="5568381" cy="82176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78C2-0159-4189-AB96-3A8326C7C671}">
      <dsp:nvSpPr>
        <dsp:cNvPr id="0" name=""/>
        <dsp:cNvSpPr/>
      </dsp:nvSpPr>
      <dsp:spPr>
        <a:xfrm rot="5400000">
          <a:off x="4857777" y="-2710409"/>
          <a:ext cx="1076487" cy="67679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орієнтація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«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короткі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прибутки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012067" y="187851"/>
        <a:ext cx="6715357" cy="971387"/>
      </dsp:txXfrm>
    </dsp:sp>
    <dsp:sp modelId="{02BF7A65-67CF-43CC-9259-A8F6E974E267}">
      <dsp:nvSpPr>
        <dsp:cNvPr id="0" name=""/>
        <dsp:cNvSpPr/>
      </dsp:nvSpPr>
      <dsp:spPr>
        <a:xfrm>
          <a:off x="0" y="0"/>
          <a:ext cx="2010454" cy="13456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200" b="0" i="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200" b="0" i="0" kern="12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змістом</a:t>
          </a:r>
          <a:endParaRPr lang="ru-RU" sz="2200" b="0" i="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65687" y="65687"/>
        <a:ext cx="1879080" cy="1214235"/>
      </dsp:txXfrm>
    </dsp:sp>
    <dsp:sp modelId="{7219A244-1B2B-47D0-A18E-4E7F5A8D634D}">
      <dsp:nvSpPr>
        <dsp:cNvPr id="0" name=""/>
        <dsp:cNvSpPr/>
      </dsp:nvSpPr>
      <dsp:spPr>
        <a:xfrm rot="5400000">
          <a:off x="4857777" y="-1297519"/>
          <a:ext cx="1076487" cy="67679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ігнорування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прийнятих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суспільстві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конвенцій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породжує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дуже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високі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витрати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зокрема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судові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012067" y="1600741"/>
        <a:ext cx="6715357" cy="971387"/>
      </dsp:txXfrm>
    </dsp:sp>
    <dsp:sp modelId="{860F62FD-7A20-48D1-BA0C-B61B95D76256}">
      <dsp:nvSpPr>
        <dsp:cNvPr id="0" name=""/>
        <dsp:cNvSpPr/>
      </dsp:nvSpPr>
      <dsp:spPr>
        <a:xfrm>
          <a:off x="0" y="1385129"/>
          <a:ext cx="2010454" cy="13456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687" y="1450816"/>
        <a:ext cx="1879080" cy="1214235"/>
      </dsp:txXfrm>
    </dsp:sp>
    <dsp:sp modelId="{A05BBB1F-CF1A-4BC5-891D-4111960F5D33}">
      <dsp:nvSpPr>
        <dsp:cNvPr id="0" name=""/>
        <dsp:cNvSpPr/>
      </dsp:nvSpPr>
      <dsp:spPr>
        <a:xfrm rot="5400000">
          <a:off x="4935300" y="191451"/>
          <a:ext cx="1076487" cy="661574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зникають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або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переходять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вищий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законослухняності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2165671" y="3013630"/>
        <a:ext cx="6563195" cy="971387"/>
      </dsp:txXfrm>
    </dsp:sp>
    <dsp:sp modelId="{A210CCDA-608D-456D-BEA2-BD11610E109A}">
      <dsp:nvSpPr>
        <dsp:cNvPr id="0" name=""/>
        <dsp:cNvSpPr/>
      </dsp:nvSpPr>
      <dsp:spPr>
        <a:xfrm>
          <a:off x="0" y="2798019"/>
          <a:ext cx="2164058" cy="13456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687" y="2863706"/>
        <a:ext cx="2032684" cy="1214235"/>
      </dsp:txXfrm>
    </dsp:sp>
    <dsp:sp modelId="{7740B07C-A0C3-4203-94FB-9B4D09E885B3}">
      <dsp:nvSpPr>
        <dsp:cNvPr id="0" name=""/>
        <dsp:cNvSpPr/>
      </dsp:nvSpPr>
      <dsp:spPr>
        <a:xfrm rot="5400000">
          <a:off x="4786382" y="1620644"/>
          <a:ext cx="1378216" cy="661574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икористання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нелегальних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іммігрантів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порушенням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норм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безпеки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оплати </a:t>
          </a:r>
          <a:r>
            <a:rPr 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фальшування</a:t>
          </a:r>
          <a:r>
            <a:rPr lang="en-US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звітності</a:t>
          </a:r>
          <a:r>
            <a:rPr lang="en-US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uk-UA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</a:t>
          </a:r>
          <a:r>
            <a:rPr lang="en-US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едобросовісна</a:t>
          </a:r>
          <a:r>
            <a:rPr lang="en-US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клама</a:t>
          </a: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167618" y="4306688"/>
        <a:ext cx="6548466" cy="1243658"/>
      </dsp:txXfrm>
    </dsp:sp>
    <dsp:sp modelId="{AB109738-E6A1-4247-AE4A-29BE8D979D18}">
      <dsp:nvSpPr>
        <dsp:cNvPr id="0" name=""/>
        <dsp:cNvSpPr/>
      </dsp:nvSpPr>
      <dsp:spPr>
        <a:xfrm>
          <a:off x="0" y="4219811"/>
          <a:ext cx="2166004" cy="13456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2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2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2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687" y="4285498"/>
        <a:ext cx="2034630" cy="1214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78C2-0159-4189-AB96-3A8326C7C671}">
      <dsp:nvSpPr>
        <dsp:cNvPr id="0" name=""/>
        <dsp:cNvSpPr/>
      </dsp:nvSpPr>
      <dsp:spPr>
        <a:xfrm rot="5400000">
          <a:off x="4574469" y="-2700512"/>
          <a:ext cx="1081974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«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букви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закону в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мінімально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необхідному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для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виживання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ступені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728195" y="198580"/>
        <a:ext cx="6721705" cy="976338"/>
      </dsp:txXfrm>
    </dsp:sp>
    <dsp:sp modelId="{02BF7A65-67CF-43CC-9259-A8F6E974E267}">
      <dsp:nvSpPr>
        <dsp:cNvPr id="0" name=""/>
        <dsp:cNvSpPr/>
      </dsp:nvSpPr>
      <dsp:spPr>
        <a:xfrm>
          <a:off x="0" y="0"/>
          <a:ext cx="1733953" cy="13524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i="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6022" y="66022"/>
        <a:ext cx="1601909" cy="1220423"/>
      </dsp:txXfrm>
    </dsp:sp>
    <dsp:sp modelId="{7219A244-1B2B-47D0-A18E-4E7F5A8D634D}">
      <dsp:nvSpPr>
        <dsp:cNvPr id="0" name=""/>
        <dsp:cNvSpPr/>
      </dsp:nvSpPr>
      <dsp:spPr>
        <a:xfrm rot="5400000">
          <a:off x="4476545" y="-1306453"/>
          <a:ext cx="1277822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знизити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окремі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трансакційні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витрати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але не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дає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жодних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додаткових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конкурентних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переваг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переважна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частина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</a:t>
          </a:r>
          <a:r>
            <a:rPr lang="uk-UA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даному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рівню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728195" y="1504275"/>
        <a:ext cx="6712145" cy="1153066"/>
      </dsp:txXfrm>
    </dsp:sp>
    <dsp:sp modelId="{860F62FD-7A20-48D1-BA0C-B61B95D76256}">
      <dsp:nvSpPr>
        <dsp:cNvPr id="0" name=""/>
        <dsp:cNvSpPr/>
      </dsp:nvSpPr>
      <dsp:spPr>
        <a:xfrm>
          <a:off x="0" y="1394257"/>
          <a:ext cx="1733953" cy="13524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6022" y="1460279"/>
        <a:ext cx="1601909" cy="1220423"/>
      </dsp:txXfrm>
    </dsp:sp>
    <dsp:sp modelId="{A05BBB1F-CF1A-4BC5-891D-4111960F5D33}">
      <dsp:nvSpPr>
        <dsp:cNvPr id="0" name=""/>
        <dsp:cNvSpPr/>
      </dsp:nvSpPr>
      <dsp:spPr>
        <a:xfrm rot="5400000">
          <a:off x="4718493" y="179800"/>
          <a:ext cx="1081974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вважається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недостатнім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сплата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податків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виступає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необхідною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умовою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 не конкурентною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перевагою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872219" y="3078892"/>
        <a:ext cx="6721705" cy="976338"/>
      </dsp:txXfrm>
    </dsp:sp>
    <dsp:sp modelId="{A210CCDA-608D-456D-BEA2-BD11610E109A}">
      <dsp:nvSpPr>
        <dsp:cNvPr id="0" name=""/>
        <dsp:cNvSpPr/>
      </dsp:nvSpPr>
      <dsp:spPr>
        <a:xfrm>
          <a:off x="0" y="2814348"/>
          <a:ext cx="1866434" cy="13524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6022" y="2880370"/>
        <a:ext cx="1734390" cy="1220423"/>
      </dsp:txXfrm>
    </dsp:sp>
    <dsp:sp modelId="{7740B07C-A0C3-4203-94FB-9B4D09E885B3}">
      <dsp:nvSpPr>
        <dsp:cNvPr id="0" name=""/>
        <dsp:cNvSpPr/>
      </dsp:nvSpPr>
      <dsp:spPr>
        <a:xfrm rot="5400000">
          <a:off x="4652237" y="1552057"/>
          <a:ext cx="1081974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відповідність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стандартам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безпеки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продукту,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виплата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заробітної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плати не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нижче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мінімальної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утилізація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відходів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805963" y="4451149"/>
        <a:ext cx="6721705" cy="976338"/>
      </dsp:txXfrm>
    </dsp:sp>
    <dsp:sp modelId="{AB109738-E6A1-4247-AE4A-29BE8D979D18}">
      <dsp:nvSpPr>
        <dsp:cNvPr id="0" name=""/>
        <dsp:cNvSpPr/>
      </dsp:nvSpPr>
      <dsp:spPr>
        <a:xfrm>
          <a:off x="72008" y="4250209"/>
          <a:ext cx="1733953" cy="13524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38030" y="4316231"/>
        <a:ext cx="1601909" cy="122042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78C2-0159-4189-AB96-3A8326C7C671}">
      <dsp:nvSpPr>
        <dsp:cNvPr id="0" name=""/>
        <dsp:cNvSpPr/>
      </dsp:nvSpPr>
      <dsp:spPr>
        <a:xfrm rot="5400000">
          <a:off x="4673086" y="-2737061"/>
          <a:ext cx="1040275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мотиви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половинчастий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змішаний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характер —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орієнтації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довгостроковий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прибуток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задоволення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особистих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амбіцій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власників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805962" y="180845"/>
        <a:ext cx="6723741" cy="938711"/>
      </dsp:txXfrm>
    </dsp:sp>
    <dsp:sp modelId="{02BF7A65-67CF-43CC-9259-A8F6E974E267}">
      <dsp:nvSpPr>
        <dsp:cNvPr id="0" name=""/>
        <dsp:cNvSpPr/>
      </dsp:nvSpPr>
      <dsp:spPr>
        <a:xfrm>
          <a:off x="0" y="2"/>
          <a:ext cx="1733953" cy="13003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i="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3478" y="63480"/>
        <a:ext cx="1606997" cy="1173388"/>
      </dsp:txXfrm>
    </dsp:sp>
    <dsp:sp modelId="{7219A244-1B2B-47D0-A18E-4E7F5A8D634D}">
      <dsp:nvSpPr>
        <dsp:cNvPr id="0" name=""/>
        <dsp:cNvSpPr/>
      </dsp:nvSpPr>
      <dsp:spPr>
        <a:xfrm rot="5400000">
          <a:off x="4786638" y="-1371700"/>
          <a:ext cx="813172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швидше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оборонний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ніж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стратегічно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наступальний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характер 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805963" y="1648671"/>
        <a:ext cx="6734827" cy="733780"/>
      </dsp:txXfrm>
    </dsp:sp>
    <dsp:sp modelId="{860F62FD-7A20-48D1-BA0C-B61B95D76256}">
      <dsp:nvSpPr>
        <dsp:cNvPr id="0" name=""/>
        <dsp:cNvSpPr/>
      </dsp:nvSpPr>
      <dsp:spPr>
        <a:xfrm>
          <a:off x="0" y="1337848"/>
          <a:ext cx="1733953" cy="13003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478" y="1401326"/>
        <a:ext cx="1606997" cy="1173388"/>
      </dsp:txXfrm>
    </dsp:sp>
    <dsp:sp modelId="{A05BBB1F-CF1A-4BC5-891D-4111960F5D33}">
      <dsp:nvSpPr>
        <dsp:cNvPr id="0" name=""/>
        <dsp:cNvSpPr/>
      </dsp:nvSpPr>
      <dsp:spPr>
        <a:xfrm rot="5400000">
          <a:off x="4805567" y="-6338"/>
          <a:ext cx="1040275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суттєво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поліпшується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через те,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очікування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часто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характер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вимог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938443" y="2911568"/>
        <a:ext cx="6723741" cy="938711"/>
      </dsp:txXfrm>
    </dsp:sp>
    <dsp:sp modelId="{A210CCDA-608D-456D-BEA2-BD11610E109A}">
      <dsp:nvSpPr>
        <dsp:cNvPr id="0" name=""/>
        <dsp:cNvSpPr/>
      </dsp:nvSpPr>
      <dsp:spPr>
        <a:xfrm>
          <a:off x="0" y="2703209"/>
          <a:ext cx="1866434" cy="13003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478" y="2766687"/>
        <a:ext cx="1739478" cy="1173388"/>
      </dsp:txXfrm>
    </dsp:sp>
    <dsp:sp modelId="{7740B07C-A0C3-4203-94FB-9B4D09E885B3}">
      <dsp:nvSpPr>
        <dsp:cNvPr id="0" name=""/>
        <dsp:cNvSpPr/>
      </dsp:nvSpPr>
      <dsp:spPr>
        <a:xfrm rot="5400000">
          <a:off x="4427111" y="1473270"/>
          <a:ext cx="1522224" cy="67679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Програми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добродійності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Спонсорство і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локальної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громади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об'єктів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сфери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для персоналу.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якості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сертифікація</a:t>
          </a: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стандарт ISO 9000 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804270" y="4170421"/>
        <a:ext cx="6693598" cy="1373606"/>
      </dsp:txXfrm>
    </dsp:sp>
    <dsp:sp modelId="{AB109738-E6A1-4247-AE4A-29BE8D979D18}">
      <dsp:nvSpPr>
        <dsp:cNvPr id="0" name=""/>
        <dsp:cNvSpPr/>
      </dsp:nvSpPr>
      <dsp:spPr>
        <a:xfrm>
          <a:off x="0" y="4172359"/>
          <a:ext cx="1732260" cy="13003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478" y="4235837"/>
        <a:ext cx="1605304" cy="117338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78C2-0159-4189-AB96-3A8326C7C671}">
      <dsp:nvSpPr>
        <dsp:cNvPr id="0" name=""/>
        <dsp:cNvSpPr/>
      </dsp:nvSpPr>
      <dsp:spPr>
        <a:xfrm rot="5400000">
          <a:off x="4619154" y="-2756817"/>
          <a:ext cx="1007355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систематичний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цільовий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підхід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різних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аспектів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призводить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фінансових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результатів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35571" y="175941"/>
        <a:ext cx="6725348" cy="909005"/>
      </dsp:txXfrm>
    </dsp:sp>
    <dsp:sp modelId="{02BF7A65-67CF-43CC-9259-A8F6E974E267}">
      <dsp:nvSpPr>
        <dsp:cNvPr id="0" name=""/>
        <dsp:cNvSpPr/>
      </dsp:nvSpPr>
      <dsp:spPr>
        <a:xfrm>
          <a:off x="0" y="0"/>
          <a:ext cx="1733953" cy="12591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i="0" kern="1200" dirty="0" smtClean="0"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kern="1200" dirty="0" err="1" smtClean="0"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1469" y="61469"/>
        <a:ext cx="1611015" cy="1136256"/>
      </dsp:txXfrm>
    </dsp:sp>
    <dsp:sp modelId="{7219A244-1B2B-47D0-A18E-4E7F5A8D634D}">
      <dsp:nvSpPr>
        <dsp:cNvPr id="0" name=""/>
        <dsp:cNvSpPr/>
      </dsp:nvSpPr>
      <dsp:spPr>
        <a:xfrm rot="5400000">
          <a:off x="4400155" y="-1343277"/>
          <a:ext cx="1435350" cy="67679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несистемні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зусилля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задля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задоволення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очікувань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державних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органів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споживачів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призводять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конфлікту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з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очікуваннями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інших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33877" y="1393069"/>
        <a:ext cx="6697839" cy="1295214"/>
      </dsp:txXfrm>
    </dsp:sp>
    <dsp:sp modelId="{860F62FD-7A20-48D1-BA0C-B61B95D76256}">
      <dsp:nvSpPr>
        <dsp:cNvPr id="0" name=""/>
        <dsp:cNvSpPr/>
      </dsp:nvSpPr>
      <dsp:spPr>
        <a:xfrm>
          <a:off x="0" y="1384409"/>
          <a:ext cx="1732260" cy="12591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469" y="1445878"/>
        <a:ext cx="1609322" cy="1136256"/>
      </dsp:txXfrm>
    </dsp:sp>
    <dsp:sp modelId="{A05BBB1F-CF1A-4BC5-891D-4111960F5D33}">
      <dsp:nvSpPr>
        <dsp:cNvPr id="0" name=""/>
        <dsp:cNvSpPr/>
      </dsp:nvSpPr>
      <dsp:spPr>
        <a:xfrm rot="5400000">
          <a:off x="4751635" y="63646"/>
          <a:ext cx="1007355" cy="677452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менеджмент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стейкхолдерів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як 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стратегія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компанією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забезпечити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як 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синергетичний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ефект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так і 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сталий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868052" y="2996405"/>
        <a:ext cx="6725348" cy="909005"/>
      </dsp:txXfrm>
    </dsp:sp>
    <dsp:sp modelId="{A210CCDA-608D-456D-BEA2-BD11610E109A}">
      <dsp:nvSpPr>
        <dsp:cNvPr id="0" name=""/>
        <dsp:cNvSpPr/>
      </dsp:nvSpPr>
      <dsp:spPr>
        <a:xfrm>
          <a:off x="0" y="2794641"/>
          <a:ext cx="1866434" cy="12591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469" y="2856110"/>
        <a:ext cx="1743496" cy="1136256"/>
      </dsp:txXfrm>
    </dsp:sp>
    <dsp:sp modelId="{7740B07C-A0C3-4203-94FB-9B4D09E885B3}">
      <dsp:nvSpPr>
        <dsp:cNvPr id="0" name=""/>
        <dsp:cNvSpPr/>
      </dsp:nvSpPr>
      <dsp:spPr>
        <a:xfrm rot="5400000">
          <a:off x="4521591" y="1355749"/>
          <a:ext cx="1474052" cy="704948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людськими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ресурсами з метою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відбору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збереження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компетентного персоналу.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Обслуговування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споживачів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їхніх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потреб і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зворотного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зв'язку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загального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 менеджменту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якості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сертифікація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Стандарти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ISO 9000 і ISO 14000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33877" y="4215421"/>
        <a:ext cx="6977525" cy="1330138"/>
      </dsp:txXfrm>
    </dsp:sp>
    <dsp:sp modelId="{AB109738-E6A1-4247-AE4A-29BE8D979D18}">
      <dsp:nvSpPr>
        <dsp:cNvPr id="0" name=""/>
        <dsp:cNvSpPr/>
      </dsp:nvSpPr>
      <dsp:spPr>
        <a:xfrm>
          <a:off x="0" y="4217298"/>
          <a:ext cx="1732260" cy="12591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kern="1200" smtClean="0">
              <a:latin typeface="Times New Roman" pitchFamily="18" charset="0"/>
              <a:cs typeface="Times New Roman" pitchFamily="18" charset="0"/>
            </a:rPr>
            <a:t>Приклади практик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469" y="4278767"/>
        <a:ext cx="1609322" cy="113625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178C2-0159-4189-AB96-3A8326C7C671}">
      <dsp:nvSpPr>
        <dsp:cNvPr id="0" name=""/>
        <dsp:cNvSpPr/>
      </dsp:nvSpPr>
      <dsp:spPr>
        <a:xfrm rot="5400000">
          <a:off x="4608326" y="-2952149"/>
          <a:ext cx="1131946" cy="703624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мотив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інструментальний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нормативний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: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має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бути «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добрим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попри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можливий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фінансовий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результат —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позитивний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негативний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656177" y="55257"/>
        <a:ext cx="6980988" cy="1021432"/>
      </dsp:txXfrm>
    </dsp:sp>
    <dsp:sp modelId="{02BF7A65-67CF-43CC-9259-A8F6E974E267}">
      <dsp:nvSpPr>
        <dsp:cNvPr id="0" name=""/>
        <dsp:cNvSpPr/>
      </dsp:nvSpPr>
      <dsp:spPr>
        <a:xfrm>
          <a:off x="0" y="0"/>
          <a:ext cx="1733953" cy="11741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i="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 </a:t>
          </a:r>
          <a:r>
            <a:rPr lang="ru-RU" altLang="ru-RU" sz="2000" b="0" i="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змістом</a:t>
          </a:r>
          <a:endParaRPr lang="ru-RU" sz="2000" b="0" i="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7317" y="57317"/>
        <a:ext cx="1619319" cy="1059516"/>
      </dsp:txXfrm>
    </dsp:sp>
    <dsp:sp modelId="{7219A244-1B2B-47D0-A18E-4E7F5A8D634D}">
      <dsp:nvSpPr>
        <dsp:cNvPr id="0" name=""/>
        <dsp:cNvSpPr/>
      </dsp:nvSpPr>
      <dsp:spPr>
        <a:xfrm rot="5400000">
          <a:off x="4859807" y="-1765413"/>
          <a:ext cx="784576" cy="7050976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uk-UA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може негативно впливати на прибуток, оскільки він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не як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єдина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мета, а як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існування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726607" y="1406087"/>
        <a:ext cx="7012676" cy="707976"/>
      </dsp:txXfrm>
    </dsp:sp>
    <dsp:sp modelId="{860F62FD-7A20-48D1-BA0C-B61B95D76256}">
      <dsp:nvSpPr>
        <dsp:cNvPr id="0" name=""/>
        <dsp:cNvSpPr/>
      </dsp:nvSpPr>
      <dsp:spPr>
        <a:xfrm>
          <a:off x="0" y="1208810"/>
          <a:ext cx="1733953" cy="11741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Проблеми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7317" y="1266127"/>
        <a:ext cx="1619319" cy="1059516"/>
      </dsp:txXfrm>
    </dsp:sp>
    <dsp:sp modelId="{A05BBB1F-CF1A-4BC5-891D-4111960F5D33}">
      <dsp:nvSpPr>
        <dsp:cNvPr id="0" name=""/>
        <dsp:cNvSpPr/>
      </dsp:nvSpPr>
      <dsp:spPr>
        <a:xfrm rot="5400000">
          <a:off x="4389688" y="-58516"/>
          <a:ext cx="1717800" cy="6767907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altLang="ru-RU" sz="18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«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Ми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дихати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щоб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жити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проте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мало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хто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розглядає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дихання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як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єдину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мету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. Так само і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існує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для мети,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вищої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ніж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прибутку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—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прибуток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же,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подібно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до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дихання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досягати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цієї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мети» [</a:t>
          </a: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Johnson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2003]. 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864635" y="2550393"/>
        <a:ext cx="6684051" cy="1550088"/>
      </dsp:txXfrm>
    </dsp:sp>
    <dsp:sp modelId="{A210CCDA-608D-456D-BEA2-BD11610E109A}">
      <dsp:nvSpPr>
        <dsp:cNvPr id="0" name=""/>
        <dsp:cNvSpPr/>
      </dsp:nvSpPr>
      <dsp:spPr>
        <a:xfrm>
          <a:off x="0" y="2713493"/>
          <a:ext cx="1864612" cy="11741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Перспективи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7317" y="2770810"/>
        <a:ext cx="1749978" cy="1059516"/>
      </dsp:txXfrm>
    </dsp:sp>
    <dsp:sp modelId="{7740B07C-A0C3-4203-94FB-9B4D09E885B3}">
      <dsp:nvSpPr>
        <dsp:cNvPr id="0" name=""/>
        <dsp:cNvSpPr/>
      </dsp:nvSpPr>
      <dsp:spPr>
        <a:xfrm rot="5400000">
          <a:off x="4569775" y="1405553"/>
          <a:ext cx="1374498" cy="704948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властиві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стратегічному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рівню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: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наймання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інвалідів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натуральних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матеріалів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; </a:t>
          </a:r>
          <a:r>
            <a:rPr lang="uk-UA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опікування екологічними проблемами; 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активна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громадських</a:t>
          </a:r>
          <a:r>
            <a:rPr 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організацій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732284" y="4310142"/>
        <a:ext cx="6982385" cy="1240304"/>
      </dsp:txXfrm>
    </dsp:sp>
    <dsp:sp modelId="{AB109738-E6A1-4247-AE4A-29BE8D979D18}">
      <dsp:nvSpPr>
        <dsp:cNvPr id="0" name=""/>
        <dsp:cNvSpPr/>
      </dsp:nvSpPr>
      <dsp:spPr>
        <a:xfrm>
          <a:off x="0" y="4311893"/>
          <a:ext cx="1732260" cy="11741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Приклади</a:t>
          </a:r>
          <a:r>
            <a:rPr lang="ru-RU" altLang="ru-RU" sz="20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практик</a:t>
          </a:r>
          <a:endParaRPr lang="ru-RU" sz="2000" kern="1200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7317" y="4369210"/>
        <a:ext cx="1617626" cy="1059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F0F6D-89DE-4B45-BF4F-AD4201D82117}">
      <dsp:nvSpPr>
        <dsp:cNvPr id="0" name=""/>
        <dsp:cNvSpPr/>
      </dsp:nvSpPr>
      <dsp:spPr>
        <a:xfrm>
          <a:off x="0" y="105125"/>
          <a:ext cx="3248655" cy="2165761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4EB7B-5D00-4735-98B2-FACC05051E40}">
      <dsp:nvSpPr>
        <dsp:cNvPr id="0" name=""/>
        <dsp:cNvSpPr/>
      </dsp:nvSpPr>
      <dsp:spPr>
        <a:xfrm>
          <a:off x="3384296" y="2406316"/>
          <a:ext cx="4602542" cy="2842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Оскільки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ресурси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фірми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так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інакше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представлені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мережею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заінтересованих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саме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взаємодії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із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споживачами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працівниками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постачальниками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інвесторами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формують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організаційну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генерувати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багатство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через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так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званих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«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активів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22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».   </a:t>
          </a:r>
          <a:endParaRPr lang="ru-RU" sz="2200" kern="1200" dirty="0"/>
        </a:p>
      </dsp:txBody>
      <dsp:txXfrm>
        <a:off x="3384296" y="2406316"/>
        <a:ext cx="4602542" cy="2842909"/>
      </dsp:txXfrm>
    </dsp:sp>
    <dsp:sp modelId="{F5B0A9CF-50C9-46E1-8412-7B09839DC95E}">
      <dsp:nvSpPr>
        <dsp:cNvPr id="0" name=""/>
        <dsp:cNvSpPr/>
      </dsp:nvSpPr>
      <dsp:spPr>
        <a:xfrm>
          <a:off x="2978214" y="2000583"/>
          <a:ext cx="1105351" cy="1105637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9563B-D23D-4F8F-8EEF-D2D906858734}">
      <dsp:nvSpPr>
        <dsp:cNvPr id="0" name=""/>
        <dsp:cNvSpPr/>
      </dsp:nvSpPr>
      <dsp:spPr>
        <a:xfrm rot="5400000">
          <a:off x="7319441" y="2000726"/>
          <a:ext cx="1105637" cy="110535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9E26F-A9E0-44A2-94BC-D12CCF78AA93}">
      <dsp:nvSpPr>
        <dsp:cNvPr id="0" name=""/>
        <dsp:cNvSpPr/>
      </dsp:nvSpPr>
      <dsp:spPr>
        <a:xfrm rot="16200000">
          <a:off x="2978071" y="4550020"/>
          <a:ext cx="1105637" cy="110535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36AAA-AFC2-4744-851A-7B4EE8B04070}">
      <dsp:nvSpPr>
        <dsp:cNvPr id="0" name=""/>
        <dsp:cNvSpPr/>
      </dsp:nvSpPr>
      <dsp:spPr>
        <a:xfrm rot="10800000">
          <a:off x="7319584" y="4549877"/>
          <a:ext cx="1105351" cy="1105637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B85AE-8B56-4F5C-8399-3CA62579A3AD}">
      <dsp:nvSpPr>
        <dsp:cNvPr id="0" name=""/>
        <dsp:cNvSpPr/>
      </dsp:nvSpPr>
      <dsp:spPr>
        <a:xfrm>
          <a:off x="0" y="4864581"/>
          <a:ext cx="8496944" cy="9156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виступає як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864581"/>
        <a:ext cx="8496944" cy="494465"/>
      </dsp:txXfrm>
    </dsp:sp>
    <dsp:sp modelId="{7A303A52-96CF-4791-8C77-17884FA0B7FB}">
      <dsp:nvSpPr>
        <dsp:cNvPr id="0" name=""/>
        <dsp:cNvSpPr/>
      </dsp:nvSpPr>
      <dsp:spPr>
        <a:xfrm>
          <a:off x="0" y="5619449"/>
          <a:ext cx="4248472" cy="64234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елемент конкурентної стратегії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619449"/>
        <a:ext cx="4248472" cy="642345"/>
      </dsp:txXfrm>
    </dsp:sp>
    <dsp:sp modelId="{ECCB763E-3E83-4378-B5B8-D18EB46643DC}">
      <dsp:nvSpPr>
        <dsp:cNvPr id="0" name=""/>
        <dsp:cNvSpPr/>
      </dsp:nvSpPr>
      <dsp:spPr>
        <a:xfrm>
          <a:off x="4248472" y="5619449"/>
          <a:ext cx="4248472" cy="64234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як самостійна концепція </a:t>
          </a:r>
          <a:r>
            <a:rPr lang="uk-UA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стратегічного управління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48472" y="5619449"/>
        <a:ext cx="4248472" cy="642345"/>
      </dsp:txXfrm>
    </dsp:sp>
    <dsp:sp modelId="{B2247B49-ECAD-4A9F-820B-AAE71DA807B8}">
      <dsp:nvSpPr>
        <dsp:cNvPr id="0" name=""/>
        <dsp:cNvSpPr/>
      </dsp:nvSpPr>
      <dsp:spPr>
        <a:xfrm rot="10800000">
          <a:off x="0" y="3464693"/>
          <a:ext cx="8496944" cy="152387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направлений  на 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сталий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3464693"/>
        <a:ext cx="8496944" cy="990170"/>
      </dsp:txXfrm>
    </dsp:sp>
    <dsp:sp modelId="{F0129809-5DF6-418F-A613-DDD78CB8BDEC}">
      <dsp:nvSpPr>
        <dsp:cNvPr id="0" name=""/>
        <dsp:cNvSpPr/>
      </dsp:nvSpPr>
      <dsp:spPr>
        <a:xfrm rot="10800000">
          <a:off x="0" y="1401713"/>
          <a:ext cx="8496944" cy="214766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це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раціональний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відгук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систему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суперечливих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очікувань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заінтересованих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1401713"/>
        <a:ext cx="8496944" cy="1395490"/>
      </dsp:txXfrm>
    </dsp:sp>
    <dsp:sp modelId="{E64ADC61-FABC-4C23-B1E4-9D30B750AA2D}">
      <dsp:nvSpPr>
        <dsp:cNvPr id="0" name=""/>
        <dsp:cNvSpPr/>
      </dsp:nvSpPr>
      <dsp:spPr>
        <a:xfrm rot="10800000">
          <a:off x="0" y="2901"/>
          <a:ext cx="8496944" cy="152207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Корпоративна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2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відповідальність</a:t>
          </a:r>
          <a:endParaRPr lang="ru-RU" sz="2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901"/>
        <a:ext cx="8496944" cy="9889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F0F6D-89DE-4B45-BF4F-AD4201D82117}">
      <dsp:nvSpPr>
        <dsp:cNvPr id="0" name=""/>
        <dsp:cNvSpPr/>
      </dsp:nvSpPr>
      <dsp:spPr>
        <a:xfrm>
          <a:off x="312644" y="378"/>
          <a:ext cx="3007544" cy="324789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4EB7B-5D00-4735-98B2-FACC05051E40}">
      <dsp:nvSpPr>
        <dsp:cNvPr id="0" name=""/>
        <dsp:cNvSpPr/>
      </dsp:nvSpPr>
      <dsp:spPr>
        <a:xfrm>
          <a:off x="3445762" y="2752214"/>
          <a:ext cx="4260947" cy="2631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«…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корпорації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повинні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інвестувати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соціальну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що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частина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їхньої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бізнес-стратегії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,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направленої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зміцнення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конкурентних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err="1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позицій</a:t>
          </a:r>
          <a:r>
            <a:rPr lang="ru-RU" sz="2600" kern="12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» </a:t>
          </a:r>
          <a:endParaRPr lang="ru-RU" sz="2600" kern="1200" dirty="0">
            <a:solidFill>
              <a:srgbClr val="002060"/>
            </a:solidFill>
          </a:endParaRPr>
        </a:p>
      </dsp:txBody>
      <dsp:txXfrm>
        <a:off x="3445762" y="2752214"/>
        <a:ext cx="4260947" cy="2631912"/>
      </dsp:txXfrm>
    </dsp:sp>
    <dsp:sp modelId="{F5B0A9CF-50C9-46E1-8412-7B09839DC95E}">
      <dsp:nvSpPr>
        <dsp:cNvPr id="0" name=""/>
        <dsp:cNvSpPr/>
      </dsp:nvSpPr>
      <dsp:spPr>
        <a:xfrm>
          <a:off x="3069819" y="2376594"/>
          <a:ext cx="1023313" cy="1023578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9563B-D23D-4F8F-8EEF-D2D906858734}">
      <dsp:nvSpPr>
        <dsp:cNvPr id="0" name=""/>
        <dsp:cNvSpPr/>
      </dsp:nvSpPr>
      <dsp:spPr>
        <a:xfrm rot="5400000">
          <a:off x="7088845" y="2376726"/>
          <a:ext cx="1023578" cy="1023313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9E26F-A9E0-44A2-94BC-D12CCF78AA93}">
      <dsp:nvSpPr>
        <dsp:cNvPr id="0" name=""/>
        <dsp:cNvSpPr/>
      </dsp:nvSpPr>
      <dsp:spPr>
        <a:xfrm rot="16200000">
          <a:off x="3069687" y="4736815"/>
          <a:ext cx="1023578" cy="1023313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36AAA-AFC2-4744-851A-7B4EE8B04070}">
      <dsp:nvSpPr>
        <dsp:cNvPr id="0" name=""/>
        <dsp:cNvSpPr/>
      </dsp:nvSpPr>
      <dsp:spPr>
        <a:xfrm rot="10800000">
          <a:off x="7088978" y="4736682"/>
          <a:ext cx="1023313" cy="1023578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55CE1-24D7-4B4E-9965-B7C85771BA19}">
      <dsp:nvSpPr>
        <dsp:cNvPr id="0" name=""/>
        <dsp:cNvSpPr/>
      </dsp:nvSpPr>
      <dsp:spPr>
        <a:xfrm>
          <a:off x="0" y="963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місцевими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органами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влади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державними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структурами і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громадськими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організаціями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34540"/>
        <a:ext cx="8645814" cy="620678"/>
      </dsp:txXfrm>
    </dsp:sp>
    <dsp:sp modelId="{DBC59794-6450-418B-B45B-559182F89844}">
      <dsp:nvSpPr>
        <dsp:cNvPr id="0" name=""/>
        <dsp:cNvSpPr/>
      </dsp:nvSpPr>
      <dsp:spPr>
        <a:xfrm>
          <a:off x="0" y="700889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кадрова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734466"/>
        <a:ext cx="8645814" cy="620678"/>
      </dsp:txXfrm>
    </dsp:sp>
    <dsp:sp modelId="{40EAD960-264D-4401-B2D5-B8EA297E873B}">
      <dsp:nvSpPr>
        <dsp:cNvPr id="0" name=""/>
        <dsp:cNvSpPr/>
      </dsp:nvSpPr>
      <dsp:spPr>
        <a:xfrm>
          <a:off x="0" y="1400815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аспекти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взаємодії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постачальниками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покупцями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1434392"/>
        <a:ext cx="8645814" cy="620678"/>
      </dsp:txXfrm>
    </dsp:sp>
    <dsp:sp modelId="{048F3BDE-477D-49D4-8A8E-8784C348AB4A}">
      <dsp:nvSpPr>
        <dsp:cNvPr id="0" name=""/>
        <dsp:cNvSpPr/>
      </dsp:nvSpPr>
      <dsp:spPr>
        <a:xfrm>
          <a:off x="0" y="2100741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формування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зміцнення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іміджу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ділової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2134318"/>
        <a:ext cx="8645814" cy="620678"/>
      </dsp:txXfrm>
    </dsp:sp>
    <dsp:sp modelId="{3B2D3C62-7C64-482E-8F4D-0A68CD878E0D}">
      <dsp:nvSpPr>
        <dsp:cNvPr id="0" name=""/>
        <dsp:cNvSpPr/>
      </dsp:nvSpPr>
      <dsp:spPr>
        <a:xfrm>
          <a:off x="0" y="2800666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здоров'я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безпека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охорона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прав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людини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2834243"/>
        <a:ext cx="8645814" cy="620678"/>
      </dsp:txXfrm>
    </dsp:sp>
    <dsp:sp modelId="{BF67C953-D613-4205-A2F3-BC6A99701793}">
      <dsp:nvSpPr>
        <dsp:cNvPr id="0" name=""/>
        <dsp:cNvSpPr/>
      </dsp:nvSpPr>
      <dsp:spPr>
        <a:xfrm>
          <a:off x="0" y="3498139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екологічна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політика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природних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3531716"/>
        <a:ext cx="8645814" cy="620678"/>
      </dsp:txXfrm>
    </dsp:sp>
    <dsp:sp modelId="{383D0CB3-6218-4F84-82B6-8FFBD0C8479A}">
      <dsp:nvSpPr>
        <dsp:cNvPr id="0" name=""/>
        <dsp:cNvSpPr/>
      </dsp:nvSpPr>
      <dsp:spPr>
        <a:xfrm>
          <a:off x="0" y="4200518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корпоративний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 корпоративна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етика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4234095"/>
        <a:ext cx="8645814" cy="620678"/>
      </dsp:txXfrm>
    </dsp:sp>
    <dsp:sp modelId="{A6347154-49A0-4C7E-A2B2-AF3831787371}">
      <dsp:nvSpPr>
        <dsp:cNvPr id="0" name=""/>
        <dsp:cNvSpPr/>
      </dsp:nvSpPr>
      <dsp:spPr>
        <a:xfrm>
          <a:off x="0" y="4900444"/>
          <a:ext cx="8712968" cy="6878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PR - </a:t>
          </a:r>
          <a:r>
            <a:rPr lang="ru-RU" alt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супроводження</a:t>
          </a:r>
          <a:r>
            <a:rPr lang="ru-RU" alt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000" b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577" y="4934021"/>
        <a:ext cx="8645814" cy="6206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2FAF4-4FA4-4432-9698-EA9FAFEB446D}">
      <dsp:nvSpPr>
        <dsp:cNvPr id="0" name=""/>
        <dsp:cNvSpPr/>
      </dsp:nvSpPr>
      <dsp:spPr>
        <a:xfrm>
          <a:off x="0" y="8027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продуктивна зайнятість працівників підприємства 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70" y="45097"/>
        <a:ext cx="8494812" cy="685240"/>
      </dsp:txXfrm>
    </dsp:sp>
    <dsp:sp modelId="{1DEEBE8A-8C33-4F10-803C-DBD4EA21BE4A}">
      <dsp:nvSpPr>
        <dsp:cNvPr id="0" name=""/>
        <dsp:cNvSpPr/>
      </dsp:nvSpPr>
      <dsp:spPr>
        <a:xfrm>
          <a:off x="0" y="781807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гідна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оплата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продуктивності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70" y="818877"/>
        <a:ext cx="8494812" cy="685240"/>
      </dsp:txXfrm>
    </dsp:sp>
    <dsp:sp modelId="{F8ECEE5D-B350-44B8-830F-3AA092EEF2E1}">
      <dsp:nvSpPr>
        <dsp:cNvPr id="0" name=""/>
        <dsp:cNvSpPr/>
      </dsp:nvSpPr>
      <dsp:spPr>
        <a:xfrm>
          <a:off x="0" y="1555588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дотримання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прав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сфері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соціально-трудових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відносин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гарантія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свободи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профспілок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70" y="1592658"/>
        <a:ext cx="8494812" cy="685240"/>
      </dsp:txXfrm>
    </dsp:sp>
    <dsp:sp modelId="{7F0AB3EF-5988-49E2-903E-CE65EA1E95CF}">
      <dsp:nvSpPr>
        <dsp:cNvPr id="0" name=""/>
        <dsp:cNvSpPr/>
      </dsp:nvSpPr>
      <dsp:spPr>
        <a:xfrm>
          <a:off x="0" y="2329368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«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виробнича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демократія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–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залучення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участі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управлінні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підприємствами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рядових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акціонерів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персоналу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70" y="2366438"/>
        <a:ext cx="8494812" cy="685240"/>
      </dsp:txXfrm>
    </dsp:sp>
    <dsp:sp modelId="{DF0AFF07-4D5E-40A2-B3D6-D2A7E6A0BB86}">
      <dsp:nvSpPr>
        <dsp:cNvPr id="0" name=""/>
        <dsp:cNvSpPr/>
      </dsp:nvSpPr>
      <dsp:spPr>
        <a:xfrm>
          <a:off x="0" y="3103148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працівникам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підприємств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різноманітних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послуг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пакетів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70" y="3140218"/>
        <a:ext cx="8494812" cy="685240"/>
      </dsp:txXfrm>
    </dsp:sp>
    <dsp:sp modelId="{926752A3-475C-4D35-83CD-C56E3666C539}">
      <dsp:nvSpPr>
        <dsp:cNvPr id="0" name=""/>
        <dsp:cNvSpPr/>
      </dsp:nvSpPr>
      <dsp:spPr>
        <a:xfrm>
          <a:off x="0" y="3876928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освітнього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професійної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підготовки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кадрів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посадового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професійного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зростання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070" y="3913998"/>
        <a:ext cx="8494812" cy="685240"/>
      </dsp:txXfrm>
    </dsp:sp>
    <dsp:sp modelId="{C1A21EFA-E46B-4E21-8C54-328E324C6801}">
      <dsp:nvSpPr>
        <dsp:cNvPr id="0" name=""/>
        <dsp:cNvSpPr/>
      </dsp:nvSpPr>
      <dsp:spPr>
        <a:xfrm>
          <a:off x="0" y="4650709"/>
          <a:ext cx="8568952" cy="75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сприятливого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соціально-психологічного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клімату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виховання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дусі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гуманізму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справедливості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відповідальнос</a:t>
          </a:r>
          <a:r>
            <a:rPr lang="ru-RU" sz="1800" kern="1200" dirty="0" err="1" smtClean="0">
              <a:solidFill>
                <a:srgbClr val="002060"/>
              </a:solidFill>
            </a:rPr>
            <a:t>т</a:t>
          </a:r>
          <a:endParaRPr lang="ru-RU" sz="1800" kern="1200" dirty="0">
            <a:solidFill>
              <a:srgbClr val="002060"/>
            </a:solidFill>
          </a:endParaRPr>
        </a:p>
      </dsp:txBody>
      <dsp:txXfrm>
        <a:off x="37070" y="4687779"/>
        <a:ext cx="8494812" cy="685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710D5-4F64-46AD-9E66-5C0818224086}">
      <dsp:nvSpPr>
        <dsp:cNvPr id="0" name=""/>
        <dsp:cNvSpPr/>
      </dsp:nvSpPr>
      <dsp:spPr>
        <a:xfrm>
          <a:off x="0" y="181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удосконалення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соціально-трудових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впровадження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демократії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соціальне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адвокатування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32684"/>
        <a:ext cx="8503946" cy="600831"/>
      </dsp:txXfrm>
    </dsp:sp>
    <dsp:sp modelId="{82B32278-D831-4638-98BE-F84B67672165}">
      <dsp:nvSpPr>
        <dsp:cNvPr id="0" name=""/>
        <dsp:cNvSpPr/>
      </dsp:nvSpPr>
      <dsp:spPr>
        <a:xfrm>
          <a:off x="0" y="679026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участь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розподілі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прибутків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711529"/>
        <a:ext cx="8503946" cy="600831"/>
      </dsp:txXfrm>
    </dsp:sp>
    <dsp:sp modelId="{17F18841-3418-4AFC-B3DA-8A31833FED69}">
      <dsp:nvSpPr>
        <dsp:cNvPr id="0" name=""/>
        <dsp:cNvSpPr/>
      </dsp:nvSpPr>
      <dsp:spPr>
        <a:xfrm>
          <a:off x="0" y="1357871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відповідальне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споживання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ресурсів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впровадження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технологій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замкненого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циклу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1390374"/>
        <a:ext cx="8503946" cy="600831"/>
      </dsp:txXfrm>
    </dsp:sp>
    <dsp:sp modelId="{B6E8AC07-13EC-4BEB-A8A8-0F2CA3710535}">
      <dsp:nvSpPr>
        <dsp:cNvPr id="0" name=""/>
        <dsp:cNvSpPr/>
      </dsp:nvSpPr>
      <dsp:spPr>
        <a:xfrm>
          <a:off x="0" y="2036717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соціально-орієнтований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маркетинг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2069220"/>
        <a:ext cx="8503946" cy="600831"/>
      </dsp:txXfrm>
    </dsp:sp>
    <dsp:sp modelId="{F3E481C2-AC06-4AF8-B135-665063EDAEE2}">
      <dsp:nvSpPr>
        <dsp:cNvPr id="0" name=""/>
        <dsp:cNvSpPr/>
      </dsp:nvSpPr>
      <dsp:spPr>
        <a:xfrm>
          <a:off x="0" y="2715562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спонсорство і корпоративна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благодійність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2748065"/>
        <a:ext cx="8503946" cy="600831"/>
      </dsp:txXfrm>
    </dsp:sp>
    <dsp:sp modelId="{60FF325E-C685-4FBF-8D11-4549573439BB}">
      <dsp:nvSpPr>
        <dsp:cNvPr id="0" name=""/>
        <dsp:cNvSpPr/>
      </dsp:nvSpPr>
      <dsp:spPr>
        <a:xfrm>
          <a:off x="0" y="3394407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безпечні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сприятливі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умови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3426910"/>
        <a:ext cx="8503946" cy="600831"/>
      </dsp:txXfrm>
    </dsp:sp>
    <dsp:sp modelId="{C3EF6E76-C550-4175-B36D-D5079268EB27}">
      <dsp:nvSpPr>
        <dsp:cNvPr id="0" name=""/>
        <dsp:cNvSpPr/>
      </dsp:nvSpPr>
      <dsp:spPr>
        <a:xfrm>
          <a:off x="0" y="4073252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нефінансова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звітність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аудит 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контролінг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4105755"/>
        <a:ext cx="8503946" cy="600831"/>
      </dsp:txXfrm>
    </dsp:sp>
    <dsp:sp modelId="{BBBE81A7-21C3-4807-98E3-443B20BD90F8}">
      <dsp:nvSpPr>
        <dsp:cNvPr id="0" name=""/>
        <dsp:cNvSpPr/>
      </dsp:nvSpPr>
      <dsp:spPr>
        <a:xfrm>
          <a:off x="0" y="4752098"/>
          <a:ext cx="8568952" cy="665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брендинг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комунікації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ділової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репутації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корпоративна культура 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503" y="4784601"/>
        <a:ext cx="8503946" cy="6008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CFD32-0ACD-4B83-AE63-A967E052FE96}">
      <dsp:nvSpPr>
        <dsp:cNvPr id="0" name=""/>
        <dsp:cNvSpPr/>
      </dsp:nvSpPr>
      <dsp:spPr>
        <a:xfrm>
          <a:off x="0" y="646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зміцнення традицій чесного і відповідального підприємництва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33263"/>
        <a:ext cx="8503718" cy="602923"/>
      </dsp:txXfrm>
    </dsp:sp>
    <dsp:sp modelId="{ABEF2245-E190-4042-A7C7-ACD52CDDA4EE}">
      <dsp:nvSpPr>
        <dsp:cNvPr id="0" name=""/>
        <dsp:cNvSpPr/>
      </dsp:nvSpPr>
      <dsp:spPr>
        <a:xfrm>
          <a:off x="0" y="679027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 нових робочих місць, розбудова соціальної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711644"/>
        <a:ext cx="8503718" cy="602923"/>
      </dsp:txXfrm>
    </dsp:sp>
    <dsp:sp modelId="{1089FE69-06F1-42B7-B1E5-9915A265E5F5}">
      <dsp:nvSpPr>
        <dsp:cNvPr id="0" name=""/>
        <dsp:cNvSpPr/>
      </dsp:nvSpPr>
      <dsp:spPr>
        <a:xfrm>
          <a:off x="0" y="1357408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сприяння зміцненню соціальної правової держави і громадянського суспільства шляхом дотримання законодавства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1390025"/>
        <a:ext cx="8503718" cy="602923"/>
      </dsp:txXfrm>
    </dsp:sp>
    <dsp:sp modelId="{95785790-DD4B-40E2-ACCD-258E9C3CD05B}">
      <dsp:nvSpPr>
        <dsp:cNvPr id="0" name=""/>
        <dsp:cNvSpPr/>
      </dsp:nvSpPr>
      <dsp:spPr>
        <a:xfrm>
          <a:off x="0" y="2035789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налагодження дієвої системи соціального партнерства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2068406"/>
        <a:ext cx="8503718" cy="602923"/>
      </dsp:txXfrm>
    </dsp:sp>
    <dsp:sp modelId="{B0341453-8D1D-4A0B-B4A0-00EAB341BA8F}">
      <dsp:nvSpPr>
        <dsp:cNvPr id="0" name=""/>
        <dsp:cNvSpPr/>
      </dsp:nvSpPr>
      <dsp:spPr>
        <a:xfrm>
          <a:off x="0" y="2714170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 здорового способу життя,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втілення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ідеалів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гуманізму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свободи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справедливості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солідарності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2746787"/>
        <a:ext cx="8503718" cy="602923"/>
      </dsp:txXfrm>
    </dsp:sp>
    <dsp:sp modelId="{C280E229-FEF6-45ED-B743-32BEDB412BD1}">
      <dsp:nvSpPr>
        <dsp:cNvPr id="0" name=""/>
        <dsp:cNvSpPr/>
      </dsp:nvSpPr>
      <dsp:spPr>
        <a:xfrm>
          <a:off x="0" y="3392551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 сприятливих умов для відтворення 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людського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раціонального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використання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3425168"/>
        <a:ext cx="8503718" cy="602923"/>
      </dsp:txXfrm>
    </dsp:sp>
    <dsp:sp modelId="{ABFF4FB9-283B-4E82-84CE-7C75965525BB}">
      <dsp:nvSpPr>
        <dsp:cNvPr id="0" name=""/>
        <dsp:cNvSpPr/>
      </dsp:nvSpPr>
      <dsp:spPr>
        <a:xfrm>
          <a:off x="0" y="4070932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соціальне підприємництво у сферах, важливих для суспільства, соціальні інвестиції, інвестування в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розвитокгромади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венчурних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фондів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,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безпечні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сприятливі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умови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4103549"/>
        <a:ext cx="8503718" cy="602923"/>
      </dsp:txXfrm>
    </dsp:sp>
    <dsp:sp modelId="{C3EF6E76-C550-4175-B36D-D5079268EB27}">
      <dsp:nvSpPr>
        <dsp:cNvPr id="0" name=""/>
        <dsp:cNvSpPr/>
      </dsp:nvSpPr>
      <dsp:spPr>
        <a:xfrm>
          <a:off x="0" y="4749313"/>
          <a:ext cx="8568952" cy="6681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місцевими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органами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влади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громадами з метою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сталого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територій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розташування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617" y="4781930"/>
        <a:ext cx="8503718" cy="6029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5D594-9C1B-4E24-B046-36AD19E29920}">
      <dsp:nvSpPr>
        <dsp:cNvPr id="0" name=""/>
        <dsp:cNvSpPr/>
      </dsp:nvSpPr>
      <dsp:spPr>
        <a:xfrm>
          <a:off x="0" y="83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впровадження у ділову практику відносин,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заснованих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чесності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взаємній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довірі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42150"/>
        <a:ext cx="8501328" cy="625015"/>
      </dsp:txXfrm>
    </dsp:sp>
    <dsp:sp modelId="{A0A4FA22-FCDE-45EE-B4E2-2DB875E6A8C9}">
      <dsp:nvSpPr>
        <dsp:cNvPr id="0" name=""/>
        <dsp:cNvSpPr/>
      </dsp:nvSpPr>
      <dsp:spPr>
        <a:xfrm>
          <a:off x="0" y="7931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сприяння формуванню раціональної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моделі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споживання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моделлю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кругової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економіки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826950"/>
        <a:ext cx="8501328" cy="625015"/>
      </dsp:txXfrm>
    </dsp:sp>
    <dsp:sp modelId="{15B23B25-F3C4-4D00-BED3-CFC1D66A133B}">
      <dsp:nvSpPr>
        <dsp:cNvPr id="0" name=""/>
        <dsp:cNvSpPr/>
      </dsp:nvSpPr>
      <dsp:spPr>
        <a:xfrm>
          <a:off x="0" y="15779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забезпечення якості продукції, прав та інтересів споживачів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1611750"/>
        <a:ext cx="8501328" cy="625015"/>
      </dsp:txXfrm>
    </dsp:sp>
    <dsp:sp modelId="{002228BE-1CE3-49F6-AF60-EA6ACA3EB0A2}">
      <dsp:nvSpPr>
        <dsp:cNvPr id="0" name=""/>
        <dsp:cNvSpPr/>
      </dsp:nvSpPr>
      <dsp:spPr>
        <a:xfrm>
          <a:off x="0" y="23627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підтримка добровільної суспільно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корисної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громадян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2396550"/>
        <a:ext cx="8501328" cy="625015"/>
      </dsp:txXfrm>
    </dsp:sp>
    <dsp:sp modelId="{AC9A3074-6420-4F73-B564-94EE0E5E2B08}">
      <dsp:nvSpPr>
        <dsp:cNvPr id="0" name=""/>
        <dsp:cNvSpPr/>
      </dsp:nvSpPr>
      <dsp:spPr>
        <a:xfrm>
          <a:off x="0" y="31475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охорона навколишнього природного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середовища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ресурсозбереження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3181350"/>
        <a:ext cx="8501328" cy="625015"/>
      </dsp:txXfrm>
    </dsp:sp>
    <dsp:sp modelId="{4F4846D8-8490-4A90-A2FC-457542D64C84}">
      <dsp:nvSpPr>
        <dsp:cNvPr id="0" name=""/>
        <dsp:cNvSpPr/>
      </dsp:nvSpPr>
      <dsp:spPr>
        <a:xfrm>
          <a:off x="0" y="39323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ефективний діалог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заінтересованими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сторонами і громадськістю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3966150"/>
        <a:ext cx="8501328" cy="625015"/>
      </dsp:txXfrm>
    </dsp:sp>
    <dsp:sp modelId="{30337760-8BC5-4702-8579-EB87E6A13C30}">
      <dsp:nvSpPr>
        <dsp:cNvPr id="0" name=""/>
        <dsp:cNvSpPr/>
      </dsp:nvSpPr>
      <dsp:spPr>
        <a:xfrm>
          <a:off x="0" y="4717138"/>
          <a:ext cx="8568952" cy="692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практика поширення моделі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поведінки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(здоровий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спосіб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життя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харчування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волонтерство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4750950"/>
        <a:ext cx="8501328" cy="6250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D1C35-5495-49A7-80FD-EBA54C098CC3}">
      <dsp:nvSpPr>
        <dsp:cNvPr id="0" name=""/>
        <dsp:cNvSpPr/>
      </dsp:nvSpPr>
      <dsp:spPr>
        <a:xfrm rot="5400000">
          <a:off x="4256361" y="-2532093"/>
          <a:ext cx="1994354" cy="70625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загальні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внесок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компанії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економічної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таекологічної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сфер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суспільства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засадах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добровільності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персоніфіковані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надійність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відповідальність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впевненість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майбутньому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інновації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задля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сталого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розкриття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унікальних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можливостей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бізнесу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додаткових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переваг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клієнтів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тощо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722276" y="99348"/>
        <a:ext cx="6965168" cy="1799642"/>
      </dsp:txXfrm>
    </dsp:sp>
    <dsp:sp modelId="{5CC9C997-48F0-45E4-9003-84870033F0B1}">
      <dsp:nvSpPr>
        <dsp:cNvPr id="0" name=""/>
        <dsp:cNvSpPr/>
      </dsp:nvSpPr>
      <dsp:spPr>
        <a:xfrm>
          <a:off x="0" y="288736"/>
          <a:ext cx="1722100" cy="141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цінності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45" y="357781"/>
        <a:ext cx="1584010" cy="1276297"/>
      </dsp:txXfrm>
    </dsp:sp>
    <dsp:sp modelId="{5DA66A6F-7FB2-4F86-96BA-A27EA05FD46F}">
      <dsp:nvSpPr>
        <dsp:cNvPr id="0" name=""/>
        <dsp:cNvSpPr/>
      </dsp:nvSpPr>
      <dsp:spPr>
        <a:xfrm rot="5400000">
          <a:off x="4840090" y="-757002"/>
          <a:ext cx="826896" cy="70625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корпоративний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тактичний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інструментальний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персональної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відповідальності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кожного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працівника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722276" y="2401178"/>
        <a:ext cx="7022158" cy="746164"/>
      </dsp:txXfrm>
    </dsp:sp>
    <dsp:sp modelId="{05F79F61-2F04-4D22-BF14-BEDD5B9F3A85}">
      <dsp:nvSpPr>
        <dsp:cNvPr id="0" name=""/>
        <dsp:cNvSpPr/>
      </dsp:nvSpPr>
      <dsp:spPr>
        <a:xfrm>
          <a:off x="0" y="2016218"/>
          <a:ext cx="1722100" cy="141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рівні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45" y="2085263"/>
        <a:ext cx="1584010" cy="1276297"/>
      </dsp:txXfrm>
    </dsp:sp>
    <dsp:sp modelId="{F1DD31E1-CB38-48F6-BC08-01B694D92492}">
      <dsp:nvSpPr>
        <dsp:cNvPr id="0" name=""/>
        <dsp:cNvSpPr/>
      </dsp:nvSpPr>
      <dsp:spPr>
        <a:xfrm rot="5400000">
          <a:off x="4881554" y="728104"/>
          <a:ext cx="743967" cy="706252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взаємодія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із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середовищем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зовнішні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змістове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наповнення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стандартні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загальні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специфічні</a:t>
          </a: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) 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722276" y="3923700"/>
        <a:ext cx="7026207" cy="671333"/>
      </dsp:txXfrm>
    </dsp:sp>
    <dsp:sp modelId="{5A935734-530C-4899-A156-2C1EA2397024}">
      <dsp:nvSpPr>
        <dsp:cNvPr id="0" name=""/>
        <dsp:cNvSpPr/>
      </dsp:nvSpPr>
      <dsp:spPr>
        <a:xfrm>
          <a:off x="0" y="3548933"/>
          <a:ext cx="1722100" cy="141438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функції 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045" y="3617978"/>
        <a:ext cx="1584010" cy="1276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39731A7-3930-4FB4-BD1B-3C22B96FD0AC}" type="datetimeFigureOut">
              <a:rPr lang="ru-RU"/>
              <a:pPr>
                <a:defRPr/>
              </a:pPr>
              <a:t>30.08.2021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05543E-55F7-485D-AB99-2727A34A6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278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5543E-55F7-485D-AB99-2727A34A6B9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3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5543E-55F7-485D-AB99-2727A34A6B9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38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5543E-55F7-485D-AB99-2727A34A6B9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38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5543E-55F7-485D-AB99-2727A34A6B9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3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A042B-FA94-43A2-9126-FF21A12C0067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18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4A586-70F6-404B-ACE2-19552D5097BD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608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E7C5D-5867-4550-8B60-0FBADDDDE3D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934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644C6-1E0E-4ACB-B695-A1AD151927E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830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2E341-131A-4D3F-A454-87230BE71FA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63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67F43-459F-48B7-9EE6-5938EEC50FE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15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8B46C-7BC2-4923-8FED-063410FC317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277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14265-CB49-4432-9B5C-872E7F15539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785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32E44-4F36-4D29-8C5A-5F9E19D0D39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751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1CFBA-B60A-4B7E-BD21-FB109051B11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051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B778F-F880-456E-ADB3-DEEE4A646A27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517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2B9D1-15BA-4E49-A8ED-DDA986D031BF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751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FE7FCA3-1D80-4B11-AC34-22963078E004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143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0350"/>
            <a:ext cx="7772474" cy="1800498"/>
          </a:xfrm>
          <a:noFill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0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Лекція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КСВ як складова стратегії управління організації</a:t>
            </a:r>
            <a:endParaRPr lang="ru-RU" sz="40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780928"/>
            <a:ext cx="8209161" cy="3529111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457200" indent="-457200" algn="just" eaLnBrk="1" hangingPunct="1">
              <a:lnSpc>
                <a:spcPct val="90000"/>
              </a:lnSpc>
              <a:buAutoNum type="arabicPeriod"/>
              <a:defRPr/>
            </a:pPr>
            <a:r>
              <a:rPr lang="uk-UA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Напрями КСВ у стратегічному розвитку організації </a:t>
            </a:r>
          </a:p>
          <a:p>
            <a:pPr marL="457200" indent="-457200" algn="just">
              <a:lnSpc>
                <a:spcPct val="90000"/>
              </a:lnSpc>
              <a:buAutoNum type="arabicPeriod"/>
              <a:defRPr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КСВ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стратегічне управління компанії (моделі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Портер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М.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Креймер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endParaRPr lang="uk-UA" sz="240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uk-UA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3. Виміри стратегічного СВБ (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Бурк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і Д</a:t>
            </a:r>
            <a:r>
              <a:rPr lang="uk-UA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Логздон</a:t>
            </a:r>
            <a:r>
              <a:rPr lang="uk-UA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4. Модель о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зовнішніми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стейкхолдерами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(Х. Джонсон)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466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КСВ в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22313673"/>
              </p:ext>
            </p:extLst>
          </p:nvPr>
        </p:nvGraphicFramePr>
        <p:xfrm>
          <a:off x="179512" y="1412776"/>
          <a:ext cx="878497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4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466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КСВ в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4310048"/>
              </p:ext>
            </p:extLst>
          </p:nvPr>
        </p:nvGraphicFramePr>
        <p:xfrm>
          <a:off x="179512" y="1412776"/>
          <a:ext cx="878497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5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65721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КСВ і стратегічне управління компанії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1" y="832891"/>
            <a:ext cx="617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Моделі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Портер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і М.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Креймер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81522250"/>
              </p:ext>
            </p:extLst>
          </p:nvPr>
        </p:nvGraphicFramePr>
        <p:xfrm>
          <a:off x="107504" y="1417666"/>
          <a:ext cx="8712968" cy="532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8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21535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КСВ </a:t>
            </a:r>
            <a:r>
              <a:rPr lang="uk-UA" sz="36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і стратегічне управління компанії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1" y="832891"/>
            <a:ext cx="617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Моделі 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en-US" sz="32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Портер</a:t>
            </a:r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і М. </a:t>
            </a:r>
            <a:r>
              <a:rPr lang="en-US" sz="32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Креймер</a:t>
            </a:r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4965098"/>
              </p:ext>
            </p:extLst>
          </p:nvPr>
        </p:nvGraphicFramePr>
        <p:xfrm>
          <a:off x="107504" y="1417666"/>
          <a:ext cx="8712968" cy="532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763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260648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Виміри стратегічної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КСВ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Бурк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Логздон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9449603"/>
              </p:ext>
            </p:extLst>
          </p:nvPr>
        </p:nvGraphicFramePr>
        <p:xfrm>
          <a:off x="323528" y="908720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192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 о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внутрішніми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зовнішніми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стейкхолдерами</a:t>
            </a: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Х. Джонсон)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63817381"/>
              </p:ext>
            </p:extLst>
          </p:nvPr>
        </p:nvGraphicFramePr>
        <p:xfrm>
          <a:off x="425450" y="1557338"/>
          <a:ext cx="871855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52888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протиправності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безвідповідальності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93725895"/>
              </p:ext>
            </p:extLst>
          </p:nvPr>
        </p:nvGraphicFramePr>
        <p:xfrm>
          <a:off x="179512" y="906979"/>
          <a:ext cx="8784976" cy="561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8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законослухняності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70344791"/>
              </p:ext>
            </p:extLst>
          </p:nvPr>
        </p:nvGraphicFramePr>
        <p:xfrm>
          <a:off x="179512" y="906979"/>
          <a:ext cx="8784976" cy="561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67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260647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фрагментарності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32377161"/>
              </p:ext>
            </p:extLst>
          </p:nvPr>
        </p:nvGraphicFramePr>
        <p:xfrm>
          <a:off x="179512" y="906979"/>
          <a:ext cx="8784976" cy="561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8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23101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стратегічний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74327887"/>
              </p:ext>
            </p:extLst>
          </p:nvPr>
        </p:nvGraphicFramePr>
        <p:xfrm>
          <a:off x="179512" y="906979"/>
          <a:ext cx="8784976" cy="561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016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93835793"/>
              </p:ext>
            </p:extLst>
          </p:nvPr>
        </p:nvGraphicFramePr>
        <p:xfrm>
          <a:off x="971600" y="692696"/>
          <a:ext cx="727280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39952" y="1340768"/>
            <a:ext cx="38991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КСВ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284984"/>
            <a:ext cx="29718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Дракер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Drucker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(1984 р. 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555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45525"/>
            <a:ext cx="8117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усебічної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35103254"/>
              </p:ext>
            </p:extLst>
          </p:nvPr>
        </p:nvGraphicFramePr>
        <p:xfrm>
          <a:off x="179512" y="906979"/>
          <a:ext cx="8784976" cy="561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76275516"/>
              </p:ext>
            </p:extLst>
          </p:nvPr>
        </p:nvGraphicFramePr>
        <p:xfrm>
          <a:off x="251520" y="188640"/>
          <a:ext cx="849694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4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19363162"/>
              </p:ext>
            </p:extLst>
          </p:nvPr>
        </p:nvGraphicFramePr>
        <p:xfrm>
          <a:off x="395536" y="476672"/>
          <a:ext cx="842493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139952" y="476672"/>
            <a:ext cx="41764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Переосмислення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корпорації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менеджмент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заінтересованих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організаційне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(2002 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227068"/>
            <a:ext cx="26767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Дж. Пост,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Л.Престон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С. Сакс 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Preston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Sachs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777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43783230"/>
              </p:ext>
            </p:extLst>
          </p:nvPr>
        </p:nvGraphicFramePr>
        <p:xfrm>
          <a:off x="395536" y="476672"/>
          <a:ext cx="842493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3968" y="2360754"/>
            <a:ext cx="41764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(2003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812925"/>
            <a:ext cx="4032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 Портер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[M. Porter]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ctr"/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засновник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галузевої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89040"/>
            <a:ext cx="1132012" cy="169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2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8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КСВ у </a:t>
            </a:r>
            <a:r>
              <a:rPr lang="ru-RU" sz="28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стратегічному</a:t>
            </a:r>
            <a:r>
              <a:rPr lang="ru-RU" sz="28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800" b="1" dirty="0" err="1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корпорації</a:t>
            </a:r>
            <a:endParaRPr lang="ru-RU" sz="28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49547967"/>
              </p:ext>
            </p:extLst>
          </p:nvPr>
        </p:nvGraphicFramePr>
        <p:xfrm>
          <a:off x="323528" y="1052439"/>
          <a:ext cx="8712968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17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1663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КСВ 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розвит</a:t>
            </a:r>
            <a:r>
              <a:rPr lang="uk-UA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людських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організації)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50132029"/>
              </p:ext>
            </p:extLst>
          </p:nvPr>
        </p:nvGraphicFramePr>
        <p:xfrm>
          <a:off x="251520" y="1050995"/>
          <a:ext cx="8568952" cy="541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36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0945" y="188640"/>
            <a:ext cx="7834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КСВ у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розвит</a:t>
            </a:r>
            <a:r>
              <a:rPr lang="uk-UA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людських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організації)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77401102"/>
              </p:ext>
            </p:extLst>
          </p:nvPr>
        </p:nvGraphicFramePr>
        <p:xfrm>
          <a:off x="251520" y="1050995"/>
          <a:ext cx="8568952" cy="541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71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70142" y="404664"/>
            <a:ext cx="78343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КСВ у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86553213"/>
              </p:ext>
            </p:extLst>
          </p:nvPr>
        </p:nvGraphicFramePr>
        <p:xfrm>
          <a:off x="251520" y="1050995"/>
          <a:ext cx="8568952" cy="541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691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70142" y="404664"/>
            <a:ext cx="78343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КСВ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45964800"/>
              </p:ext>
            </p:extLst>
          </p:nvPr>
        </p:nvGraphicFramePr>
        <p:xfrm>
          <a:off x="251520" y="1050995"/>
          <a:ext cx="8568952" cy="541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0089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</TotalTime>
  <Words>1444</Words>
  <Application>Microsoft Office PowerPoint</Application>
  <PresentationFormat>Экран (4:3)</PresentationFormat>
  <Paragraphs>169</Paragraphs>
  <Slides>21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Лекція  КСВ як складова стратегії управління організації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оцінки діяльності корпорації внутрішніми і зовнішніми стейкхолдерами ( Х. Джонсон)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BLACKEDITION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BLACKEDITION</dc:creator>
  <cp:lastModifiedBy>Irina</cp:lastModifiedBy>
  <cp:revision>170</cp:revision>
  <dcterms:created xsi:type="dcterms:W3CDTF">2011-06-09T07:14:53Z</dcterms:created>
  <dcterms:modified xsi:type="dcterms:W3CDTF">2021-08-30T07:24:49Z</dcterms:modified>
</cp:coreProperties>
</file>