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C1200-F63D-4F14-880F-67D6AB49A23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E0F75-4995-43DA-8D09-B52646B89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8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E0F75-4995-43DA-8D09-B52646B89B6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60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466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2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0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77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6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8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25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535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4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3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24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3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5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3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8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9394ED-7A12-482E-92C5-3C8428CF88C6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92B3FA-2074-4923-A69C-EBA28C0B1E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308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2151" y="2459420"/>
            <a:ext cx="10813284" cy="1103586"/>
          </a:xfrm>
        </p:spPr>
        <p:txBody>
          <a:bodyPr>
            <a:noAutofit/>
          </a:bodyPr>
          <a:lstStyle/>
          <a:p>
            <a:pPr algn="ctr"/>
            <a:r>
              <a:rPr lang="ru-RU" sz="5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Підготовче провадження</a:t>
            </a:r>
            <a:endParaRPr lang="ru-RU" sz="5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0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57696" y="521393"/>
            <a:ext cx="10764257" cy="5564164"/>
            <a:chOff x="731572" y="521393"/>
            <a:chExt cx="10764257" cy="55641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31573" y="1776248"/>
              <a:ext cx="10170696" cy="9785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склад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по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секретаря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відводів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31573" y="2796927"/>
              <a:ext cx="10170696" cy="9785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бажають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укласти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1572" y="3817606"/>
              <a:ext cx="10170696" cy="9785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заслуховує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уточнення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них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31572" y="4838285"/>
              <a:ext cx="10282994" cy="12472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справу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співвідповідача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роз’єднання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низ 9"/>
            <p:cNvSpPr/>
            <p:nvPr/>
          </p:nvSpPr>
          <p:spPr>
            <a:xfrm>
              <a:off x="10611301" y="972280"/>
              <a:ext cx="806530" cy="5113277"/>
            </a:xfrm>
            <a:prstGeom prst="downArrow">
              <a:avLst>
                <a:gd name="adj1" fmla="val 50000"/>
                <a:gd name="adj2" fmla="val 22542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7790103" y="521393"/>
              <a:ext cx="3705726" cy="104273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405218" y="560057"/>
              <a:ext cx="3545306" cy="75397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7477558" y="862409"/>
              <a:ext cx="945931" cy="871728"/>
            </a:xfrm>
            <a:prstGeom prst="leftArrow">
              <a:avLst>
                <a:gd name="adj1" fmla="val 50000"/>
                <a:gd name="adj2" fmla="val 8032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809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44598" y="227791"/>
            <a:ext cx="11317704" cy="6356646"/>
            <a:chOff x="497302" y="180494"/>
            <a:chExt cx="11317704" cy="635664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497302" y="3665670"/>
              <a:ext cx="10940715" cy="7459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експертизи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виклик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97303" y="1856905"/>
              <a:ext cx="10940715" cy="17726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273050"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причини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речових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раніше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97303" y="1147027"/>
              <a:ext cx="10940715" cy="6737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97305" y="192506"/>
              <a:ext cx="10940715" cy="9184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роз’яснювати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входять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предмета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7302" y="4447693"/>
              <a:ext cx="10940715" cy="84620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7302" y="5330007"/>
              <a:ext cx="10940715" cy="5895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97302" y="5955649"/>
              <a:ext cx="10940715" cy="5814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доручення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11061027" y="180494"/>
              <a:ext cx="753979" cy="6344634"/>
            </a:xfrm>
            <a:prstGeom prst="downArrow">
              <a:avLst>
                <a:gd name="adj1" fmla="val 50000"/>
                <a:gd name="adj2" fmla="val 30106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2741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8156" y="252937"/>
            <a:ext cx="11333741" cy="6228349"/>
            <a:chOff x="558156" y="284468"/>
            <a:chExt cx="11333741" cy="622834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8156" y="1656055"/>
              <a:ext cx="10804350" cy="79810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 та порядок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згоди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58159" y="284468"/>
              <a:ext cx="10804350" cy="5975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 для 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58156" y="930157"/>
              <a:ext cx="10804350" cy="67777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8156" y="3288347"/>
              <a:ext cx="10804350" cy="115902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посилаються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як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58156" y="2502284"/>
              <a:ext cx="10804350" cy="73794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дату, час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декількох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58156" y="4495491"/>
              <a:ext cx="10804350" cy="5975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розмір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8156" y="5141180"/>
              <a:ext cx="10804350" cy="59756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вирішує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колегіальний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8156" y="5794882"/>
              <a:ext cx="10924672" cy="71793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здійснює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правильного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своєчасного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11105833" y="284468"/>
              <a:ext cx="786064" cy="6228349"/>
            </a:xfrm>
            <a:prstGeom prst="downArrow">
              <a:avLst>
                <a:gd name="adj1" fmla="val 50000"/>
                <a:gd name="adj2" fmla="val 29607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997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721483" y="519709"/>
            <a:ext cx="8771020" cy="5430253"/>
            <a:chOff x="1548063" y="456647"/>
            <a:chExt cx="8771020" cy="543025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06514" y="2397743"/>
              <a:ext cx="6312569" cy="77403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визначених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ч.2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ст.223 ЦПК України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5495" y="3251983"/>
              <a:ext cx="6312569" cy="120315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справу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співвідповідача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006514" y="4535348"/>
              <a:ext cx="6312569" cy="13515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ч.2 ст.197 ЦПК України,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2013284" y="1812206"/>
              <a:ext cx="0" cy="3481137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013284" y="4015990"/>
              <a:ext cx="84221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013284" y="2766712"/>
              <a:ext cx="19932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2013284" y="5293343"/>
              <a:ext cx="199323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1548063" y="456647"/>
              <a:ext cx="6192806" cy="135957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межах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15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988601" y="437345"/>
            <a:ext cx="10477239" cy="5848599"/>
            <a:chOff x="878242" y="563469"/>
            <a:chExt cx="10477239" cy="5848599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029323" y="2939089"/>
              <a:ext cx="7812505" cy="10266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спочатку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19936856">
              <a:off x="10145450" y="989972"/>
              <a:ext cx="1210031" cy="1179288"/>
            </a:xfrm>
            <a:prstGeom prst="curvedLeftArrow">
              <a:avLst>
                <a:gd name="adj1" fmla="val 25000"/>
                <a:gd name="adj2" fmla="val 50000"/>
                <a:gd name="adj3" fmla="val 6844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5135416" y="4909241"/>
              <a:ext cx="5265697" cy="12348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вказаний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5697900" y="890475"/>
              <a:ext cx="4640300" cy="117186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Належний відповідач, співвідповідач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78242" y="563469"/>
              <a:ext cx="5277854" cy="114700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неналежного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залучення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співвідповідача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5410198" y="1150883"/>
              <a:ext cx="890078" cy="918121"/>
            </a:xfrm>
            <a:prstGeom prst="leftArrow">
              <a:avLst>
                <a:gd name="adj1" fmla="val 50000"/>
                <a:gd name="adj2" fmla="val 7244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386452" y="1856914"/>
              <a:ext cx="2951748" cy="80551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 </a:t>
              </a:r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6826470" y="2176585"/>
              <a:ext cx="941796" cy="895047"/>
            </a:xfrm>
            <a:prstGeom prst="downArrow">
              <a:avLst>
                <a:gd name="adj1" fmla="val 50000"/>
                <a:gd name="adj2" fmla="val 6759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Выгнутая влево стрелка 21"/>
            <p:cNvSpPr/>
            <p:nvPr/>
          </p:nvSpPr>
          <p:spPr>
            <a:xfrm rot="19689759">
              <a:off x="3904310" y="5062286"/>
              <a:ext cx="1243413" cy="1349782"/>
            </a:xfrm>
            <a:prstGeom prst="curvedRightArrow">
              <a:avLst>
                <a:gd name="adj1" fmla="val 25000"/>
                <a:gd name="adj2" fmla="val 50000"/>
                <a:gd name="adj3" fmla="val 6784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434407" y="4315814"/>
              <a:ext cx="4165524" cy="9071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9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56344" y="741517"/>
            <a:ext cx="10916651" cy="5217849"/>
            <a:chOff x="593282" y="709986"/>
            <a:chExt cx="10916651" cy="521784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106502" y="3524008"/>
              <a:ext cx="4780548" cy="124902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спочатку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496776" y="4460859"/>
              <a:ext cx="5013157" cy="146697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двох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вручення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>
              <a:off x="3042745" y="2795642"/>
              <a:ext cx="1063757" cy="1395522"/>
            </a:xfrm>
            <a:prstGeom prst="curvedRightArrow">
              <a:avLst>
                <a:gd name="adj1" fmla="val 25000"/>
                <a:gd name="adj2" fmla="val 50000"/>
                <a:gd name="adj3" fmla="val 561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>
              <a:off x="8887050" y="2795642"/>
              <a:ext cx="1063757" cy="1395523"/>
            </a:xfrm>
            <a:prstGeom prst="curvedLeftArrow">
              <a:avLst>
                <a:gd name="adj1" fmla="val 25000"/>
                <a:gd name="adj2" fmla="val 50000"/>
                <a:gd name="adj3" fmla="val 561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</a:endParaRPr>
            </a:p>
          </p:txBody>
        </p:sp>
        <p:sp>
          <p:nvSpPr>
            <p:cNvPr id="12" name="Стрелка вниз 11"/>
            <p:cNvSpPr/>
            <p:nvPr/>
          </p:nvSpPr>
          <p:spPr>
            <a:xfrm>
              <a:off x="6189972" y="4773030"/>
              <a:ext cx="936042" cy="793435"/>
            </a:xfrm>
            <a:prstGeom prst="downArrow">
              <a:avLst>
                <a:gd name="adj1" fmla="val 50000"/>
                <a:gd name="adj2" fmla="val 7004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/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8570791">
              <a:off x="963204" y="1774236"/>
              <a:ext cx="1302315" cy="1206565"/>
            </a:xfrm>
            <a:prstGeom prst="curvedLeftArrow">
              <a:avLst>
                <a:gd name="adj1" fmla="val 25000"/>
                <a:gd name="adj2" fmla="val 50000"/>
                <a:gd name="adj3" fmla="val 5894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593282" y="709986"/>
              <a:ext cx="3914274" cy="106590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вступом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справу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633135" y="1591467"/>
              <a:ext cx="4138863" cy="145127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157388" y="1591467"/>
              <a:ext cx="4138863" cy="145127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3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1130415" y="446411"/>
            <a:ext cx="9817768" cy="5775162"/>
            <a:chOff x="1051587" y="336052"/>
            <a:chExt cx="9817768" cy="577516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051587" y="1619417"/>
              <a:ext cx="6352674" cy="80211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заміни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відведеного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перекладача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спеціаліста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59546" y="4005672"/>
              <a:ext cx="6801852" cy="109086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97018" y="2477668"/>
              <a:ext cx="6962273" cy="147186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перешкоджає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завершенню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268027" y="5156701"/>
              <a:ext cx="6272463" cy="9545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10320881" y="1332039"/>
              <a:ext cx="13000" cy="382466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7404259" y="2020472"/>
              <a:ext cx="2903623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 flipV="1">
              <a:off x="8559290" y="3273762"/>
              <a:ext cx="1748592" cy="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H="1">
              <a:off x="9361398" y="4543092"/>
              <a:ext cx="94648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3939166" y="336052"/>
              <a:ext cx="6930189" cy="99461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оголосити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перерву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випадках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96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35894" y="1332876"/>
            <a:ext cx="9320463" cy="4090461"/>
            <a:chOff x="1646253" y="1222518"/>
            <a:chExt cx="9320463" cy="409046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46253" y="4159330"/>
              <a:ext cx="5823284" cy="115364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перерви 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20429692">
              <a:off x="3880136" y="1914083"/>
              <a:ext cx="1493809" cy="1402526"/>
            </a:xfrm>
            <a:prstGeom prst="curvedRightArrow">
              <a:avLst>
                <a:gd name="adj1" fmla="val 25000"/>
                <a:gd name="adj2" fmla="val 50000"/>
                <a:gd name="adj3" fmla="val 6082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1238070">
              <a:off x="7514816" y="3496677"/>
              <a:ext cx="1516839" cy="1613198"/>
            </a:xfrm>
            <a:prstGeom prst="curvedLeftArrow">
              <a:avLst>
                <a:gd name="adj1" fmla="val 25000"/>
                <a:gd name="adj2" fmla="val 50000"/>
                <a:gd name="adj3" fmla="val 6728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432316" y="1222518"/>
              <a:ext cx="5309936" cy="8823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432189" y="2583330"/>
              <a:ext cx="5534527" cy="1213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стадії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відкладене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оголошена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перерва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62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850576" y="446139"/>
            <a:ext cx="10612889" cy="5909298"/>
            <a:chOff x="740217" y="446139"/>
            <a:chExt cx="10612889" cy="590929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212081" y="462175"/>
              <a:ext cx="3304673" cy="930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344928" y="446139"/>
              <a:ext cx="3304673" cy="930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20564" y="2250868"/>
              <a:ext cx="4106778" cy="10748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7599253" y="3451814"/>
              <a:ext cx="3753853" cy="11309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575319" y="5200405"/>
              <a:ext cx="5678905" cy="11550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</a:t>
              </a: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19507650">
              <a:off x="2626892" y="2025176"/>
              <a:ext cx="1418830" cy="1415062"/>
            </a:xfrm>
            <a:prstGeom prst="curvedRightArrow">
              <a:avLst>
                <a:gd name="adj1" fmla="val 25000"/>
                <a:gd name="adj2" fmla="val 50000"/>
                <a:gd name="adj3" fmla="val 6165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2304892">
              <a:off x="7860612" y="2121876"/>
              <a:ext cx="1329212" cy="1306733"/>
            </a:xfrm>
            <a:prstGeom prst="curvedLeftArrow">
              <a:avLst>
                <a:gd name="adj1" fmla="val 25000"/>
                <a:gd name="adj2" fmla="val 50000"/>
                <a:gd name="adj3" fmla="val 5729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19706800">
              <a:off x="3258480" y="4758397"/>
              <a:ext cx="1482653" cy="1462615"/>
            </a:xfrm>
            <a:prstGeom prst="curvedRightArrow">
              <a:avLst>
                <a:gd name="adj1" fmla="val 25000"/>
                <a:gd name="adj2" fmla="val 50000"/>
                <a:gd name="adj3" fmla="val 6050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740217" y="1111887"/>
              <a:ext cx="3433011" cy="128336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708506" y="1127929"/>
              <a:ext cx="3433011" cy="128336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подати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низ 20"/>
            <p:cNvSpPr/>
            <p:nvPr/>
          </p:nvSpPr>
          <p:spPr>
            <a:xfrm>
              <a:off x="1765739" y="647662"/>
              <a:ext cx="776718" cy="720896"/>
            </a:xfrm>
            <a:prstGeom prst="downArrow">
              <a:avLst>
                <a:gd name="adj1" fmla="val 50000"/>
                <a:gd name="adj2" fmla="val 7208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2038660" y="3844918"/>
              <a:ext cx="5985711" cy="118704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лево 22"/>
            <p:cNvSpPr/>
            <p:nvPr/>
          </p:nvSpPr>
          <p:spPr>
            <a:xfrm>
              <a:off x="7823843" y="4039256"/>
              <a:ext cx="961696" cy="951560"/>
            </a:xfrm>
            <a:prstGeom prst="leftArrow">
              <a:avLst>
                <a:gd name="adj1" fmla="val 50000"/>
                <a:gd name="adj2" fmla="val 7516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9320821" y="647662"/>
              <a:ext cx="776718" cy="720896"/>
            </a:xfrm>
            <a:prstGeom prst="downArrow">
              <a:avLst>
                <a:gd name="adj1" fmla="val 50000"/>
                <a:gd name="adj2" fmla="val 7208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1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91335" y="1455681"/>
            <a:ext cx="9304419" cy="3946360"/>
            <a:chOff x="1171073" y="1219199"/>
            <a:chExt cx="9304419" cy="394636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71073" y="1219199"/>
              <a:ext cx="7170821" cy="168442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певній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пов’язаного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предметом спору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правочину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529261" y="3930317"/>
              <a:ext cx="6946231" cy="12352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час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приводу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sp>
          <p:nvSpPr>
            <p:cNvPr id="8" name="Стрелка вверх 7"/>
            <p:cNvSpPr/>
            <p:nvPr/>
          </p:nvSpPr>
          <p:spPr>
            <a:xfrm>
              <a:off x="7894721" y="1736558"/>
              <a:ext cx="894346" cy="1187116"/>
            </a:xfrm>
            <a:prstGeom prst="upArrow">
              <a:avLst>
                <a:gd name="adj1" fmla="val 50000"/>
                <a:gd name="adj2" fmla="val 6979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8662240">
              <a:off x="8670119" y="2473681"/>
              <a:ext cx="1553729" cy="1577763"/>
            </a:xfrm>
            <a:prstGeom prst="curvedLeftArrow">
              <a:avLst>
                <a:gd name="adj1" fmla="val 25000"/>
                <a:gd name="adj2" fmla="val 50000"/>
                <a:gd name="adj3" fmla="val 6113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394786" y="2609869"/>
              <a:ext cx="2999870" cy="104273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40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98677" y="1300795"/>
            <a:ext cx="8852337" cy="4202062"/>
            <a:chOff x="1488318" y="1253498"/>
            <a:chExt cx="8852337" cy="420206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113276" y="2899057"/>
              <a:ext cx="6227379" cy="255650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361950" algn="just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сукупність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вчиняються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одноособово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заінтересованих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і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спрямовані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врегулювання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до судового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правильного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швидкого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Выгнутая влево стрелка 5"/>
            <p:cNvSpPr/>
            <p:nvPr/>
          </p:nvSpPr>
          <p:spPr>
            <a:xfrm rot="21296331">
              <a:off x="3038271" y="2337175"/>
              <a:ext cx="1286966" cy="1396667"/>
            </a:xfrm>
            <a:prstGeom prst="curvedRightArrow">
              <a:avLst>
                <a:gd name="adj1" fmla="val 25000"/>
                <a:gd name="adj2" fmla="val 50000"/>
                <a:gd name="adj3" fmla="val 6282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488318" y="1253498"/>
              <a:ext cx="5249917" cy="135583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Підготовче провадження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39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6142" y="542113"/>
            <a:ext cx="10523622" cy="5394157"/>
            <a:chOff x="994611" y="352926"/>
            <a:chExt cx="10523622" cy="539415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994611" y="1921042"/>
              <a:ext cx="7459578" cy="107482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949116" y="3296652"/>
              <a:ext cx="7459578" cy="107482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73393" y="4672262"/>
              <a:ext cx="7459578" cy="107482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0090484" y="1383631"/>
              <a:ext cx="0" cy="328863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8454189" y="2390274"/>
              <a:ext cx="16362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408694" y="3930316"/>
              <a:ext cx="6817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0" name="Овал 9"/>
            <p:cNvSpPr/>
            <p:nvPr/>
          </p:nvSpPr>
          <p:spPr>
            <a:xfrm>
              <a:off x="4475747" y="352926"/>
              <a:ext cx="7042486" cy="126732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результатами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9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22047" y="275834"/>
            <a:ext cx="11280918" cy="6124409"/>
            <a:chOff x="590516" y="197007"/>
            <a:chExt cx="11280918" cy="6124409"/>
          </a:xfrm>
        </p:grpSpPr>
        <p:sp>
          <p:nvSpPr>
            <p:cNvPr id="6" name="Овал 5"/>
            <p:cNvSpPr/>
            <p:nvPr/>
          </p:nvSpPr>
          <p:spPr>
            <a:xfrm>
              <a:off x="3770862" y="197007"/>
              <a:ext cx="4555958" cy="10648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07547" y="1456657"/>
              <a:ext cx="6962273" cy="89033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ухвалює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90516" y="2639759"/>
              <a:ext cx="7459579" cy="117107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позову,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укладення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мирової</a:t>
              </a:r>
              <a:r>
                <a:rPr lang="ru-RU" sz="22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7336219" y="3225293"/>
              <a:ext cx="4535215" cy="12192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проводиться в порядку,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ст. ст. 206, 207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609064" y="4925753"/>
              <a:ext cx="5213684" cy="139566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з’ясовує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думку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 rot="20328294">
              <a:off x="1416683" y="841039"/>
              <a:ext cx="1211179" cy="1287377"/>
            </a:xfrm>
            <a:prstGeom prst="curvedRightArrow">
              <a:avLst>
                <a:gd name="adj1" fmla="val 25000"/>
                <a:gd name="adj2" fmla="val 50000"/>
                <a:gd name="adj3" fmla="val 7055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657315" y="365792"/>
              <a:ext cx="2454443" cy="80210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3604089" y="631772"/>
              <a:ext cx="883976" cy="848607"/>
            </a:xfrm>
            <a:prstGeom prst="rightArrow">
              <a:avLst>
                <a:gd name="adj1" fmla="val 50000"/>
                <a:gd name="adj2" fmla="val 7471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>
              <a:off x="6461926" y="3417802"/>
              <a:ext cx="1090863" cy="1026691"/>
            </a:xfrm>
            <a:prstGeom prst="rightArrow">
              <a:avLst>
                <a:gd name="adj1" fmla="val 50000"/>
                <a:gd name="adj2" fmla="val 8495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19936990">
              <a:off x="3324846" y="4975581"/>
              <a:ext cx="1349235" cy="1181983"/>
            </a:xfrm>
            <a:prstGeom prst="curvedRightArrow">
              <a:avLst>
                <a:gd name="adj1" fmla="val 25000"/>
                <a:gd name="adj2" fmla="val 50000"/>
                <a:gd name="adj3" fmla="val 7247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1103864" y="4247977"/>
              <a:ext cx="3561347" cy="109086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47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86254" y="213498"/>
            <a:ext cx="11280225" cy="6194516"/>
            <a:chOff x="417785" y="323856"/>
            <a:chExt cx="11280225" cy="619451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545019" y="1316427"/>
              <a:ext cx="8812925" cy="89863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остаточне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предмета спору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91404" y="2262683"/>
              <a:ext cx="8812925" cy="70682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з’ясування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85085" y="3017125"/>
              <a:ext cx="8812925" cy="9144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встановленню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зібрання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45019" y="3977514"/>
              <a:ext cx="8812925" cy="7488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відводів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91404" y="4790742"/>
              <a:ext cx="8812925" cy="7488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885084" y="5603970"/>
              <a:ext cx="8812925" cy="91440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метою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правильного,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своєчасного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безперешкодного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834189" y="1254672"/>
              <a:ext cx="0" cy="4806499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850232" y="1749100"/>
              <a:ext cx="6947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834189" y="4351945"/>
              <a:ext cx="6947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850232" y="2600051"/>
              <a:ext cx="134117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834189" y="5165173"/>
              <a:ext cx="134117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850232" y="3458284"/>
              <a:ext cx="20508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834189" y="6061171"/>
              <a:ext cx="205089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7" name="Скругленный прямоугольник 16"/>
            <p:cNvSpPr/>
            <p:nvPr/>
          </p:nvSpPr>
          <p:spPr>
            <a:xfrm>
              <a:off x="417785" y="323856"/>
              <a:ext cx="5533696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Завдання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23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40980" y="315310"/>
            <a:ext cx="10941267" cy="6036738"/>
            <a:chOff x="804042" y="346841"/>
            <a:chExt cx="10941267" cy="6036738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210503" y="413843"/>
              <a:ext cx="5249918" cy="140313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починається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закриттям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28345" y="2025866"/>
              <a:ext cx="6164317" cy="115088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шістдесяти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558454" y="4177862"/>
              <a:ext cx="5186855" cy="102475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більше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Выгнутая влево стрелка 13"/>
            <p:cNvSpPr/>
            <p:nvPr/>
          </p:nvSpPr>
          <p:spPr>
            <a:xfrm>
              <a:off x="1183521" y="1314519"/>
              <a:ext cx="1169414" cy="1250321"/>
            </a:xfrm>
            <a:prstGeom prst="curvedRightArrow">
              <a:avLst>
                <a:gd name="adj1" fmla="val 25000"/>
                <a:gd name="adj2" fmla="val 50000"/>
                <a:gd name="adj3" fmla="val 5331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Выгнутая вправо стрелка 15"/>
            <p:cNvSpPr/>
            <p:nvPr/>
          </p:nvSpPr>
          <p:spPr>
            <a:xfrm rot="17931331">
              <a:off x="9175104" y="3274624"/>
              <a:ext cx="978318" cy="1027829"/>
            </a:xfrm>
            <a:prstGeom prst="curvedLeftArrow">
              <a:avLst>
                <a:gd name="adj1" fmla="val 25000"/>
                <a:gd name="adj2" fmla="val 50000"/>
                <a:gd name="adj3" fmla="val 4787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804042" y="346841"/>
              <a:ext cx="4225159" cy="1403131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Підготовче провадження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4540470" y="1048406"/>
              <a:ext cx="977462" cy="701566"/>
            </a:xfrm>
            <a:prstGeom prst="rightArrow">
              <a:avLst>
                <a:gd name="adj1" fmla="val 50000"/>
                <a:gd name="adj2" fmla="val 9265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105808" y="3213099"/>
              <a:ext cx="6164317" cy="115088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продовжений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верх 24"/>
            <p:cNvSpPr/>
            <p:nvPr/>
          </p:nvSpPr>
          <p:spPr>
            <a:xfrm>
              <a:off x="2749700" y="2999136"/>
              <a:ext cx="712215" cy="773009"/>
            </a:xfrm>
            <a:prstGeom prst="upArrow">
              <a:avLst>
                <a:gd name="adj1" fmla="val 50000"/>
                <a:gd name="adj2" fmla="val 6770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Выгнутая вниз стрелка 25"/>
            <p:cNvSpPr/>
            <p:nvPr/>
          </p:nvSpPr>
          <p:spPr>
            <a:xfrm rot="17479208">
              <a:off x="5152998" y="4513400"/>
              <a:ext cx="1134366" cy="703044"/>
            </a:xfrm>
            <a:prstGeom prst="curvedUpArrow">
              <a:avLst>
                <a:gd name="adj1" fmla="val 25000"/>
                <a:gd name="adj2" fmla="val 50000"/>
                <a:gd name="adj3" fmla="val 5032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Выгнутая вниз стрелка 26"/>
            <p:cNvSpPr/>
            <p:nvPr/>
          </p:nvSpPr>
          <p:spPr>
            <a:xfrm rot="17479208">
              <a:off x="4735468" y="4676446"/>
              <a:ext cx="1860553" cy="957757"/>
            </a:xfrm>
            <a:prstGeom prst="curvedUpArrow">
              <a:avLst>
                <a:gd name="adj1" fmla="val 25000"/>
                <a:gd name="adj2" fmla="val 50000"/>
                <a:gd name="adj3" fmla="val 5338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576553" y="4764142"/>
              <a:ext cx="3846786" cy="78236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576553" y="5604350"/>
              <a:ext cx="3846786" cy="77922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1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02256" y="478056"/>
            <a:ext cx="11082621" cy="5590402"/>
            <a:chOff x="476132" y="525353"/>
            <a:chExt cx="11082621" cy="5590402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76132" y="1010684"/>
              <a:ext cx="5139558" cy="124435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439394" y="525353"/>
              <a:ext cx="5108028" cy="9538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450725" y="1632865"/>
              <a:ext cx="5108028" cy="118916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них</a:t>
              </a:r>
            </a:p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витребовуються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247628" y="4411107"/>
              <a:ext cx="4495800" cy="13282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копією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3615293" y="5075230"/>
              <a:ext cx="3407981" cy="1040525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одночасно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20669547">
              <a:off x="2683137" y="4901539"/>
              <a:ext cx="961720" cy="1105778"/>
            </a:xfrm>
            <a:prstGeom prst="curvedRightArrow">
              <a:avLst>
                <a:gd name="adj1" fmla="val 25000"/>
                <a:gd name="adj2" fmla="val 50000"/>
                <a:gd name="adj3" fmla="val 4783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7317092">
              <a:off x="5686764" y="3459487"/>
              <a:ext cx="1121729" cy="1300245"/>
            </a:xfrm>
            <a:prstGeom prst="curvedLeftArrow">
              <a:avLst>
                <a:gd name="adj1" fmla="val 25000"/>
                <a:gd name="adj2" fmla="val 50000"/>
                <a:gd name="adj3" fmla="val 45111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033207" y="963950"/>
              <a:ext cx="0" cy="1337829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615690" y="1632863"/>
              <a:ext cx="417517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6044538" y="2301779"/>
              <a:ext cx="4061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6033207" y="963950"/>
              <a:ext cx="40618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8" name="Скругленный прямоугольник 37"/>
            <p:cNvSpPr/>
            <p:nvPr/>
          </p:nvSpPr>
          <p:spPr>
            <a:xfrm>
              <a:off x="1266496" y="3492061"/>
              <a:ext cx="4461642" cy="15134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з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копіями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надсилається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3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7611" y="333807"/>
            <a:ext cx="11157747" cy="6038975"/>
            <a:chOff x="399142" y="412635"/>
            <a:chExt cx="11157747" cy="603897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542973" y="1519697"/>
              <a:ext cx="6937828" cy="12482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доставити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суду),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висновки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експертів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свідків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42973" y="2892545"/>
              <a:ext cx="6908799" cy="9071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нього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право стрелка 11"/>
            <p:cNvSpPr/>
            <p:nvPr/>
          </p:nvSpPr>
          <p:spPr>
            <a:xfrm rot="19688195">
              <a:off x="10540277" y="4505150"/>
              <a:ext cx="1016612" cy="1051017"/>
            </a:xfrm>
            <a:prstGeom prst="curvedLeftArrow">
              <a:avLst>
                <a:gd name="adj1" fmla="val 25000"/>
                <a:gd name="adj2" fmla="val 50000"/>
                <a:gd name="adj3" fmla="val 6326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135910" y="4265901"/>
              <a:ext cx="3556000" cy="113546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038603" y="4366112"/>
              <a:ext cx="4347027" cy="1058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матеріалами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64089" y="5282994"/>
              <a:ext cx="5188855" cy="11686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ненадання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відповідачем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строк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</a:t>
              </a:r>
            </a:p>
          </p:txBody>
        </p:sp>
        <p:sp>
          <p:nvSpPr>
            <p:cNvPr id="18" name="Стрелка влево 17"/>
            <p:cNvSpPr/>
            <p:nvPr/>
          </p:nvSpPr>
          <p:spPr>
            <a:xfrm>
              <a:off x="6840271" y="4806295"/>
              <a:ext cx="992092" cy="636770"/>
            </a:xfrm>
            <a:prstGeom prst="leftArrow">
              <a:avLst>
                <a:gd name="adj1" fmla="val 50000"/>
                <a:gd name="adj2" fmla="val 9737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711198" y="1245896"/>
              <a:ext cx="0" cy="2326664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725713" y="3572560"/>
              <a:ext cx="41365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725713" y="2143811"/>
              <a:ext cx="41365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27" name="Выгнутая вниз стрелка 26"/>
            <p:cNvSpPr/>
            <p:nvPr/>
          </p:nvSpPr>
          <p:spPr>
            <a:xfrm rot="2375166">
              <a:off x="3706794" y="2191894"/>
              <a:ext cx="932124" cy="643492"/>
            </a:xfrm>
            <a:prstGeom prst="curvedUpArrow">
              <a:avLst>
                <a:gd name="adj1" fmla="val 25000"/>
                <a:gd name="adj2" fmla="val 50000"/>
                <a:gd name="adj3" fmla="val 4627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Выгнутая вниз стрелка 27"/>
            <p:cNvSpPr/>
            <p:nvPr/>
          </p:nvSpPr>
          <p:spPr>
            <a:xfrm rot="2197821">
              <a:off x="3776459" y="3541342"/>
              <a:ext cx="932124" cy="643492"/>
            </a:xfrm>
            <a:prstGeom prst="curvedUpArrow">
              <a:avLst>
                <a:gd name="adj1" fmla="val 25000"/>
                <a:gd name="adj2" fmla="val 50000"/>
                <a:gd name="adj3" fmla="val 4798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139371" y="2831115"/>
              <a:ext cx="3033486" cy="111397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позивачу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особам 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139371" y="1771825"/>
              <a:ext cx="3033486" cy="772883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399142" y="412635"/>
              <a:ext cx="3773715" cy="107278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надіслати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875314" y="432590"/>
              <a:ext cx="4675127" cy="89262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3429000" y="940407"/>
              <a:ext cx="892627" cy="673526"/>
            </a:xfrm>
            <a:prstGeom prst="rightArrow">
              <a:avLst>
                <a:gd name="adj1" fmla="val 50000"/>
                <a:gd name="adj2" fmla="val 8997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1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0899" y="571060"/>
            <a:ext cx="11324769" cy="5529951"/>
            <a:chOff x="562430" y="507998"/>
            <a:chExt cx="11324769" cy="552995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773713" y="2656114"/>
              <a:ext cx="5050971" cy="105954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126261" y="3976766"/>
              <a:ext cx="4209144" cy="104502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>
              <a:off x="8713917" y="2191649"/>
              <a:ext cx="1121421" cy="1191332"/>
            </a:xfrm>
            <a:prstGeom prst="curvedLeftArrow">
              <a:avLst>
                <a:gd name="adj1" fmla="val 25000"/>
                <a:gd name="adj2" fmla="val 50000"/>
                <a:gd name="adj3" fmla="val 6576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право стрелка 9"/>
            <p:cNvSpPr/>
            <p:nvPr/>
          </p:nvSpPr>
          <p:spPr>
            <a:xfrm rot="12390198">
              <a:off x="2682401" y="2940309"/>
              <a:ext cx="1152114" cy="1023149"/>
            </a:xfrm>
            <a:prstGeom prst="curvedLeftArrow">
              <a:avLst>
                <a:gd name="adj1" fmla="val 25000"/>
                <a:gd name="adj2" fmla="val 50000"/>
                <a:gd name="adj3" fmla="val 67085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28913" y="507998"/>
              <a:ext cx="6241143" cy="149497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залучено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 rot="5400000">
              <a:off x="6028368" y="1839151"/>
              <a:ext cx="856343" cy="773633"/>
            </a:xfrm>
            <a:prstGeom prst="leftArrow">
              <a:avLst>
                <a:gd name="adj1" fmla="val 50000"/>
                <a:gd name="adj2" fmla="val 8041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562430" y="3788231"/>
              <a:ext cx="4252685" cy="116114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881086" y="4702634"/>
              <a:ext cx="3904342" cy="133531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2540254" y="4698683"/>
              <a:ext cx="718206" cy="725711"/>
            </a:xfrm>
            <a:prstGeom prst="downArrow">
              <a:avLst>
                <a:gd name="adj1" fmla="val 50000"/>
                <a:gd name="adj2" fmla="val 8045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6451472" y="4459599"/>
              <a:ext cx="914651" cy="818464"/>
            </a:xfrm>
            <a:prstGeom prst="rightArrow">
              <a:avLst>
                <a:gd name="adj1" fmla="val 50000"/>
                <a:gd name="adj2" fmla="val 84672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908798" y="850233"/>
              <a:ext cx="4978401" cy="1689766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самостійні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предмета спору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8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93724" y="234731"/>
            <a:ext cx="10601459" cy="6321240"/>
            <a:chOff x="394179" y="203200"/>
            <a:chExt cx="10601459" cy="632124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756229" y="1560287"/>
              <a:ext cx="9056914" cy="14090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приймається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обидва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взаємопов’язані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доцільним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виникають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одних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правовідносин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виключити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7468667" y="3252347"/>
              <a:ext cx="3526971" cy="103413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Ухвалою суду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96169" y="3439886"/>
              <a:ext cx="5834741" cy="91595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об’єднуються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первісним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позовом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522684" y="4735933"/>
              <a:ext cx="5428343" cy="119380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позову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правилами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0" name="Стрелка вправо 9"/>
            <p:cNvSpPr/>
            <p:nvPr/>
          </p:nvSpPr>
          <p:spPr>
            <a:xfrm rot="10800000">
              <a:off x="7646276" y="3736427"/>
              <a:ext cx="772510" cy="761661"/>
            </a:xfrm>
            <a:prstGeom prst="rightArrow">
              <a:avLst>
                <a:gd name="adj1" fmla="val 50000"/>
                <a:gd name="adj2" fmla="val 6979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низ стрелка 10"/>
            <p:cNvSpPr/>
            <p:nvPr/>
          </p:nvSpPr>
          <p:spPr>
            <a:xfrm rot="1405956">
              <a:off x="5026039" y="5543714"/>
              <a:ext cx="1284360" cy="980726"/>
            </a:xfrm>
            <a:prstGeom prst="curvedUpArrow">
              <a:avLst>
                <a:gd name="adj1" fmla="val 25000"/>
                <a:gd name="adj2" fmla="val 50000"/>
                <a:gd name="adj3" fmla="val 6884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20665863">
              <a:off x="565302" y="949131"/>
              <a:ext cx="1306285" cy="1310408"/>
            </a:xfrm>
            <a:prstGeom prst="curvedRightArrow">
              <a:avLst>
                <a:gd name="adj1" fmla="val 25000"/>
                <a:gd name="adj2" fmla="val 50000"/>
                <a:gd name="adj3" fmla="val 69133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49944" y="203200"/>
              <a:ext cx="4093027" cy="9579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Зустрічний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499428" y="568156"/>
              <a:ext cx="6313715" cy="8781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відповідач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пред’явити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 для подання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відзиву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низ 15"/>
            <p:cNvSpPr/>
            <p:nvPr/>
          </p:nvSpPr>
          <p:spPr>
            <a:xfrm rot="5400000">
              <a:off x="4150322" y="199187"/>
              <a:ext cx="698211" cy="737937"/>
            </a:xfrm>
            <a:prstGeom prst="downArrow">
              <a:avLst>
                <a:gd name="adj1" fmla="val 50000"/>
                <a:gd name="adj2" fmla="val 74838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394179" y="4826353"/>
              <a:ext cx="5181598" cy="13412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перехід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правилами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1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923528" y="304321"/>
            <a:ext cx="10297046" cy="6131569"/>
            <a:chOff x="781639" y="209728"/>
            <a:chExt cx="10297046" cy="613156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897085" y="785319"/>
              <a:ext cx="5181600" cy="103054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кожній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судовій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правилами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011825" y="4113470"/>
              <a:ext cx="7617990" cy="109492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час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призначаються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вчинення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процесуальних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60483" y="5342435"/>
              <a:ext cx="7648154" cy="9988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розпочате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ніж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через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2081192" y="785319"/>
              <a:ext cx="4505" cy="45571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095520" y="4626207"/>
              <a:ext cx="91630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5897085" y="1949428"/>
              <a:ext cx="5167703" cy="75944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верх стрелка 17"/>
            <p:cNvSpPr/>
            <p:nvPr/>
          </p:nvSpPr>
          <p:spPr>
            <a:xfrm rot="19687333">
              <a:off x="4809476" y="368898"/>
              <a:ext cx="1248169" cy="941551"/>
            </a:xfrm>
            <a:prstGeom prst="curvedDownArrow">
              <a:avLst>
                <a:gd name="adj1" fmla="val 25000"/>
                <a:gd name="adj2" fmla="val 50000"/>
                <a:gd name="adj3" fmla="val 6987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низ стрелка 18"/>
            <p:cNvSpPr/>
            <p:nvPr/>
          </p:nvSpPr>
          <p:spPr>
            <a:xfrm rot="3606177">
              <a:off x="4709979" y="1719121"/>
              <a:ext cx="1239182" cy="1049820"/>
            </a:xfrm>
            <a:prstGeom prst="curvedUpArrow">
              <a:avLst>
                <a:gd name="adj1" fmla="val 25000"/>
                <a:gd name="adj2" fmla="val 50000"/>
                <a:gd name="adj3" fmla="val 6830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011825" y="2896665"/>
              <a:ext cx="7617990" cy="107066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правилами,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главою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розділу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ІІІ ЦПК України (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особливостей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3389562" y="1864076"/>
              <a:ext cx="731527" cy="1032590"/>
            </a:xfrm>
            <a:prstGeom prst="downArrow">
              <a:avLst>
                <a:gd name="adj1" fmla="val 50000"/>
                <a:gd name="adj2" fmla="val 87519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781639" y="209728"/>
              <a:ext cx="4058653" cy="109086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Підготовче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3140238" y="1177204"/>
              <a:ext cx="2456521" cy="783652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проводиться:</a:t>
              </a:r>
              <a:endPara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трелка вниз 24"/>
            <p:cNvSpPr/>
            <p:nvPr/>
          </p:nvSpPr>
          <p:spPr>
            <a:xfrm rot="16200000">
              <a:off x="2602426" y="915659"/>
              <a:ext cx="707294" cy="772585"/>
            </a:xfrm>
            <a:prstGeom prst="downArrow">
              <a:avLst>
                <a:gd name="adj1" fmla="val 50000"/>
                <a:gd name="adj2" fmla="val 74986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3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354</TotalTime>
  <Words>1250</Words>
  <Application>Microsoft Office PowerPoint</Application>
  <PresentationFormat>Широкоэкранный</PresentationFormat>
  <Paragraphs>122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Небеса</vt:lpstr>
      <vt:lpstr>Підготовче провадження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провадження у справі до судового розгляду </dc:title>
  <dc:creator>Пользователь Windows</dc:creator>
  <cp:lastModifiedBy>Пользователь Windows</cp:lastModifiedBy>
  <cp:revision>34</cp:revision>
  <dcterms:created xsi:type="dcterms:W3CDTF">2020-03-15T13:50:11Z</dcterms:created>
  <dcterms:modified xsi:type="dcterms:W3CDTF">2020-05-13T05:29:40Z</dcterms:modified>
</cp:coreProperties>
</file>