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30" r:id="rId1"/>
  </p:sldMasterIdLst>
  <p:notesMasterIdLst>
    <p:notesMasterId r:id="rId7"/>
  </p:notesMasterIdLst>
  <p:sldIdLst>
    <p:sldId id="263" r:id="rId2"/>
    <p:sldId id="256" r:id="rId3"/>
    <p:sldId id="259" r:id="rId4"/>
    <p:sldId id="369" r:id="rId5"/>
    <p:sldId id="37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03EB"/>
    <a:srgbClr val="1306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071F2B-E5C8-4442-8AAB-AE24C85C8E24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06729-A6E2-4599-9E03-FEB391389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514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329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050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54503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1305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65178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2105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1337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8533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564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1925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621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62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32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38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046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63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963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1" r:id="rId1"/>
    <p:sldLayoutId id="2147483932" r:id="rId2"/>
    <p:sldLayoutId id="2147483933" r:id="rId3"/>
    <p:sldLayoutId id="2147483934" r:id="rId4"/>
    <p:sldLayoutId id="2147483935" r:id="rId5"/>
    <p:sldLayoutId id="2147483936" r:id="rId6"/>
    <p:sldLayoutId id="2147483937" r:id="rId7"/>
    <p:sldLayoutId id="2147483938" r:id="rId8"/>
    <p:sldLayoutId id="2147483939" r:id="rId9"/>
    <p:sldLayoutId id="2147483940" r:id="rId10"/>
    <p:sldLayoutId id="2147483941" r:id="rId11"/>
    <p:sldLayoutId id="2147483942" r:id="rId12"/>
    <p:sldLayoutId id="2147483943" r:id="rId13"/>
    <p:sldLayoutId id="2147483944" r:id="rId14"/>
    <p:sldLayoutId id="2147483945" r:id="rId15"/>
    <p:sldLayoutId id="214748394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3F3F13-E49F-40E5-BC0D-7936241D3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5608" y="4859382"/>
            <a:ext cx="8596668" cy="1320800"/>
          </a:xfrm>
        </p:spPr>
        <p:txBody>
          <a:bodyPr>
            <a:normAutofit/>
          </a:bodyPr>
          <a:lstStyle/>
          <a:p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Презентація курсу</a:t>
            </a:r>
            <a:b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uk-UA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Антикризове управління персоналом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AutoShape 4" descr="ЧОМУ ПРЕСТИЖНО БУТИ СОЦІОЛОГОМ? :: Державний університет телекомунікацій"/>
          <p:cNvSpPr>
            <a:spLocks noChangeAspect="1" noChangeArrowheads="1"/>
          </p:cNvSpPr>
          <p:nvPr/>
        </p:nvSpPr>
        <p:spPr bwMode="auto">
          <a:xfrm>
            <a:off x="918344" y="618309"/>
            <a:ext cx="8992010" cy="3557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6" descr="ЧОМУ ПРЕСТИЖНО БУТИ СОЦІОЛОГОМ? :: Державний університет телекомунікацій"/>
          <p:cNvSpPr>
            <a:spLocks noChangeAspect="1" noChangeArrowheads="1"/>
          </p:cNvSpPr>
          <p:nvPr/>
        </p:nvSpPr>
        <p:spPr bwMode="auto">
          <a:xfrm>
            <a:off x="155574" y="722811"/>
            <a:ext cx="8770712" cy="2538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2098" y="309923"/>
            <a:ext cx="6456658" cy="3996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887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97897" y="818606"/>
            <a:ext cx="9221166" cy="4291275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Метою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викладання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навчальної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Антикризове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персоналом» є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майбутніх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фахівців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кризових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ситуаціях</a:t>
            </a: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698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484310" y="1123406"/>
            <a:ext cx="10018713" cy="4659193"/>
          </a:xfrm>
        </p:spPr>
        <p:txBody>
          <a:bodyPr>
            <a:normAutofit/>
          </a:bodyPr>
          <a:lstStyle/>
          <a:p>
            <a:pPr algn="just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завданнями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Антикризове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персоналом» є -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набуття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студентами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аспектів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кризових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ситуаціях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ознайомлення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досвідом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антикризового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науковими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працями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зарубіжних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авторів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вдосконалення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якостей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майбутніх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економістів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управлінській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кризових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ситуаціях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підставі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набутих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вмінь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майбутні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спеціалісти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вирішувати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організовувати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адекватні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вимогам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сучасної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492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D6927A-1801-4448-BFD8-69359F5D3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3764" y="376518"/>
            <a:ext cx="8534400" cy="5371139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навчальної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студент повинен знати: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характер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кризових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явищ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економіці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кризового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стану на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готовності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персоналу до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кризових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явищ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кризових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явищ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кризових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методику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діагностики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кризових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828182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448236"/>
            <a:ext cx="8534400" cy="5576046"/>
          </a:xfrm>
        </p:spPr>
        <p:txBody>
          <a:bodyPr>
            <a:normAutofit/>
          </a:bodyPr>
          <a:lstStyle/>
          <a:p>
            <a:pPr algn="just"/>
            <a:r>
              <a:rPr lang="uk-UA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разі успішного завершення курсу студент </a:t>
            </a:r>
            <a:r>
              <a:rPr lang="uk-UA" sz="3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зможе</a:t>
            </a:r>
            <a:r>
              <a:rPr lang="uk-UA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провести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експрес-діагностику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стану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потенційних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прихованих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кризових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ситуацій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явищ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скласти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прогноз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кризових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ситуацій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підставі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проведеного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експрес-аналізу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напрями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подолання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кризових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явищ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підприємстві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1639314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271</TotalTime>
  <Words>19</Words>
  <Application>Microsoft Office PowerPoint</Application>
  <PresentationFormat>Широкоэкранный</PresentationFormat>
  <Paragraphs>6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Times New Roman</vt:lpstr>
      <vt:lpstr>Trebuchet MS</vt:lpstr>
      <vt:lpstr>Wingdings 3</vt:lpstr>
      <vt:lpstr>Аспект</vt:lpstr>
      <vt:lpstr>Презентація курсу “Антикризове управління персоналом”</vt:lpstr>
      <vt:lpstr>   Метою викладання навчальної дисципліни «Антикризове управління персоналом» є формування у майбутніх фахівців знань та навичок управління в кризових ситуаціях. </vt:lpstr>
      <vt:lpstr>Презентация PowerPoint</vt:lpstr>
      <vt:lpstr>У результаті вивчення навчальної дисципліни студент повинен знати:  - характер кризових явищ в економіці;  - економічний механізм виникнення кризового стану на підприємстві;  - основні умови готовності підприємства, його менеджерів і персоналу до подолання кризових явищ;  - стратегічний підхід до розвитку підприємства з урахуванням потенційних кризових явищ;  - сучасні методи та підходи до управління в кризових умовах;   - методику діагностики кризових ситуацій на підприємстві. 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Соціальні мережі та їх значення в інтернет-маркетингу</dc:title>
  <dc:creator>Олег Могитич</dc:creator>
  <cp:lastModifiedBy>БЕХТЕР</cp:lastModifiedBy>
  <cp:revision>31</cp:revision>
  <dcterms:created xsi:type="dcterms:W3CDTF">2016-08-24T04:28:02Z</dcterms:created>
  <dcterms:modified xsi:type="dcterms:W3CDTF">2022-01-31T00:12:40Z</dcterms:modified>
</cp:coreProperties>
</file>