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6" r:id="rId3"/>
    <p:sldId id="347" r:id="rId4"/>
    <p:sldId id="355" r:id="rId5"/>
    <p:sldId id="325" r:id="rId6"/>
    <p:sldId id="321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1" d="100"/>
          <a:sy n="81" d="100"/>
        </p:scale>
        <p:origin x="-715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A488A-F172-42BB-8EE1-15AD84DCEB88}" type="doc">
      <dgm:prSet loTypeId="urn:microsoft.com/office/officeart/2005/8/layout/chevron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326AA279-F8CE-4428-B940-D86FDF027EA4}">
      <dgm:prSet phldrT="[Текст]"/>
      <dgm:spPr/>
      <dgm:t>
        <a:bodyPr/>
        <a:lstStyle/>
        <a:p>
          <a:r>
            <a:rPr lang="en-US" b="1" dirty="0" smtClean="0">
              <a:solidFill>
                <a:srgbClr val="3C2E43"/>
              </a:solidFill>
            </a:rPr>
            <a:t>C</a:t>
          </a:r>
          <a:r>
            <a:rPr lang="uk-UA" b="1" dirty="0" err="1" smtClean="0">
              <a:solidFill>
                <a:srgbClr val="3C2E43"/>
              </a:solidFill>
            </a:rPr>
            <a:t>оціальне</a:t>
          </a:r>
          <a:r>
            <a:rPr lang="uk-UA" b="1" dirty="0" smtClean="0">
              <a:solidFill>
                <a:srgbClr val="3C2E43"/>
              </a:solidFill>
            </a:rPr>
            <a:t> несвідоме</a:t>
          </a:r>
          <a:endParaRPr lang="en-GB" b="1" dirty="0">
            <a:solidFill>
              <a:srgbClr val="3C2E43"/>
            </a:solidFill>
          </a:endParaRPr>
        </a:p>
      </dgm:t>
    </dgm:pt>
    <dgm:pt modelId="{082B0881-0878-458B-8847-95F2EC516285}" type="parTrans" cxnId="{ACA673F7-A0DE-49B5-948A-70F68400A61E}">
      <dgm:prSet/>
      <dgm:spPr/>
      <dgm:t>
        <a:bodyPr/>
        <a:lstStyle/>
        <a:p>
          <a:endParaRPr lang="en-GB"/>
        </a:p>
      </dgm:t>
    </dgm:pt>
    <dgm:pt modelId="{6A889A79-62A7-48F4-9EFD-1570AE846092}" type="sibTrans" cxnId="{ACA673F7-A0DE-49B5-948A-70F68400A61E}">
      <dgm:prSet/>
      <dgm:spPr/>
      <dgm:t>
        <a:bodyPr/>
        <a:lstStyle/>
        <a:p>
          <a:endParaRPr lang="en-GB"/>
        </a:p>
      </dgm:t>
    </dgm:pt>
    <dgm:pt modelId="{61FCB366-2EEB-47DB-9C2D-0C65B35D62A8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Представляє собою упредметнену частину суспільної пам'яті, що складається із пам’ятників культури, у вигляді:</a:t>
          </a:r>
          <a:endParaRPr lang="en-GB" b="1" dirty="0">
            <a:solidFill>
              <a:srgbClr val="3C2E43"/>
            </a:solidFill>
          </a:endParaRPr>
        </a:p>
      </dgm:t>
    </dgm:pt>
    <dgm:pt modelId="{91077DD7-9178-4605-9B39-22B58D9708E7}" type="parTrans" cxnId="{7358F11D-1C31-4402-A69D-100348FECDDE}">
      <dgm:prSet/>
      <dgm:spPr/>
      <dgm:t>
        <a:bodyPr/>
        <a:lstStyle/>
        <a:p>
          <a:endParaRPr lang="en-GB"/>
        </a:p>
      </dgm:t>
    </dgm:pt>
    <dgm:pt modelId="{7B085BCF-136E-4C7B-AF21-EC3FD0ED82AD}" type="sibTrans" cxnId="{7358F11D-1C31-4402-A69D-100348FECDDE}">
      <dgm:prSet/>
      <dgm:spPr/>
      <dgm:t>
        <a:bodyPr/>
        <a:lstStyle/>
        <a:p>
          <a:endParaRPr lang="en-GB"/>
        </a:p>
      </dgm:t>
    </dgm:pt>
    <dgm:pt modelId="{6F926A46-C387-4DB1-AB0D-01AABA17D93B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документів </a:t>
          </a:r>
          <a:endParaRPr lang="en-GB" b="1" dirty="0">
            <a:solidFill>
              <a:srgbClr val="3C2E43"/>
            </a:solidFill>
          </a:endParaRPr>
        </a:p>
      </dgm:t>
    </dgm:pt>
    <dgm:pt modelId="{DE926DDD-26B4-4CAA-BA99-41815813CA5B}" type="parTrans" cxnId="{B7322675-A14F-4143-B443-ED9F25B1B267}">
      <dgm:prSet/>
      <dgm:spPr/>
      <dgm:t>
        <a:bodyPr/>
        <a:lstStyle/>
        <a:p>
          <a:endParaRPr lang="en-GB"/>
        </a:p>
      </dgm:t>
    </dgm:pt>
    <dgm:pt modelId="{E6E8542B-788B-4763-86E3-B1CB4A239469}" type="sibTrans" cxnId="{B7322675-A14F-4143-B443-ED9F25B1B267}">
      <dgm:prSet/>
      <dgm:spPr/>
      <dgm:t>
        <a:bodyPr/>
        <a:lstStyle/>
        <a:p>
          <a:endParaRPr lang="en-GB"/>
        </a:p>
      </dgm:t>
    </dgm:pt>
    <dgm:pt modelId="{1CAB9A92-2724-4EC1-B453-1447CC9D9613}">
      <dgm:prSet/>
      <dgm:spPr/>
      <dgm:t>
        <a:bodyPr/>
        <a:lstStyle/>
        <a:p>
          <a:r>
            <a:rPr lang="en-US" b="1" dirty="0" smtClean="0">
              <a:solidFill>
                <a:srgbClr val="3C2E43"/>
              </a:solidFill>
            </a:rPr>
            <a:t>C</a:t>
          </a:r>
          <a:r>
            <a:rPr lang="uk-UA" b="1" dirty="0" err="1" smtClean="0">
              <a:solidFill>
                <a:srgbClr val="3C2E43"/>
              </a:solidFill>
            </a:rPr>
            <a:t>успільна</a:t>
          </a:r>
          <a:r>
            <a:rPr lang="uk-UA" b="1" dirty="0" smtClean="0">
              <a:solidFill>
                <a:srgbClr val="3C2E43"/>
              </a:solidFill>
            </a:rPr>
            <a:t> свідомість</a:t>
          </a:r>
          <a:endParaRPr lang="en-GB" b="1" dirty="0">
            <a:solidFill>
              <a:srgbClr val="3C2E43"/>
            </a:solidFill>
          </a:endParaRPr>
        </a:p>
      </dgm:t>
    </dgm:pt>
    <dgm:pt modelId="{8ACB1B7F-A604-4667-ABF6-426401894004}" type="parTrans" cxnId="{8EFD12ED-5B91-42D5-A8A5-605F7FFF527A}">
      <dgm:prSet/>
      <dgm:spPr/>
      <dgm:t>
        <a:bodyPr/>
        <a:lstStyle/>
        <a:p>
          <a:endParaRPr lang="en-GB"/>
        </a:p>
      </dgm:t>
    </dgm:pt>
    <dgm:pt modelId="{75A33440-BA16-4E6E-86D4-DB02BD923317}" type="sibTrans" cxnId="{8EFD12ED-5B91-42D5-A8A5-605F7FFF527A}">
      <dgm:prSet/>
      <dgm:spPr/>
      <dgm:t>
        <a:bodyPr/>
        <a:lstStyle/>
        <a:p>
          <a:endParaRPr lang="en-GB"/>
        </a:p>
      </dgm:t>
    </dgm:pt>
    <dgm:pt modelId="{FAEB4EBB-C7F6-4DB4-98D7-343A536531E1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Пам’ятники культури</a:t>
          </a:r>
          <a:endParaRPr lang="en-GB" b="1" dirty="0">
            <a:solidFill>
              <a:srgbClr val="3C2E43"/>
            </a:solidFill>
          </a:endParaRPr>
        </a:p>
      </dgm:t>
    </dgm:pt>
    <dgm:pt modelId="{4D0E37F6-93B3-404D-A1F2-15E66230F940}" type="parTrans" cxnId="{37F0C117-8387-4A58-9151-B11A028DA4CC}">
      <dgm:prSet/>
      <dgm:spPr/>
      <dgm:t>
        <a:bodyPr/>
        <a:lstStyle/>
        <a:p>
          <a:endParaRPr lang="en-GB"/>
        </a:p>
      </dgm:t>
    </dgm:pt>
    <dgm:pt modelId="{B24C99AB-03B8-4A37-B0A3-6BD0DC0452F0}" type="sibTrans" cxnId="{37F0C117-8387-4A58-9151-B11A028DA4CC}">
      <dgm:prSet/>
      <dgm:spPr/>
      <dgm:t>
        <a:bodyPr/>
        <a:lstStyle/>
        <a:p>
          <a:endParaRPr lang="en-GB"/>
        </a:p>
      </dgm:t>
    </dgm:pt>
    <dgm:pt modelId="{48C9FFFF-391F-4DC1-B054-C514A7271974}">
      <dgm:prSet phldrT="[Текст]"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Етнічна ментальність</a:t>
          </a:r>
          <a:endParaRPr lang="en-GB" b="1" dirty="0">
            <a:solidFill>
              <a:srgbClr val="3C2E43"/>
            </a:solidFill>
          </a:endParaRPr>
        </a:p>
      </dgm:t>
    </dgm:pt>
    <dgm:pt modelId="{A7896D6D-CFC2-46AE-B6D5-F79CF9971394}" type="parTrans" cxnId="{06AD8F87-FC87-42D8-B00A-1492E11F8AC9}">
      <dgm:prSet/>
      <dgm:spPr/>
      <dgm:t>
        <a:bodyPr/>
        <a:lstStyle/>
        <a:p>
          <a:endParaRPr lang="en-GB"/>
        </a:p>
      </dgm:t>
    </dgm:pt>
    <dgm:pt modelId="{759E3879-8699-4251-9D5B-58E57DF5FD5A}" type="sibTrans" cxnId="{06AD8F87-FC87-42D8-B00A-1492E11F8AC9}">
      <dgm:prSet/>
      <dgm:spPr/>
      <dgm:t>
        <a:bodyPr/>
        <a:lstStyle/>
        <a:p>
          <a:endParaRPr lang="en-GB"/>
        </a:p>
      </dgm:t>
    </dgm:pt>
    <dgm:pt modelId="{8D0D2AD8-43C2-4BFA-B440-A6D5B6DDC130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Складається  із безпредметної частини СП, отриманих від попередніх поколінь або створених даним поколінням у вигляді:</a:t>
          </a:r>
          <a:endParaRPr lang="en-GB" b="1" dirty="0">
            <a:solidFill>
              <a:srgbClr val="3C2E43"/>
            </a:solidFill>
          </a:endParaRPr>
        </a:p>
      </dgm:t>
    </dgm:pt>
    <dgm:pt modelId="{712188FD-E642-4D02-9D16-0711E2E01272}" type="parTrans" cxnId="{0F120B04-E025-43CF-A9ED-0FF2F63F83BD}">
      <dgm:prSet/>
      <dgm:spPr/>
      <dgm:t>
        <a:bodyPr/>
        <a:lstStyle/>
        <a:p>
          <a:endParaRPr lang="en-GB"/>
        </a:p>
      </dgm:t>
    </dgm:pt>
    <dgm:pt modelId="{807444B2-2F2D-41AB-870B-90BD52F63048}" type="sibTrans" cxnId="{0F120B04-E025-43CF-A9ED-0FF2F63F83BD}">
      <dgm:prSet/>
      <dgm:spPr/>
      <dgm:t>
        <a:bodyPr/>
        <a:lstStyle/>
        <a:p>
          <a:endParaRPr lang="en-GB"/>
        </a:p>
      </dgm:t>
    </dgm:pt>
    <dgm:pt modelId="{4905E2FA-C8D8-40C3-97BE-66BE72111E72}">
      <dgm:prSet phldrT="[Текст]"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Архетипи </a:t>
          </a:r>
          <a:endParaRPr lang="en-GB" b="1" dirty="0">
            <a:solidFill>
              <a:srgbClr val="3C2E43"/>
            </a:solidFill>
          </a:endParaRPr>
        </a:p>
      </dgm:t>
    </dgm:pt>
    <dgm:pt modelId="{87ED27F9-0E58-486C-84FB-345AF7A0C3A2}" type="parTrans" cxnId="{ABD317B3-A362-4410-A46C-4429CF79E3C0}">
      <dgm:prSet/>
      <dgm:spPr/>
      <dgm:t>
        <a:bodyPr/>
        <a:lstStyle/>
        <a:p>
          <a:endParaRPr lang="en-GB"/>
        </a:p>
      </dgm:t>
    </dgm:pt>
    <dgm:pt modelId="{E023E498-461F-482C-A6A1-AE4B7CFCB755}" type="sibTrans" cxnId="{ABD317B3-A362-4410-A46C-4429CF79E3C0}">
      <dgm:prSet/>
      <dgm:spPr/>
      <dgm:t>
        <a:bodyPr/>
        <a:lstStyle/>
        <a:p>
          <a:endParaRPr lang="en-GB"/>
        </a:p>
      </dgm:t>
    </dgm:pt>
    <dgm:pt modelId="{569F7DDC-EA99-4B2C-B125-533F4369CA2F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національної мови, </a:t>
          </a:r>
          <a:endParaRPr lang="en-GB" b="1" dirty="0">
            <a:solidFill>
              <a:srgbClr val="3C2E43"/>
            </a:solidFill>
          </a:endParaRPr>
        </a:p>
      </dgm:t>
    </dgm:pt>
    <dgm:pt modelId="{06F393FB-7CB7-4669-9980-8B4D1FB689EA}" type="parTrans" cxnId="{B35AA5A0-C243-4063-BC53-813955844F00}">
      <dgm:prSet/>
      <dgm:spPr/>
      <dgm:t>
        <a:bodyPr/>
        <a:lstStyle/>
        <a:p>
          <a:endParaRPr lang="en-GB"/>
        </a:p>
      </dgm:t>
    </dgm:pt>
    <dgm:pt modelId="{31201668-2527-4B63-92D8-C446A0A1C56D}" type="sibTrans" cxnId="{B35AA5A0-C243-4063-BC53-813955844F00}">
      <dgm:prSet/>
      <dgm:spPr/>
      <dgm:t>
        <a:bodyPr/>
        <a:lstStyle/>
        <a:p>
          <a:endParaRPr lang="en-GB"/>
        </a:p>
      </dgm:t>
    </dgm:pt>
    <dgm:pt modelId="{8BC8707F-32F9-4150-9F87-A221EBC64EC8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звичаїв, </a:t>
          </a:r>
          <a:endParaRPr lang="en-GB" b="1" dirty="0">
            <a:solidFill>
              <a:srgbClr val="3C2E43"/>
            </a:solidFill>
          </a:endParaRPr>
        </a:p>
      </dgm:t>
    </dgm:pt>
    <dgm:pt modelId="{2A29AFD7-7D3B-4EAB-8326-21DAE641E6DE}" type="parTrans" cxnId="{0965119A-8659-4AA4-AF58-629E920DBE91}">
      <dgm:prSet/>
      <dgm:spPr/>
      <dgm:t>
        <a:bodyPr/>
        <a:lstStyle/>
        <a:p>
          <a:endParaRPr lang="en-GB"/>
        </a:p>
      </dgm:t>
    </dgm:pt>
    <dgm:pt modelId="{6401EB69-EADD-474B-BBB5-A9DB805AC80E}" type="sibTrans" cxnId="{0965119A-8659-4AA4-AF58-629E920DBE91}">
      <dgm:prSet/>
      <dgm:spPr/>
      <dgm:t>
        <a:bodyPr/>
        <a:lstStyle/>
        <a:p>
          <a:endParaRPr lang="en-GB"/>
        </a:p>
      </dgm:t>
    </dgm:pt>
    <dgm:pt modelId="{3948C018-8BCB-4279-BB47-0C47D80674A7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знань та навичок, </a:t>
          </a:r>
          <a:endParaRPr lang="en-GB" b="1" dirty="0">
            <a:solidFill>
              <a:srgbClr val="3C2E43"/>
            </a:solidFill>
          </a:endParaRPr>
        </a:p>
      </dgm:t>
    </dgm:pt>
    <dgm:pt modelId="{2A788053-5279-46A0-998F-881CB0D43F89}" type="parTrans" cxnId="{3317CD34-BB77-42C3-A459-C9884C29763C}">
      <dgm:prSet/>
      <dgm:spPr/>
      <dgm:t>
        <a:bodyPr/>
        <a:lstStyle/>
        <a:p>
          <a:endParaRPr lang="en-GB"/>
        </a:p>
      </dgm:t>
    </dgm:pt>
    <dgm:pt modelId="{D6CFE1AF-34E8-4960-8172-13DAAC1F140E}" type="sibTrans" cxnId="{3317CD34-BB77-42C3-A459-C9884C29763C}">
      <dgm:prSet/>
      <dgm:spPr/>
      <dgm:t>
        <a:bodyPr/>
        <a:lstStyle/>
        <a:p>
          <a:endParaRPr lang="en-GB"/>
        </a:p>
      </dgm:t>
    </dgm:pt>
    <dgm:pt modelId="{B26B436F-801B-458A-857E-06B82E9620FD}">
      <dgm:prSet/>
      <dgm:spPr/>
      <dgm:t>
        <a:bodyPr/>
        <a:lstStyle/>
        <a:p>
          <a:r>
            <a:rPr lang="uk-UA" b="1" dirty="0" smtClean="0">
              <a:solidFill>
                <a:srgbClr val="3C2E43"/>
              </a:solidFill>
            </a:rPr>
            <a:t>артефактів.</a:t>
          </a:r>
          <a:endParaRPr lang="en-GB" b="1" dirty="0">
            <a:solidFill>
              <a:srgbClr val="3C2E43"/>
            </a:solidFill>
          </a:endParaRPr>
        </a:p>
      </dgm:t>
    </dgm:pt>
    <dgm:pt modelId="{987BD717-29EC-4447-9891-D480D2312C51}" type="parTrans" cxnId="{0411849F-7F06-4B21-A874-01FC0B018996}">
      <dgm:prSet/>
      <dgm:spPr/>
      <dgm:t>
        <a:bodyPr/>
        <a:lstStyle/>
        <a:p>
          <a:endParaRPr lang="en-GB"/>
        </a:p>
      </dgm:t>
    </dgm:pt>
    <dgm:pt modelId="{617AC4D2-F748-4BA4-93EB-2CB2717F827E}" type="sibTrans" cxnId="{0411849F-7F06-4B21-A874-01FC0B018996}">
      <dgm:prSet/>
      <dgm:spPr/>
      <dgm:t>
        <a:bodyPr/>
        <a:lstStyle/>
        <a:p>
          <a:endParaRPr lang="en-GB"/>
        </a:p>
      </dgm:t>
    </dgm:pt>
    <dgm:pt modelId="{C01B1179-89CA-4922-96D6-51DCF1848867}" type="pres">
      <dgm:prSet presAssocID="{05AA488A-F172-42BB-8EE1-15AD84DCEB88}" presName="linearFlow" presStyleCnt="0">
        <dgm:presLayoutVars>
          <dgm:dir/>
          <dgm:animLvl val="lvl"/>
          <dgm:resizeHandles val="exact"/>
        </dgm:presLayoutVars>
      </dgm:prSet>
      <dgm:spPr/>
    </dgm:pt>
    <dgm:pt modelId="{48712FAA-B166-4EE2-8945-B21A38BDD90F}" type="pres">
      <dgm:prSet presAssocID="{326AA279-F8CE-4428-B940-D86FDF027EA4}" presName="composite" presStyleCnt="0"/>
      <dgm:spPr/>
    </dgm:pt>
    <dgm:pt modelId="{588264A2-A3A5-4ECE-9DF2-34747F153252}" type="pres">
      <dgm:prSet presAssocID="{326AA279-F8CE-4428-B940-D86FDF027EA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A18596-AA22-4D10-9EEF-C0C7CD0C1632}" type="pres">
      <dgm:prSet presAssocID="{326AA279-F8CE-4428-B940-D86FDF027EA4}" presName="descendantText" presStyleLbl="alignAcc1" presStyleIdx="0" presStyleCnt="3" custLinFactNeighborX="78" custLinFactNeighborY="-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F4C297-BBFA-45CC-AD4C-18F2748C0FD0}" type="pres">
      <dgm:prSet presAssocID="{6A889A79-62A7-48F4-9EFD-1570AE846092}" presName="sp" presStyleCnt="0"/>
      <dgm:spPr/>
    </dgm:pt>
    <dgm:pt modelId="{19862225-261A-48E8-9A54-068BE15F69FC}" type="pres">
      <dgm:prSet presAssocID="{1CAB9A92-2724-4EC1-B453-1447CC9D9613}" presName="composite" presStyleCnt="0"/>
      <dgm:spPr/>
    </dgm:pt>
    <dgm:pt modelId="{75F44FC6-A43D-471D-841D-F1C0C4622355}" type="pres">
      <dgm:prSet presAssocID="{1CAB9A92-2724-4EC1-B453-1447CC9D961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34FC98-AA50-4559-8707-C2C2426C1BFF}" type="pres">
      <dgm:prSet presAssocID="{1CAB9A92-2724-4EC1-B453-1447CC9D961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CB7C51-94F3-484F-8523-21EB3BF2DB8F}" type="pres">
      <dgm:prSet presAssocID="{75A33440-BA16-4E6E-86D4-DB02BD923317}" presName="sp" presStyleCnt="0"/>
      <dgm:spPr/>
    </dgm:pt>
    <dgm:pt modelId="{5C9BDB42-65A5-4495-87AE-1FE49E38B925}" type="pres">
      <dgm:prSet presAssocID="{FAEB4EBB-C7F6-4DB4-98D7-343A536531E1}" presName="composite" presStyleCnt="0"/>
      <dgm:spPr/>
    </dgm:pt>
    <dgm:pt modelId="{85BDBC73-60A3-44CC-81F1-47E0DD76A718}" type="pres">
      <dgm:prSet presAssocID="{FAEB4EBB-C7F6-4DB4-98D7-343A536531E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30628B-DB1B-4687-943D-0633E259E697}" type="pres">
      <dgm:prSet presAssocID="{FAEB4EBB-C7F6-4DB4-98D7-343A536531E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12D6A5C-8ACE-48FE-B9E8-0DCFE680995C}" type="presOf" srcId="{4905E2FA-C8D8-40C3-97BE-66BE72111E72}" destId="{22A18596-AA22-4D10-9EEF-C0C7CD0C1632}" srcOrd="0" destOrd="1" presId="urn:microsoft.com/office/officeart/2005/8/layout/chevron2"/>
    <dgm:cxn modelId="{F9E62D13-AF08-4009-A51E-581F90B6BC3F}" type="presOf" srcId="{B26B436F-801B-458A-857E-06B82E9620FD}" destId="{6F30628B-DB1B-4687-943D-0633E259E697}" srcOrd="0" destOrd="2" presId="urn:microsoft.com/office/officeart/2005/8/layout/chevron2"/>
    <dgm:cxn modelId="{C748AB64-F396-463B-A4EA-B65EB980850F}" type="presOf" srcId="{48C9FFFF-391F-4DC1-B054-C514A7271974}" destId="{22A18596-AA22-4D10-9EEF-C0C7CD0C1632}" srcOrd="0" destOrd="0" presId="urn:microsoft.com/office/officeart/2005/8/layout/chevron2"/>
    <dgm:cxn modelId="{3317CD34-BB77-42C3-A459-C9884C29763C}" srcId="{1CAB9A92-2724-4EC1-B453-1447CC9D9613}" destId="{3948C018-8BCB-4279-BB47-0C47D80674A7}" srcOrd="3" destOrd="0" parTransId="{2A788053-5279-46A0-998F-881CB0D43F89}" sibTransId="{D6CFE1AF-34E8-4960-8172-13DAAC1F140E}"/>
    <dgm:cxn modelId="{37F0C117-8387-4A58-9151-B11A028DA4CC}" srcId="{05AA488A-F172-42BB-8EE1-15AD84DCEB88}" destId="{FAEB4EBB-C7F6-4DB4-98D7-343A536531E1}" srcOrd="2" destOrd="0" parTransId="{4D0E37F6-93B3-404D-A1F2-15E66230F940}" sibTransId="{B24C99AB-03B8-4A37-B0A3-6BD0DC0452F0}"/>
    <dgm:cxn modelId="{A2436D93-E98B-464F-85FE-EF0968EEE8FE}" type="presOf" srcId="{8BC8707F-32F9-4150-9F87-A221EBC64EC8}" destId="{1534FC98-AA50-4559-8707-C2C2426C1BFF}" srcOrd="0" destOrd="2" presId="urn:microsoft.com/office/officeart/2005/8/layout/chevron2"/>
    <dgm:cxn modelId="{B35AA5A0-C243-4063-BC53-813955844F00}" srcId="{1CAB9A92-2724-4EC1-B453-1447CC9D9613}" destId="{569F7DDC-EA99-4B2C-B125-533F4369CA2F}" srcOrd="1" destOrd="0" parTransId="{06F393FB-7CB7-4669-9980-8B4D1FB689EA}" sibTransId="{31201668-2527-4B63-92D8-C446A0A1C56D}"/>
    <dgm:cxn modelId="{ACA673F7-A0DE-49B5-948A-70F68400A61E}" srcId="{05AA488A-F172-42BB-8EE1-15AD84DCEB88}" destId="{326AA279-F8CE-4428-B940-D86FDF027EA4}" srcOrd="0" destOrd="0" parTransId="{082B0881-0878-458B-8847-95F2EC516285}" sibTransId="{6A889A79-62A7-48F4-9EFD-1570AE846092}"/>
    <dgm:cxn modelId="{26EF2906-4815-4A44-B444-7A70359C9970}" type="presOf" srcId="{3948C018-8BCB-4279-BB47-0C47D80674A7}" destId="{1534FC98-AA50-4559-8707-C2C2426C1BFF}" srcOrd="0" destOrd="3" presId="urn:microsoft.com/office/officeart/2005/8/layout/chevron2"/>
    <dgm:cxn modelId="{A85EB113-DE26-421C-9844-0C86CC5F42EB}" type="presOf" srcId="{8D0D2AD8-43C2-4BFA-B440-A6D5B6DDC130}" destId="{1534FC98-AA50-4559-8707-C2C2426C1BFF}" srcOrd="0" destOrd="0" presId="urn:microsoft.com/office/officeart/2005/8/layout/chevron2"/>
    <dgm:cxn modelId="{552D8BD8-F142-46BA-9C2B-3ACC4EB44C88}" type="presOf" srcId="{1CAB9A92-2724-4EC1-B453-1447CC9D9613}" destId="{75F44FC6-A43D-471D-841D-F1C0C4622355}" srcOrd="0" destOrd="0" presId="urn:microsoft.com/office/officeart/2005/8/layout/chevron2"/>
    <dgm:cxn modelId="{BF328331-57B7-4D95-8387-959C711F9936}" type="presOf" srcId="{FAEB4EBB-C7F6-4DB4-98D7-343A536531E1}" destId="{85BDBC73-60A3-44CC-81F1-47E0DD76A718}" srcOrd="0" destOrd="0" presId="urn:microsoft.com/office/officeart/2005/8/layout/chevron2"/>
    <dgm:cxn modelId="{ABD317B3-A362-4410-A46C-4429CF79E3C0}" srcId="{326AA279-F8CE-4428-B940-D86FDF027EA4}" destId="{4905E2FA-C8D8-40C3-97BE-66BE72111E72}" srcOrd="1" destOrd="0" parTransId="{87ED27F9-0E58-486C-84FB-345AF7A0C3A2}" sibTransId="{E023E498-461F-482C-A6A1-AE4B7CFCB755}"/>
    <dgm:cxn modelId="{96196E8F-2D78-4256-AC36-633C208A310C}" type="presOf" srcId="{326AA279-F8CE-4428-B940-D86FDF027EA4}" destId="{588264A2-A3A5-4ECE-9DF2-34747F153252}" srcOrd="0" destOrd="0" presId="urn:microsoft.com/office/officeart/2005/8/layout/chevron2"/>
    <dgm:cxn modelId="{0F120B04-E025-43CF-A9ED-0FF2F63F83BD}" srcId="{1CAB9A92-2724-4EC1-B453-1447CC9D9613}" destId="{8D0D2AD8-43C2-4BFA-B440-A6D5B6DDC130}" srcOrd="0" destOrd="0" parTransId="{712188FD-E642-4D02-9D16-0711E2E01272}" sibTransId="{807444B2-2F2D-41AB-870B-90BD52F63048}"/>
    <dgm:cxn modelId="{B7322675-A14F-4143-B443-ED9F25B1B267}" srcId="{FAEB4EBB-C7F6-4DB4-98D7-343A536531E1}" destId="{6F926A46-C387-4DB1-AB0D-01AABA17D93B}" srcOrd="1" destOrd="0" parTransId="{DE926DDD-26B4-4CAA-BA99-41815813CA5B}" sibTransId="{E6E8542B-788B-4763-86E3-B1CB4A239469}"/>
    <dgm:cxn modelId="{7358F11D-1C31-4402-A69D-100348FECDDE}" srcId="{FAEB4EBB-C7F6-4DB4-98D7-343A536531E1}" destId="{61FCB366-2EEB-47DB-9C2D-0C65B35D62A8}" srcOrd="0" destOrd="0" parTransId="{91077DD7-9178-4605-9B39-22B58D9708E7}" sibTransId="{7B085BCF-136E-4C7B-AF21-EC3FD0ED82AD}"/>
    <dgm:cxn modelId="{06AD8F87-FC87-42D8-B00A-1492E11F8AC9}" srcId="{326AA279-F8CE-4428-B940-D86FDF027EA4}" destId="{48C9FFFF-391F-4DC1-B054-C514A7271974}" srcOrd="0" destOrd="0" parTransId="{A7896D6D-CFC2-46AE-B6D5-F79CF9971394}" sibTransId="{759E3879-8699-4251-9D5B-58E57DF5FD5A}"/>
    <dgm:cxn modelId="{0965119A-8659-4AA4-AF58-629E920DBE91}" srcId="{1CAB9A92-2724-4EC1-B453-1447CC9D9613}" destId="{8BC8707F-32F9-4150-9F87-A221EBC64EC8}" srcOrd="2" destOrd="0" parTransId="{2A29AFD7-7D3B-4EAB-8326-21DAE641E6DE}" sibTransId="{6401EB69-EADD-474B-BBB5-A9DB805AC80E}"/>
    <dgm:cxn modelId="{0411849F-7F06-4B21-A874-01FC0B018996}" srcId="{FAEB4EBB-C7F6-4DB4-98D7-343A536531E1}" destId="{B26B436F-801B-458A-857E-06B82E9620FD}" srcOrd="2" destOrd="0" parTransId="{987BD717-29EC-4447-9891-D480D2312C51}" sibTransId="{617AC4D2-F748-4BA4-93EB-2CB2717F827E}"/>
    <dgm:cxn modelId="{5EDD6F63-D95F-41DC-9FFB-A58034003872}" type="presOf" srcId="{05AA488A-F172-42BB-8EE1-15AD84DCEB88}" destId="{C01B1179-89CA-4922-96D6-51DCF1848867}" srcOrd="0" destOrd="0" presId="urn:microsoft.com/office/officeart/2005/8/layout/chevron2"/>
    <dgm:cxn modelId="{BDA46BCD-C1FC-4496-BDDE-1A56AA1392D8}" type="presOf" srcId="{6F926A46-C387-4DB1-AB0D-01AABA17D93B}" destId="{6F30628B-DB1B-4687-943D-0633E259E697}" srcOrd="0" destOrd="1" presId="urn:microsoft.com/office/officeart/2005/8/layout/chevron2"/>
    <dgm:cxn modelId="{8EFD12ED-5B91-42D5-A8A5-605F7FFF527A}" srcId="{05AA488A-F172-42BB-8EE1-15AD84DCEB88}" destId="{1CAB9A92-2724-4EC1-B453-1447CC9D9613}" srcOrd="1" destOrd="0" parTransId="{8ACB1B7F-A604-4667-ABF6-426401894004}" sibTransId="{75A33440-BA16-4E6E-86D4-DB02BD923317}"/>
    <dgm:cxn modelId="{59F0703A-EFDA-4C0D-B679-23674C391989}" type="presOf" srcId="{61FCB366-2EEB-47DB-9C2D-0C65B35D62A8}" destId="{6F30628B-DB1B-4687-943D-0633E259E697}" srcOrd="0" destOrd="0" presId="urn:microsoft.com/office/officeart/2005/8/layout/chevron2"/>
    <dgm:cxn modelId="{1A311C30-284E-46A6-916B-95E0D5C2B676}" type="presOf" srcId="{569F7DDC-EA99-4B2C-B125-533F4369CA2F}" destId="{1534FC98-AA50-4559-8707-C2C2426C1BFF}" srcOrd="0" destOrd="1" presId="urn:microsoft.com/office/officeart/2005/8/layout/chevron2"/>
    <dgm:cxn modelId="{81F99181-5DDB-4CCE-9006-E966C4F5707D}" type="presParOf" srcId="{C01B1179-89CA-4922-96D6-51DCF1848867}" destId="{48712FAA-B166-4EE2-8945-B21A38BDD90F}" srcOrd="0" destOrd="0" presId="urn:microsoft.com/office/officeart/2005/8/layout/chevron2"/>
    <dgm:cxn modelId="{57C9EB0F-5F3F-4FF5-9172-709DB7DD5FE9}" type="presParOf" srcId="{48712FAA-B166-4EE2-8945-B21A38BDD90F}" destId="{588264A2-A3A5-4ECE-9DF2-34747F153252}" srcOrd="0" destOrd="0" presId="urn:microsoft.com/office/officeart/2005/8/layout/chevron2"/>
    <dgm:cxn modelId="{EBFBACD5-AF7C-4FD8-85FF-64E2BF83E7AF}" type="presParOf" srcId="{48712FAA-B166-4EE2-8945-B21A38BDD90F}" destId="{22A18596-AA22-4D10-9EEF-C0C7CD0C1632}" srcOrd="1" destOrd="0" presId="urn:microsoft.com/office/officeart/2005/8/layout/chevron2"/>
    <dgm:cxn modelId="{F2CC7A8B-C266-4700-A2AB-F21EC9834257}" type="presParOf" srcId="{C01B1179-89CA-4922-96D6-51DCF1848867}" destId="{80F4C297-BBFA-45CC-AD4C-18F2748C0FD0}" srcOrd="1" destOrd="0" presId="urn:microsoft.com/office/officeart/2005/8/layout/chevron2"/>
    <dgm:cxn modelId="{4F2DA223-A0FB-44FA-A264-CF92882E7CB3}" type="presParOf" srcId="{C01B1179-89CA-4922-96D6-51DCF1848867}" destId="{19862225-261A-48E8-9A54-068BE15F69FC}" srcOrd="2" destOrd="0" presId="urn:microsoft.com/office/officeart/2005/8/layout/chevron2"/>
    <dgm:cxn modelId="{9B152F6E-2005-47E0-9F6B-019EBE4019FF}" type="presParOf" srcId="{19862225-261A-48E8-9A54-068BE15F69FC}" destId="{75F44FC6-A43D-471D-841D-F1C0C4622355}" srcOrd="0" destOrd="0" presId="urn:microsoft.com/office/officeart/2005/8/layout/chevron2"/>
    <dgm:cxn modelId="{94FB7C42-BD57-4F02-90B3-594AD64EF52E}" type="presParOf" srcId="{19862225-261A-48E8-9A54-068BE15F69FC}" destId="{1534FC98-AA50-4559-8707-C2C2426C1BFF}" srcOrd="1" destOrd="0" presId="urn:microsoft.com/office/officeart/2005/8/layout/chevron2"/>
    <dgm:cxn modelId="{C8C56586-77EF-4882-AE80-84C3865346EB}" type="presParOf" srcId="{C01B1179-89CA-4922-96D6-51DCF1848867}" destId="{E2CB7C51-94F3-484F-8523-21EB3BF2DB8F}" srcOrd="3" destOrd="0" presId="urn:microsoft.com/office/officeart/2005/8/layout/chevron2"/>
    <dgm:cxn modelId="{60304A19-18B0-40AB-8F6E-0B01DFA60BB9}" type="presParOf" srcId="{C01B1179-89CA-4922-96D6-51DCF1848867}" destId="{5C9BDB42-65A5-4495-87AE-1FE49E38B925}" srcOrd="4" destOrd="0" presId="urn:microsoft.com/office/officeart/2005/8/layout/chevron2"/>
    <dgm:cxn modelId="{9A00D18B-5403-49FD-AD2A-3E65FC1108B2}" type="presParOf" srcId="{5C9BDB42-65A5-4495-87AE-1FE49E38B925}" destId="{85BDBC73-60A3-44CC-81F1-47E0DD76A718}" srcOrd="0" destOrd="0" presId="urn:microsoft.com/office/officeart/2005/8/layout/chevron2"/>
    <dgm:cxn modelId="{6D4F56EC-2AFD-4809-ABA4-91A7207A4536}" type="presParOf" srcId="{5C9BDB42-65A5-4495-87AE-1FE49E38B925}" destId="{6F30628B-DB1B-4687-943D-0633E259E697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15.02.2021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619700" y="-6429444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16" y="2428868"/>
            <a:ext cx="9423358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Структура та динаміка соціальної </a:t>
            </a:r>
            <a:r>
              <a:rPr 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пам</a:t>
            </a:r>
            <a:r>
              <a:rPr lang="en-US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’</a:t>
            </a: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яті 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dirty="0">
              <a:latin typeface="George" pitchFamily="50" charset="0"/>
              <a:cs typeface="Times New Roman" pitchFamily="18" charset="0"/>
            </a:endParaRP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47734" y="-357214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024694" y="1714488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Філософські засади соціальної </a:t>
            </a:r>
            <a:r>
              <a:rPr kumimoji="0" lang="uk-UA" sz="2800" b="1" i="0" u="none" strike="noStrike" kern="1200" cap="none" spc="0" normalizeH="0" baseline="0" noProof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пам</a:t>
            </a:r>
            <a:r>
              <a:rPr kumimoji="0" lang="en-US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’</a:t>
            </a:r>
            <a: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яті </a:t>
            </a:r>
            <a:b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illustrations, cliparts, dessins animés et icônes de explorer le cerveau humain - pense-bête illustra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0"/>
            <a:ext cx="5829300" cy="6858000"/>
          </a:xfrm>
          <a:prstGeom prst="rect">
            <a:avLst/>
          </a:prstGeom>
          <a:noFill/>
        </p:spPr>
      </p:pic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6778" y="1428736"/>
            <a:ext cx="4857784" cy="421484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1.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Що спільного та відмінного у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памяті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та історії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2.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На Вашу думку, чим відрізняються історична та соціальна пам’ять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en-US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3.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Які засоби збереження соціальної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памяті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існують, на Вашу думку?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4.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Які існують засоби передачі соціальної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памяті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?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48196" y="-3571924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42" y="142852"/>
            <a:ext cx="4714908" cy="157163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Структура соціальної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памяті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 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738150" y="114298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220" name="Picture 4" descr="Картинки по запросу &quot;мамай&quot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10644" y="571480"/>
            <a:ext cx="2000263" cy="2000264"/>
          </a:xfrm>
          <a:prstGeom prst="rect">
            <a:avLst/>
          </a:prstGeom>
          <a:noFill/>
        </p:spPr>
      </p:pic>
      <p:pic>
        <p:nvPicPr>
          <p:cNvPr id="9222" name="Picture 6" descr="Картинки по запросу &quot;звичаї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882082" y="2714620"/>
            <a:ext cx="2143140" cy="1607355"/>
          </a:xfrm>
          <a:prstGeom prst="rect">
            <a:avLst/>
          </a:prstGeom>
          <a:noFill/>
        </p:spPr>
      </p:pic>
      <p:pic>
        <p:nvPicPr>
          <p:cNvPr id="9224" name="Picture 8" descr="Картинки по запросу &quot;памятник&quot;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882082" y="4572008"/>
            <a:ext cx="2042823" cy="1500198"/>
          </a:xfrm>
          <a:prstGeom prst="rect">
            <a:avLst/>
          </a:prstGeom>
          <a:noFill/>
        </p:spPr>
      </p:pic>
      <p:pic>
        <p:nvPicPr>
          <p:cNvPr id="9226" name="Picture 10" descr="Картинки по запросу &quot;пробка для мойки&quot;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198" y="1285860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76" y="-478637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42" y="142852"/>
            <a:ext cx="4714908" cy="157163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Архетипи в соціальному несвідомому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26626" name="Picture 2" descr="Картинки по запросу &quot;archetype jung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6976" y="1428736"/>
            <a:ext cx="5715040" cy="52149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810116" y="2428868"/>
            <a:ext cx="1500198" cy="1428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3C2E43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5214998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14290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Динаміка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соціальної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пам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’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яті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0960" y="785794"/>
          <a:ext cx="11215767" cy="578145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76225"/>
                <a:gridCol w="1658524"/>
                <a:gridCol w="1819141"/>
                <a:gridCol w="2255589"/>
                <a:gridCol w="1586618"/>
                <a:gridCol w="1719670"/>
              </a:tblGrid>
              <a:tr h="83344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Критерії аналізу динаміки соціальної </a:t>
                      </a:r>
                      <a:r>
                        <a:rPr lang="uk-UA" sz="1200" b="1" dirty="0" err="1">
                          <a:solidFill>
                            <a:schemeClr val="bg1"/>
                          </a:solidFill>
                        </a:rPr>
                        <a:t>памяті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876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Індивідуальна пам'ять </a:t>
                      </a:r>
                      <a:endParaRPr lang="en-GB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Колективна пам’ять контактної референтної групи</a:t>
                      </a:r>
                      <a:endParaRPr lang="en-GB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Колективна пам'ять неконтактної референтної групи</a:t>
                      </a:r>
                      <a:endParaRPr lang="en-GB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Історична пам'ять територіальної спільноти</a:t>
                      </a:r>
                      <a:endParaRPr lang="en-GB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Культурна пам'ять територіальної спільноти</a:t>
                      </a:r>
                      <a:endParaRPr lang="en-GB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6675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Суб’єкти соціальної пам'яті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Сама особистість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2, 3 покоління референтної групи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 та більше поколінь референтної групи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Народ, нація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Предки, засновники, міфічна передісторія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6675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Контакт з очевидцями подій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Безпосередній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Присутній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Опосередкований комунікаціями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Опосередкований історичними джерелами 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Опосередкований міфічними розповідями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Образи соціальної пам'яті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дуже емоційно насичені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нестійкі  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емоційно насичені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умовно стійкі 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емоційно насичені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стійкі 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емоційно ненасичені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стійкі 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емоційно ненасичені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стійкі 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Процедура формування образу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Дискусія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Спостереження за дискусією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Опосередковане роз’яснення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Соціальні  технології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Соціальні технології</a:t>
                      </a:r>
                      <a:endParaRPr lang="en-GB" sz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3344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Засоби збереження соціальної пам'яті (духовні)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Самосвідомість, досвід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Усні розповіді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Пригадування, свято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Свято 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Ритуальна комунікація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Засоби збереження соціальної пам'яті (упредметнена частина)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Особисті речі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Сімейний архів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Артефакти, реліквії,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пам’ятники культури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пам’ятники культури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</a:rPr>
                        <a:t>Засоби передачі соціальної пам'яті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Відсутні 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Комунікація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Опосередкована комунікація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Освіта, ЗМІ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Освіта, ЗМІ</a:t>
                      </a:r>
                      <a:endParaRPr lang="en-GB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323" marR="173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265</Words>
  <Application>Microsoft Office PowerPoint</Application>
  <PresentationFormat>Произвольный</PresentationFormat>
  <Paragraphs>76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Структура та динаміка соціальної пам’яті </vt:lpstr>
      <vt:lpstr>1. Що спільного та відмінного у памяті та історії?  2. На Вашу думку, чим відрізняються історична та соціальна пам’ять?  3. Які засоби збереження соціальної памяті існують, на Вашу думку?  4. Які існують засоби передачі соціальної памяті ?  </vt:lpstr>
      <vt:lpstr>Структура соціальної памяті </vt:lpstr>
      <vt:lpstr>Архетипи в соціальному несвідомому</vt:lpstr>
      <vt:lpstr>Динаміка соціальної пам’яті 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323</cp:revision>
  <dcterms:created xsi:type="dcterms:W3CDTF">2014-05-17T18:57:21Z</dcterms:created>
  <dcterms:modified xsi:type="dcterms:W3CDTF">2021-02-15T15:31:50Z</dcterms:modified>
</cp:coreProperties>
</file>