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06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971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2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0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7568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649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6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02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1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281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33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53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7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43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620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7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142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634465-6212-4CB6-9485-29F6DF8159B8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51CE38-21B0-4F7B-BF06-AA45653E38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79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Лобізм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 smtClean="0"/>
              <a:t>Презентація до теми 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024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8" y="571500"/>
            <a:ext cx="10210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5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571499"/>
            <a:ext cx="10612581" cy="54967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8589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7" y="599209"/>
            <a:ext cx="9906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69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5</Words>
  <Application>Microsoft Office PowerPoint</Application>
  <PresentationFormat>Широкоэкранный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Лобізм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Лобізм</dc:title>
  <dc:creator>user</dc:creator>
  <cp:lastModifiedBy>user</cp:lastModifiedBy>
  <cp:revision>2</cp:revision>
  <dcterms:created xsi:type="dcterms:W3CDTF">2020-09-10T19:43:46Z</dcterms:created>
  <dcterms:modified xsi:type="dcterms:W3CDTF">2020-09-10T19:54:52Z</dcterms:modified>
</cp:coreProperties>
</file>