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C86F3-8F1E-412A-8F9E-1E15526B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7667" y="439569"/>
            <a:ext cx="7766936" cy="913936"/>
          </a:xfrm>
        </p:spPr>
        <p:txBody>
          <a:bodyPr/>
          <a:lstStyle/>
          <a:p>
            <a:pPr algn="ctr"/>
            <a:r>
              <a:rPr lang="uk-UA" dirty="0"/>
              <a:t>Електронна комерція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376A1-0F1B-450A-AE34-2C345B8D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767" y="32126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0070C0"/>
                </a:solidFill>
              </a:rPr>
              <a:t>Бізнес-планування в е-комерції</a:t>
            </a:r>
          </a:p>
          <a:p>
            <a:pPr algn="ctr"/>
            <a:r>
              <a:rPr lang="uk-UA" sz="2800" dirty="0">
                <a:solidFill>
                  <a:srgbClr val="0070C0"/>
                </a:solidFill>
              </a:rPr>
              <a:t>Лекція 8</a:t>
            </a:r>
          </a:p>
        </p:txBody>
      </p:sp>
    </p:spTree>
    <p:extLst>
      <p:ext uri="{BB962C8B-B14F-4D97-AF65-F5344CB8AC3E}">
        <p14:creationId xmlns:p14="http://schemas.microsoft.com/office/powerpoint/2010/main" val="2365464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CE82198-C0B9-425A-9B5F-93C745628A1B}"/>
              </a:ext>
            </a:extLst>
          </p:cNvPr>
          <p:cNvSpPr txBox="1"/>
          <p:nvPr/>
        </p:nvSpPr>
        <p:spPr>
          <a:xfrm>
            <a:off x="279400" y="2856980"/>
            <a:ext cx="9347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7. Разові витрати бюджету на започаткування власної справи в сфері е-комерції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7E0C55A-E526-4B22-8C8F-F3D1E3D67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0"/>
            <a:ext cx="7702864" cy="2799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7DBF3A-CA8C-40DA-BF60-3C1F1BCF5CAC}"/>
              </a:ext>
            </a:extLst>
          </p:cNvPr>
          <p:cNvSpPr txBox="1"/>
          <p:nvPr/>
        </p:nvSpPr>
        <p:spPr>
          <a:xfrm>
            <a:off x="1708150" y="6368979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8. Складові витрат на обслуговування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8E88636-DD83-4DFD-87FC-C1E9DCBF7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9112" y="3257090"/>
            <a:ext cx="5654814" cy="3111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23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22DF38-A408-4EB2-9C9A-D49E18275D18}"/>
              </a:ext>
            </a:extLst>
          </p:cNvPr>
          <p:cNvSpPr txBox="1"/>
          <p:nvPr/>
        </p:nvSpPr>
        <p:spPr>
          <a:xfrm>
            <a:off x="139700" y="3112185"/>
            <a:ext cx="90233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-плану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Інтернет-проєкту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264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55EB1E-EE81-4C5A-9930-AC2A72EE493B}"/>
              </a:ext>
            </a:extLst>
          </p:cNvPr>
          <p:cNvSpPr txBox="1"/>
          <p:nvPr/>
        </p:nvSpPr>
        <p:spPr>
          <a:xfrm>
            <a:off x="876300" y="4471085"/>
            <a:ext cx="80581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9. Маркетингові заходи інтеграції сайту з бізнесом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A8A3795-B3A8-49ED-90EA-AD790E8F3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1042480"/>
            <a:ext cx="9237374" cy="293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42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8692CE-FD3B-4138-8AAA-7093E8B2F020}"/>
              </a:ext>
            </a:extLst>
          </p:cNvPr>
          <p:cNvSpPr txBox="1"/>
          <p:nvPr/>
        </p:nvSpPr>
        <p:spPr>
          <a:xfrm>
            <a:off x="1397000" y="5156885"/>
            <a:ext cx="7689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Рис.10. Способи оповіщення аудиторії про появу сайту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A191E4F-0CBE-4E6B-BF9F-2B5E37F39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1" y="177800"/>
            <a:ext cx="8953500" cy="4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77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06B8CF-72B7-4ABA-B069-91892A29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647701"/>
            <a:ext cx="9042400" cy="539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Сутність та значення бізнес-плану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Етапи бізнес-планування в системі е-комерції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бізнес-плану комерційного Інтернет-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36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E67D612-CFA0-443D-A843-5B44DCC10F17}"/>
              </a:ext>
            </a:extLst>
          </p:cNvPr>
          <p:cNvSpPr txBox="1"/>
          <p:nvPr/>
        </p:nvSpPr>
        <p:spPr>
          <a:xfrm>
            <a:off x="958850" y="2951946"/>
            <a:ext cx="85915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бізнес-планування, його значення та види</a:t>
            </a:r>
          </a:p>
        </p:txBody>
      </p:sp>
    </p:spTree>
    <p:extLst>
      <p:ext uri="{BB962C8B-B14F-4D97-AF65-F5344CB8AC3E}">
        <p14:creationId xmlns:p14="http://schemas.microsoft.com/office/powerpoint/2010/main" val="404133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B74F16C-168B-450F-A026-41BB85F26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46" y="0"/>
            <a:ext cx="9308016" cy="60192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CC80790-E292-49A9-8976-21FA865CB779}"/>
              </a:ext>
            </a:extLst>
          </p:cNvPr>
          <p:cNvSpPr txBox="1"/>
          <p:nvPr/>
        </p:nvSpPr>
        <p:spPr>
          <a:xfrm>
            <a:off x="1612900" y="6019284"/>
            <a:ext cx="60515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Цінність бізнес-плану в е-комерції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174684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9B6596E-9EF8-4967-9FF4-CF2F27D787B7}"/>
              </a:ext>
            </a:extLst>
          </p:cNvPr>
          <p:cNvSpPr txBox="1"/>
          <p:nvPr/>
        </p:nvSpPr>
        <p:spPr>
          <a:xfrm>
            <a:off x="3181350" y="4482584"/>
            <a:ext cx="3625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Функції бізнес-плану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8D3315E-0CFB-4B60-9A13-D362A3AE2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43429"/>
            <a:ext cx="9601200" cy="367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5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ED51FC-6B3F-4AD0-BDC2-907CE4D4C679}"/>
              </a:ext>
            </a:extLst>
          </p:cNvPr>
          <p:cNvSpPr txBox="1"/>
          <p:nvPr/>
        </p:nvSpPr>
        <p:spPr>
          <a:xfrm>
            <a:off x="1536700" y="3167390"/>
            <a:ext cx="751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Етапи бізнес-планування в системі е-комерції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403031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8CEDDAD-EDCD-4E0B-8A6F-C8061BF76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4600"/>
            <a:ext cx="9572759" cy="302130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3495A5-8FEC-4239-8F6A-36382D8FAB30}"/>
              </a:ext>
            </a:extLst>
          </p:cNvPr>
          <p:cNvSpPr txBox="1"/>
          <p:nvPr/>
        </p:nvSpPr>
        <p:spPr>
          <a:xfrm>
            <a:off x="419100" y="4521885"/>
            <a:ext cx="7975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Ключові етапи бізнес-планування в сфері е-комерції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1379018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CD54FA-00BD-4EC9-9C05-01B2393F5335}"/>
              </a:ext>
            </a:extLst>
          </p:cNvPr>
          <p:cNvSpPr txBox="1"/>
          <p:nvPr/>
        </p:nvSpPr>
        <p:spPr>
          <a:xfrm>
            <a:off x="673099" y="4629150"/>
            <a:ext cx="88519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Аспекти, що аналізуються суб’єктом господарювання для просування в сфері е-комерції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724C60-0CD5-4636-99D2-DB71A9B9F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099" y="100693"/>
            <a:ext cx="7924801" cy="452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025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A75287-8200-43D0-A137-C112B6002EEC}"/>
              </a:ext>
            </a:extLst>
          </p:cNvPr>
          <p:cNvSpPr txBox="1"/>
          <p:nvPr/>
        </p:nvSpPr>
        <p:spPr>
          <a:xfrm>
            <a:off x="1809750" y="2668785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Типи товарів за рівнем маржі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37674E4-2E35-4C5D-8032-AD3E4244F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95" y="443626"/>
            <a:ext cx="8337305" cy="22251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702D59-63C1-49CC-B435-EF04AFA2A17F}"/>
              </a:ext>
            </a:extLst>
          </p:cNvPr>
          <p:cNvSpPr txBox="1"/>
          <p:nvPr/>
        </p:nvSpPr>
        <p:spPr>
          <a:xfrm>
            <a:off x="1809750" y="63113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6. Що потрібно знати про конкурента?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6DF4653-7721-4D5E-9789-B7A6C1B36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095" y="3395406"/>
            <a:ext cx="7714824" cy="279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06631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273</TotalTime>
  <Words>150</Words>
  <Application>Microsoft Office PowerPoint</Application>
  <PresentationFormat>Широкоэкранный</PresentationFormat>
  <Paragraphs>20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Електронна комерція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  Лекція 4</dc:title>
  <dc:creator>Иванов</dc:creator>
  <cp:lastModifiedBy>M Ivanov</cp:lastModifiedBy>
  <cp:revision>20</cp:revision>
  <dcterms:created xsi:type="dcterms:W3CDTF">2022-10-04T07:06:58Z</dcterms:created>
  <dcterms:modified xsi:type="dcterms:W3CDTF">2023-10-31T06:32:17Z</dcterms:modified>
</cp:coreProperties>
</file>