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sldIdLst>
    <p:sldId id="256" r:id="rId2"/>
    <p:sldId id="263" r:id="rId3"/>
    <p:sldId id="262" r:id="rId4"/>
    <p:sldId id="264" r:id="rId5"/>
    <p:sldId id="265" r:id="rId6"/>
    <p:sldId id="266" r:id="rId7"/>
    <p:sldId id="267" r:id="rId8"/>
    <p:sldId id="268" r:id="rId9"/>
    <p:sldId id="270" r:id="rId10"/>
    <p:sldId id="271" r:id="rId11"/>
    <p:sldId id="272"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9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44" y="4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978261-98A8-4BDA-A7E7-D25EEF4AABA2}" type="doc">
      <dgm:prSet loTypeId="urn:microsoft.com/office/officeart/2005/8/layout/hierarchy2" loCatId="hierarchy" qsTypeId="urn:microsoft.com/office/officeart/2005/8/quickstyle/3d1" qsCatId="3D" csTypeId="urn:microsoft.com/office/officeart/2005/8/colors/accent1_1" csCatId="accent1" phldr="1"/>
      <dgm:spPr/>
      <dgm:t>
        <a:bodyPr/>
        <a:lstStyle/>
        <a:p>
          <a:endParaRPr lang="uk-UA"/>
        </a:p>
      </dgm:t>
    </dgm:pt>
    <dgm:pt modelId="{13079EB0-D848-45DC-ABEF-E12986312952}">
      <dgm:prSet phldrT="[Текст]" custT="1"/>
      <dgm:spPr/>
      <dgm:t>
        <a:bodyPr/>
        <a:lstStyle/>
        <a:p>
          <a:r>
            <a:rPr lang="uk-UA" sz="1600" b="1" dirty="0" smtClean="0">
              <a:effectLst/>
            </a:rPr>
            <a:t>Сфери суспільного життя</a:t>
          </a:r>
          <a:endParaRPr lang="uk-UA" sz="1600" b="1" dirty="0">
            <a:effectLst/>
          </a:endParaRPr>
        </a:p>
      </dgm:t>
    </dgm:pt>
    <dgm:pt modelId="{4AAAFEEA-26C8-4E4C-B573-699B4B2669F4}" type="parTrans" cxnId="{5CB841AF-8A6C-44E4-BE86-05BE11E81ABF}">
      <dgm:prSet/>
      <dgm:spPr/>
      <dgm:t>
        <a:bodyPr/>
        <a:lstStyle/>
        <a:p>
          <a:endParaRPr lang="uk-UA"/>
        </a:p>
      </dgm:t>
    </dgm:pt>
    <dgm:pt modelId="{D08A2BCB-862B-4B5C-B742-A6B6AE396F05}" type="sibTrans" cxnId="{5CB841AF-8A6C-44E4-BE86-05BE11E81ABF}">
      <dgm:prSet/>
      <dgm:spPr/>
      <dgm:t>
        <a:bodyPr/>
        <a:lstStyle/>
        <a:p>
          <a:endParaRPr lang="uk-UA"/>
        </a:p>
      </dgm:t>
    </dgm:pt>
    <dgm:pt modelId="{A31EFCF5-1D6D-4EE1-9213-70D8FFB2C6AC}">
      <dgm:prSet phldrT="[Текст]" custT="1"/>
      <dgm:spPr/>
      <dgm:t>
        <a:bodyPr/>
        <a:lstStyle/>
        <a:p>
          <a:r>
            <a:rPr lang="uk-UA" sz="1600" b="1" dirty="0" smtClean="0">
              <a:effectLst/>
            </a:rPr>
            <a:t>Соціальні інститути</a:t>
          </a:r>
          <a:endParaRPr lang="uk-UA" sz="1600" b="1" dirty="0">
            <a:effectLst/>
          </a:endParaRPr>
        </a:p>
      </dgm:t>
    </dgm:pt>
    <dgm:pt modelId="{EC747328-6F0F-49C5-9D29-3FDF66B63DC8}" type="parTrans" cxnId="{A46B3377-BEA2-4541-A16B-A12E843B6CCE}">
      <dgm:prSet custT="1"/>
      <dgm:spPr/>
      <dgm:t>
        <a:bodyPr/>
        <a:lstStyle/>
        <a:p>
          <a:endParaRPr lang="uk-UA" sz="1600" b="1">
            <a:effectLst/>
          </a:endParaRPr>
        </a:p>
      </dgm:t>
    </dgm:pt>
    <dgm:pt modelId="{BFD84853-AC4D-47FA-A5FA-05C7D64F66DF}" type="sibTrans" cxnId="{A46B3377-BEA2-4541-A16B-A12E843B6CCE}">
      <dgm:prSet/>
      <dgm:spPr/>
      <dgm:t>
        <a:bodyPr/>
        <a:lstStyle/>
        <a:p>
          <a:endParaRPr lang="uk-UA"/>
        </a:p>
      </dgm:t>
    </dgm:pt>
    <dgm:pt modelId="{9BB025C2-04FE-4724-84A2-95C18ABFD9A6}">
      <dgm:prSet phldrT="[Текст]" custT="1"/>
      <dgm:spPr/>
      <dgm:t>
        <a:bodyPr/>
        <a:lstStyle/>
        <a:p>
          <a:r>
            <a:rPr lang="uk-UA" sz="1600" b="1" dirty="0" smtClean="0">
              <a:effectLst/>
            </a:rPr>
            <a:t>Групи та організації</a:t>
          </a:r>
          <a:endParaRPr lang="uk-UA" sz="1600" b="1" dirty="0">
            <a:effectLst/>
          </a:endParaRPr>
        </a:p>
      </dgm:t>
    </dgm:pt>
    <dgm:pt modelId="{0A269599-304E-4EC0-A73A-F36E91AF1FBE}" type="parTrans" cxnId="{28F1764B-44F2-4B71-8F9B-4E38139B5585}">
      <dgm:prSet custT="1"/>
      <dgm:spPr/>
      <dgm:t>
        <a:bodyPr/>
        <a:lstStyle/>
        <a:p>
          <a:endParaRPr lang="uk-UA" sz="1600" b="1">
            <a:effectLst/>
          </a:endParaRPr>
        </a:p>
      </dgm:t>
    </dgm:pt>
    <dgm:pt modelId="{1328D4DF-2755-47CE-8759-EBB27EE400B4}" type="sibTrans" cxnId="{28F1764B-44F2-4B71-8F9B-4E38139B5585}">
      <dgm:prSet/>
      <dgm:spPr/>
      <dgm:t>
        <a:bodyPr/>
        <a:lstStyle/>
        <a:p>
          <a:endParaRPr lang="uk-UA"/>
        </a:p>
      </dgm:t>
    </dgm:pt>
    <dgm:pt modelId="{191CDBD6-1BC3-442C-AD8F-F98F791DDAF5}">
      <dgm:prSet phldrT="[Текст]" custT="1"/>
      <dgm:spPr/>
      <dgm:t>
        <a:bodyPr/>
        <a:lstStyle/>
        <a:p>
          <a:r>
            <a:rPr lang="uk-UA" sz="1600" b="1" dirty="0" smtClean="0">
              <a:effectLst/>
            </a:rPr>
            <a:t>Групи та організації</a:t>
          </a:r>
          <a:endParaRPr lang="uk-UA" sz="1600" b="1" dirty="0">
            <a:effectLst/>
          </a:endParaRPr>
        </a:p>
      </dgm:t>
    </dgm:pt>
    <dgm:pt modelId="{A8049D36-25F0-4BCB-B38F-B8CFD8D1F08C}" type="parTrans" cxnId="{DE43039A-6821-4206-A09A-B52E341AEEE3}">
      <dgm:prSet custT="1"/>
      <dgm:spPr/>
      <dgm:t>
        <a:bodyPr/>
        <a:lstStyle/>
        <a:p>
          <a:endParaRPr lang="uk-UA" sz="1600" b="1">
            <a:effectLst/>
          </a:endParaRPr>
        </a:p>
      </dgm:t>
    </dgm:pt>
    <dgm:pt modelId="{0EA84A79-A709-4DEB-916B-B989132DB9E2}" type="sibTrans" cxnId="{DE43039A-6821-4206-A09A-B52E341AEEE3}">
      <dgm:prSet/>
      <dgm:spPr/>
      <dgm:t>
        <a:bodyPr/>
        <a:lstStyle/>
        <a:p>
          <a:endParaRPr lang="uk-UA"/>
        </a:p>
      </dgm:t>
    </dgm:pt>
    <dgm:pt modelId="{4E9C5DD6-AAB8-42BA-B9E2-1E427835FF34}">
      <dgm:prSet phldrT="[Текст]" custT="1"/>
      <dgm:spPr/>
      <dgm:t>
        <a:bodyPr/>
        <a:lstStyle/>
        <a:p>
          <a:r>
            <a:rPr lang="uk-UA" sz="1600" b="1" dirty="0" smtClean="0">
              <a:effectLst/>
            </a:rPr>
            <a:t>Соціальні інститути</a:t>
          </a:r>
          <a:endParaRPr lang="uk-UA" sz="1600" b="1" dirty="0">
            <a:effectLst/>
          </a:endParaRPr>
        </a:p>
      </dgm:t>
    </dgm:pt>
    <dgm:pt modelId="{30EF3C15-AFCF-45BD-AF0B-66E55F162B00}" type="parTrans" cxnId="{F7A1A803-C846-4DC2-920D-2D17B773EE5A}">
      <dgm:prSet custT="1"/>
      <dgm:spPr/>
      <dgm:t>
        <a:bodyPr/>
        <a:lstStyle/>
        <a:p>
          <a:endParaRPr lang="uk-UA" sz="1600" b="1">
            <a:effectLst/>
          </a:endParaRPr>
        </a:p>
      </dgm:t>
    </dgm:pt>
    <dgm:pt modelId="{410CB318-3F39-49FB-8177-22F6926650AB}" type="sibTrans" cxnId="{F7A1A803-C846-4DC2-920D-2D17B773EE5A}">
      <dgm:prSet/>
      <dgm:spPr/>
      <dgm:t>
        <a:bodyPr/>
        <a:lstStyle/>
        <a:p>
          <a:endParaRPr lang="uk-UA"/>
        </a:p>
      </dgm:t>
    </dgm:pt>
    <dgm:pt modelId="{CCB9E5CF-63EE-42A9-BF2F-5E78E223C082}">
      <dgm:prSet custT="1"/>
      <dgm:spPr/>
      <dgm:t>
        <a:bodyPr/>
        <a:lstStyle/>
        <a:p>
          <a:r>
            <a:rPr lang="uk-UA" sz="1600" b="1" dirty="0" smtClean="0">
              <a:effectLst/>
            </a:rPr>
            <a:t>Групи та організації</a:t>
          </a:r>
          <a:endParaRPr lang="uk-UA" sz="1600" b="1" dirty="0">
            <a:effectLst/>
          </a:endParaRPr>
        </a:p>
      </dgm:t>
    </dgm:pt>
    <dgm:pt modelId="{155F08D1-A579-4624-9639-85B0841FD0C5}" type="parTrans" cxnId="{E6FE7DD1-AC2A-4830-9EDC-EFFF3FBB2910}">
      <dgm:prSet custT="1"/>
      <dgm:spPr/>
      <dgm:t>
        <a:bodyPr/>
        <a:lstStyle/>
        <a:p>
          <a:endParaRPr lang="uk-UA" sz="1600" b="1">
            <a:effectLst/>
          </a:endParaRPr>
        </a:p>
      </dgm:t>
    </dgm:pt>
    <dgm:pt modelId="{D3D9DA33-F134-4230-9295-CDE251707C79}" type="sibTrans" cxnId="{E6FE7DD1-AC2A-4830-9EDC-EFFF3FBB2910}">
      <dgm:prSet/>
      <dgm:spPr/>
      <dgm:t>
        <a:bodyPr/>
        <a:lstStyle/>
        <a:p>
          <a:endParaRPr lang="uk-UA"/>
        </a:p>
      </dgm:t>
    </dgm:pt>
    <dgm:pt modelId="{DD6859A6-4D4D-49AF-BB90-9C19B097C14F}">
      <dgm:prSet custT="1"/>
      <dgm:spPr/>
      <dgm:t>
        <a:bodyPr/>
        <a:lstStyle/>
        <a:p>
          <a:r>
            <a:rPr lang="uk-UA" sz="1600" b="1" dirty="0" smtClean="0">
              <a:effectLst/>
            </a:rPr>
            <a:t>Індивіди (їх статуси та ролі)</a:t>
          </a:r>
          <a:endParaRPr lang="uk-UA" sz="1600" b="1" dirty="0">
            <a:effectLst/>
          </a:endParaRPr>
        </a:p>
      </dgm:t>
    </dgm:pt>
    <dgm:pt modelId="{32A5AB97-11B2-44DA-A6EA-301DA57CE68F}" type="parTrans" cxnId="{89760FE0-BFCD-4E9B-A2F8-BFBED9F4F257}">
      <dgm:prSet custT="1"/>
      <dgm:spPr/>
      <dgm:t>
        <a:bodyPr/>
        <a:lstStyle/>
        <a:p>
          <a:endParaRPr lang="uk-UA" sz="1600" b="1">
            <a:effectLst/>
          </a:endParaRPr>
        </a:p>
      </dgm:t>
    </dgm:pt>
    <dgm:pt modelId="{7A6AB58B-30D7-40EA-A0FF-E6AF94E7EB48}" type="sibTrans" cxnId="{89760FE0-BFCD-4E9B-A2F8-BFBED9F4F257}">
      <dgm:prSet/>
      <dgm:spPr/>
      <dgm:t>
        <a:bodyPr/>
        <a:lstStyle/>
        <a:p>
          <a:endParaRPr lang="uk-UA"/>
        </a:p>
      </dgm:t>
    </dgm:pt>
    <dgm:pt modelId="{806F78A8-D108-47E7-BB22-6EB5D765A108}">
      <dgm:prSet custT="1"/>
      <dgm:spPr/>
      <dgm:t>
        <a:bodyPr/>
        <a:lstStyle/>
        <a:p>
          <a:r>
            <a:rPr lang="uk-UA" sz="1600" b="1" dirty="0" smtClean="0">
              <a:effectLst/>
            </a:rPr>
            <a:t>Індивіди (їх статуси та ролі)</a:t>
          </a:r>
          <a:endParaRPr lang="uk-UA" sz="1600" b="1" dirty="0">
            <a:effectLst/>
          </a:endParaRPr>
        </a:p>
      </dgm:t>
    </dgm:pt>
    <dgm:pt modelId="{4588371A-A879-44B5-BFAF-51F5E502C57C}" type="parTrans" cxnId="{D2F11B58-FCAF-40C0-873D-1CFACE528328}">
      <dgm:prSet custT="1"/>
      <dgm:spPr/>
      <dgm:t>
        <a:bodyPr/>
        <a:lstStyle/>
        <a:p>
          <a:endParaRPr lang="uk-UA" sz="1600" b="1">
            <a:effectLst/>
          </a:endParaRPr>
        </a:p>
      </dgm:t>
    </dgm:pt>
    <dgm:pt modelId="{5F6755A6-435C-4D07-8766-C2ED5B2FDEBA}" type="sibTrans" cxnId="{D2F11B58-FCAF-40C0-873D-1CFACE528328}">
      <dgm:prSet/>
      <dgm:spPr/>
      <dgm:t>
        <a:bodyPr/>
        <a:lstStyle/>
        <a:p>
          <a:endParaRPr lang="uk-UA"/>
        </a:p>
      </dgm:t>
    </dgm:pt>
    <dgm:pt modelId="{C0A9F2B0-2888-44A0-BB60-266FEAFAE1A7}">
      <dgm:prSet custT="1"/>
      <dgm:spPr/>
      <dgm:t>
        <a:bodyPr/>
        <a:lstStyle/>
        <a:p>
          <a:r>
            <a:rPr lang="uk-UA" sz="1600" b="1" dirty="0" smtClean="0">
              <a:effectLst/>
            </a:rPr>
            <a:t>Індивіди (їх статуси та ролі)</a:t>
          </a:r>
          <a:endParaRPr lang="uk-UA" sz="1600" b="1" dirty="0">
            <a:effectLst/>
          </a:endParaRPr>
        </a:p>
      </dgm:t>
    </dgm:pt>
    <dgm:pt modelId="{B14FAE89-E6F1-44B0-8EF5-CE70145D76EB}" type="parTrans" cxnId="{016A58BD-641F-4148-BDD1-92ABF7E17231}">
      <dgm:prSet custT="1"/>
      <dgm:spPr/>
      <dgm:t>
        <a:bodyPr/>
        <a:lstStyle/>
        <a:p>
          <a:endParaRPr lang="uk-UA" sz="1600" b="1">
            <a:effectLst/>
          </a:endParaRPr>
        </a:p>
      </dgm:t>
    </dgm:pt>
    <dgm:pt modelId="{23F4F65F-6C01-407C-A9EC-3FCC8D193018}" type="sibTrans" cxnId="{016A58BD-641F-4148-BDD1-92ABF7E17231}">
      <dgm:prSet/>
      <dgm:spPr/>
      <dgm:t>
        <a:bodyPr/>
        <a:lstStyle/>
        <a:p>
          <a:endParaRPr lang="uk-UA"/>
        </a:p>
      </dgm:t>
    </dgm:pt>
    <dgm:pt modelId="{4E433B55-DC1E-46B8-BF17-2AEE22BA60BB}">
      <dgm:prSet custT="1"/>
      <dgm:spPr/>
      <dgm:t>
        <a:bodyPr/>
        <a:lstStyle/>
        <a:p>
          <a:r>
            <a:rPr lang="uk-UA" sz="1600" b="1" dirty="0" smtClean="0">
              <a:effectLst/>
            </a:rPr>
            <a:t>Індивіди (їх статуси та ролі)</a:t>
          </a:r>
          <a:endParaRPr lang="uk-UA" sz="1600" b="1" dirty="0">
            <a:effectLst/>
          </a:endParaRPr>
        </a:p>
      </dgm:t>
    </dgm:pt>
    <dgm:pt modelId="{9841DC7D-8503-41A2-AF5D-4CD0FC990063}" type="parTrans" cxnId="{FD0B55D7-A6B0-47A2-AC61-93DAAFA0EB8B}">
      <dgm:prSet custT="1"/>
      <dgm:spPr/>
      <dgm:t>
        <a:bodyPr/>
        <a:lstStyle/>
        <a:p>
          <a:endParaRPr lang="uk-UA" sz="1600" b="1">
            <a:effectLst/>
          </a:endParaRPr>
        </a:p>
      </dgm:t>
    </dgm:pt>
    <dgm:pt modelId="{4FDFBD93-C74A-4AFB-AECC-D927B605BC0E}" type="sibTrans" cxnId="{FD0B55D7-A6B0-47A2-AC61-93DAAFA0EB8B}">
      <dgm:prSet/>
      <dgm:spPr/>
      <dgm:t>
        <a:bodyPr/>
        <a:lstStyle/>
        <a:p>
          <a:endParaRPr lang="uk-UA"/>
        </a:p>
      </dgm:t>
    </dgm:pt>
    <dgm:pt modelId="{CE121587-DE22-4B92-9BBF-E1DD75DAD33F}">
      <dgm:prSet custT="1"/>
      <dgm:spPr/>
      <dgm:t>
        <a:bodyPr/>
        <a:lstStyle/>
        <a:p>
          <a:r>
            <a:rPr lang="uk-UA" sz="1600" b="1" smtClean="0">
              <a:effectLst/>
            </a:rPr>
            <a:t>Індивіди (їх статуси та ролі)</a:t>
          </a:r>
          <a:endParaRPr lang="uk-UA" sz="1600" b="1" dirty="0">
            <a:effectLst/>
          </a:endParaRPr>
        </a:p>
      </dgm:t>
    </dgm:pt>
    <dgm:pt modelId="{0C2160EB-251B-4F30-8386-7D2032F2178B}" type="parTrans" cxnId="{C1C0FB50-1E83-421E-91E9-73E7AB674B85}">
      <dgm:prSet custT="1"/>
      <dgm:spPr/>
      <dgm:t>
        <a:bodyPr/>
        <a:lstStyle/>
        <a:p>
          <a:endParaRPr lang="uk-UA" sz="1600" b="1">
            <a:effectLst/>
          </a:endParaRPr>
        </a:p>
      </dgm:t>
    </dgm:pt>
    <dgm:pt modelId="{9BBE3A03-B657-4FAE-9164-DE5E58596757}" type="sibTrans" cxnId="{C1C0FB50-1E83-421E-91E9-73E7AB674B85}">
      <dgm:prSet/>
      <dgm:spPr/>
      <dgm:t>
        <a:bodyPr/>
        <a:lstStyle/>
        <a:p>
          <a:endParaRPr lang="uk-UA"/>
        </a:p>
      </dgm:t>
    </dgm:pt>
    <dgm:pt modelId="{8A6E6277-4ED2-438D-83AA-85D18CCA4F3D}">
      <dgm:prSet custT="1"/>
      <dgm:spPr/>
      <dgm:t>
        <a:bodyPr/>
        <a:lstStyle/>
        <a:p>
          <a:r>
            <a:rPr lang="uk-UA" sz="1600" b="1" smtClean="0">
              <a:effectLst/>
            </a:rPr>
            <a:t>Індивіди (їх статуси та ролі)</a:t>
          </a:r>
          <a:endParaRPr lang="uk-UA" sz="1600" b="1" dirty="0">
            <a:effectLst/>
          </a:endParaRPr>
        </a:p>
      </dgm:t>
    </dgm:pt>
    <dgm:pt modelId="{A852220B-1794-42E4-9753-EB0270269617}" type="parTrans" cxnId="{2B9F9F23-5A44-45FB-9440-DAE60B649487}">
      <dgm:prSet custT="1"/>
      <dgm:spPr/>
      <dgm:t>
        <a:bodyPr/>
        <a:lstStyle/>
        <a:p>
          <a:endParaRPr lang="uk-UA" sz="1600" b="1">
            <a:effectLst/>
          </a:endParaRPr>
        </a:p>
      </dgm:t>
    </dgm:pt>
    <dgm:pt modelId="{E65CB44D-1287-42F4-8B84-DBBE33D5F39D}" type="sibTrans" cxnId="{2B9F9F23-5A44-45FB-9440-DAE60B649487}">
      <dgm:prSet/>
      <dgm:spPr/>
      <dgm:t>
        <a:bodyPr/>
        <a:lstStyle/>
        <a:p>
          <a:endParaRPr lang="uk-UA"/>
        </a:p>
      </dgm:t>
    </dgm:pt>
    <dgm:pt modelId="{455EDE87-C748-419A-9584-41AF7D5CF10C}">
      <dgm:prSet custT="1"/>
      <dgm:spPr/>
      <dgm:t>
        <a:bodyPr/>
        <a:lstStyle/>
        <a:p>
          <a:r>
            <a:rPr lang="uk-UA" sz="1600" b="1" smtClean="0">
              <a:effectLst/>
            </a:rPr>
            <a:t>Індивіди (їх статуси та ролі)</a:t>
          </a:r>
          <a:endParaRPr lang="uk-UA" sz="1600" b="1" dirty="0">
            <a:effectLst/>
          </a:endParaRPr>
        </a:p>
      </dgm:t>
    </dgm:pt>
    <dgm:pt modelId="{E909745A-AE18-4E33-857A-FFD3F179AA05}" type="parTrans" cxnId="{66445584-8BF9-425F-8559-C9081F535A31}">
      <dgm:prSet custT="1"/>
      <dgm:spPr/>
      <dgm:t>
        <a:bodyPr/>
        <a:lstStyle/>
        <a:p>
          <a:endParaRPr lang="uk-UA" sz="1600" b="1">
            <a:effectLst/>
          </a:endParaRPr>
        </a:p>
      </dgm:t>
    </dgm:pt>
    <dgm:pt modelId="{F747E2CA-2674-4E3D-A1FD-A15EF0520315}" type="sibTrans" cxnId="{66445584-8BF9-425F-8559-C9081F535A31}">
      <dgm:prSet/>
      <dgm:spPr/>
      <dgm:t>
        <a:bodyPr/>
        <a:lstStyle/>
        <a:p>
          <a:endParaRPr lang="uk-UA"/>
        </a:p>
      </dgm:t>
    </dgm:pt>
    <dgm:pt modelId="{A8DD95E6-04F2-4E50-ADEE-879D08F2B731}">
      <dgm:prSet custT="1"/>
      <dgm:spPr/>
      <dgm:t>
        <a:bodyPr/>
        <a:lstStyle/>
        <a:p>
          <a:r>
            <a:rPr lang="uk-UA" sz="1600" b="1" smtClean="0">
              <a:effectLst/>
            </a:rPr>
            <a:t>Індивіди (їх статуси та ролі)</a:t>
          </a:r>
          <a:endParaRPr lang="uk-UA" sz="1600" b="1" dirty="0">
            <a:effectLst/>
          </a:endParaRPr>
        </a:p>
      </dgm:t>
    </dgm:pt>
    <dgm:pt modelId="{164E81DF-2FFB-41AD-9505-91D3A2D2F52C}" type="parTrans" cxnId="{69C89C52-4F3D-422E-880B-8438450F2D49}">
      <dgm:prSet custT="1"/>
      <dgm:spPr/>
      <dgm:t>
        <a:bodyPr/>
        <a:lstStyle/>
        <a:p>
          <a:endParaRPr lang="uk-UA" sz="1600" b="1">
            <a:effectLst/>
          </a:endParaRPr>
        </a:p>
      </dgm:t>
    </dgm:pt>
    <dgm:pt modelId="{1F0660FC-7218-4F47-8443-76A9826158F2}" type="sibTrans" cxnId="{69C89C52-4F3D-422E-880B-8438450F2D49}">
      <dgm:prSet/>
      <dgm:spPr/>
      <dgm:t>
        <a:bodyPr/>
        <a:lstStyle/>
        <a:p>
          <a:endParaRPr lang="uk-UA"/>
        </a:p>
      </dgm:t>
    </dgm:pt>
    <dgm:pt modelId="{AF8EC74C-257C-4A8B-88F2-8174D3FCF7AC}">
      <dgm:prSet phldrT="[Текст]" custT="1"/>
      <dgm:spPr/>
      <dgm:t>
        <a:bodyPr/>
        <a:lstStyle/>
        <a:p>
          <a:r>
            <a:rPr lang="uk-UA" sz="1600" b="1" dirty="0" smtClean="0">
              <a:effectLst/>
            </a:rPr>
            <a:t>Групи та організації</a:t>
          </a:r>
          <a:endParaRPr lang="uk-UA" sz="1600" b="1" dirty="0">
            <a:effectLst/>
          </a:endParaRPr>
        </a:p>
      </dgm:t>
    </dgm:pt>
    <dgm:pt modelId="{36301C0B-4555-465C-A0D5-9D13A450647A}" type="parTrans" cxnId="{5B820043-F7A3-4C99-A4C7-4B4CE22CC595}">
      <dgm:prSet custT="1"/>
      <dgm:spPr/>
      <dgm:t>
        <a:bodyPr/>
        <a:lstStyle/>
        <a:p>
          <a:endParaRPr lang="uk-UA" sz="1600" b="1">
            <a:effectLst/>
          </a:endParaRPr>
        </a:p>
      </dgm:t>
    </dgm:pt>
    <dgm:pt modelId="{0B4DE4A1-F08B-41AF-BBD1-BE48A67625B5}" type="sibTrans" cxnId="{5B820043-F7A3-4C99-A4C7-4B4CE22CC595}">
      <dgm:prSet/>
      <dgm:spPr/>
      <dgm:t>
        <a:bodyPr/>
        <a:lstStyle/>
        <a:p>
          <a:endParaRPr lang="uk-UA"/>
        </a:p>
      </dgm:t>
    </dgm:pt>
    <dgm:pt modelId="{AB160A01-EA8F-4233-9904-E02D2AE762DA}">
      <dgm:prSet phldrT="[Текст]" custT="1"/>
      <dgm:spPr/>
      <dgm:t>
        <a:bodyPr/>
        <a:lstStyle/>
        <a:p>
          <a:r>
            <a:rPr lang="uk-UA" sz="1600" b="1" dirty="0" smtClean="0">
              <a:effectLst/>
            </a:rPr>
            <a:t>Групи та організації</a:t>
          </a:r>
          <a:endParaRPr lang="uk-UA" sz="1600" b="1" dirty="0">
            <a:effectLst/>
          </a:endParaRPr>
        </a:p>
      </dgm:t>
    </dgm:pt>
    <dgm:pt modelId="{06496080-0B75-4FDC-8712-9C21BD486866}" type="sibTrans" cxnId="{6A437207-B461-479F-B2F8-4D158FC04705}">
      <dgm:prSet/>
      <dgm:spPr/>
      <dgm:t>
        <a:bodyPr/>
        <a:lstStyle/>
        <a:p>
          <a:endParaRPr lang="uk-UA"/>
        </a:p>
      </dgm:t>
    </dgm:pt>
    <dgm:pt modelId="{68BB8F6F-C834-4F31-9FA5-A5351DFDE4C5}" type="parTrans" cxnId="{6A437207-B461-479F-B2F8-4D158FC04705}">
      <dgm:prSet custT="1"/>
      <dgm:spPr/>
      <dgm:t>
        <a:bodyPr/>
        <a:lstStyle/>
        <a:p>
          <a:endParaRPr lang="uk-UA" sz="1600" b="1">
            <a:effectLst/>
          </a:endParaRPr>
        </a:p>
      </dgm:t>
    </dgm:pt>
    <dgm:pt modelId="{0826C278-1D78-418B-8262-0334D0178F70}" type="pres">
      <dgm:prSet presAssocID="{09978261-98A8-4BDA-A7E7-D25EEF4AABA2}" presName="diagram" presStyleCnt="0">
        <dgm:presLayoutVars>
          <dgm:chPref val="1"/>
          <dgm:dir/>
          <dgm:animOne val="branch"/>
          <dgm:animLvl val="lvl"/>
          <dgm:resizeHandles val="exact"/>
        </dgm:presLayoutVars>
      </dgm:prSet>
      <dgm:spPr/>
      <dgm:t>
        <a:bodyPr/>
        <a:lstStyle/>
        <a:p>
          <a:endParaRPr lang="uk-UA"/>
        </a:p>
      </dgm:t>
    </dgm:pt>
    <dgm:pt modelId="{AF4F41A7-4A78-4395-A300-A8CE6DB953C1}" type="pres">
      <dgm:prSet presAssocID="{13079EB0-D848-45DC-ABEF-E12986312952}" presName="root1" presStyleCnt="0"/>
      <dgm:spPr/>
    </dgm:pt>
    <dgm:pt modelId="{F2403E03-7F20-4348-A8FE-8F3F8A1B022D}" type="pres">
      <dgm:prSet presAssocID="{13079EB0-D848-45DC-ABEF-E12986312952}" presName="LevelOneTextNode" presStyleLbl="node0" presStyleIdx="0" presStyleCnt="1" custScaleX="105748" custLinFactNeighborX="-86843" custLinFactNeighborY="22686">
        <dgm:presLayoutVars>
          <dgm:chPref val="3"/>
        </dgm:presLayoutVars>
      </dgm:prSet>
      <dgm:spPr/>
      <dgm:t>
        <a:bodyPr/>
        <a:lstStyle/>
        <a:p>
          <a:endParaRPr lang="uk-UA"/>
        </a:p>
      </dgm:t>
    </dgm:pt>
    <dgm:pt modelId="{5A0E7ADC-D152-4DB7-B2E3-B8434DB99A32}" type="pres">
      <dgm:prSet presAssocID="{13079EB0-D848-45DC-ABEF-E12986312952}" presName="level2hierChild" presStyleCnt="0"/>
      <dgm:spPr/>
    </dgm:pt>
    <dgm:pt modelId="{240DA637-F514-4A26-BC6D-C8C2F6E69505}" type="pres">
      <dgm:prSet presAssocID="{EC747328-6F0F-49C5-9D29-3FDF66B63DC8}" presName="conn2-1" presStyleLbl="parChTrans1D2" presStyleIdx="0" presStyleCnt="2"/>
      <dgm:spPr/>
      <dgm:t>
        <a:bodyPr/>
        <a:lstStyle/>
        <a:p>
          <a:endParaRPr lang="uk-UA"/>
        </a:p>
      </dgm:t>
    </dgm:pt>
    <dgm:pt modelId="{C8989395-6376-4845-AED5-E9D20EF24E87}" type="pres">
      <dgm:prSet presAssocID="{EC747328-6F0F-49C5-9D29-3FDF66B63DC8}" presName="connTx" presStyleLbl="parChTrans1D2" presStyleIdx="0" presStyleCnt="2"/>
      <dgm:spPr/>
      <dgm:t>
        <a:bodyPr/>
        <a:lstStyle/>
        <a:p>
          <a:endParaRPr lang="uk-UA"/>
        </a:p>
      </dgm:t>
    </dgm:pt>
    <dgm:pt modelId="{EB260EF2-774E-42C4-82B0-EEA8EFA83190}" type="pres">
      <dgm:prSet presAssocID="{A31EFCF5-1D6D-4EE1-9213-70D8FFB2C6AC}" presName="root2" presStyleCnt="0"/>
      <dgm:spPr/>
    </dgm:pt>
    <dgm:pt modelId="{E2E2FD78-E896-4A94-8414-727E363A5009}" type="pres">
      <dgm:prSet presAssocID="{A31EFCF5-1D6D-4EE1-9213-70D8FFB2C6AC}" presName="LevelTwoTextNode" presStyleLbl="node2" presStyleIdx="0" presStyleCnt="2">
        <dgm:presLayoutVars>
          <dgm:chPref val="3"/>
        </dgm:presLayoutVars>
      </dgm:prSet>
      <dgm:spPr/>
      <dgm:t>
        <a:bodyPr/>
        <a:lstStyle/>
        <a:p>
          <a:endParaRPr lang="uk-UA"/>
        </a:p>
      </dgm:t>
    </dgm:pt>
    <dgm:pt modelId="{896F1EE5-5D8C-424A-A29D-477F3E811A8F}" type="pres">
      <dgm:prSet presAssocID="{A31EFCF5-1D6D-4EE1-9213-70D8FFB2C6AC}" presName="level3hierChild" presStyleCnt="0"/>
      <dgm:spPr/>
    </dgm:pt>
    <dgm:pt modelId="{D5D1A27B-3457-4EEB-9EA1-9C7942CFFB17}" type="pres">
      <dgm:prSet presAssocID="{0A269599-304E-4EC0-A73A-F36E91AF1FBE}" presName="conn2-1" presStyleLbl="parChTrans1D3" presStyleIdx="0" presStyleCnt="5"/>
      <dgm:spPr/>
      <dgm:t>
        <a:bodyPr/>
        <a:lstStyle/>
        <a:p>
          <a:endParaRPr lang="uk-UA"/>
        </a:p>
      </dgm:t>
    </dgm:pt>
    <dgm:pt modelId="{CC7C8F56-1912-49CA-AB4F-78677B0159FF}" type="pres">
      <dgm:prSet presAssocID="{0A269599-304E-4EC0-A73A-F36E91AF1FBE}" presName="connTx" presStyleLbl="parChTrans1D3" presStyleIdx="0" presStyleCnt="5"/>
      <dgm:spPr/>
      <dgm:t>
        <a:bodyPr/>
        <a:lstStyle/>
        <a:p>
          <a:endParaRPr lang="uk-UA"/>
        </a:p>
      </dgm:t>
    </dgm:pt>
    <dgm:pt modelId="{8F2605BD-6D03-4CBE-9676-AF2AC4D5DE8D}" type="pres">
      <dgm:prSet presAssocID="{9BB025C2-04FE-4724-84A2-95C18ABFD9A6}" presName="root2" presStyleCnt="0"/>
      <dgm:spPr/>
    </dgm:pt>
    <dgm:pt modelId="{70ACCE0A-DD2D-4DF2-9510-B1CE042CD49B}" type="pres">
      <dgm:prSet presAssocID="{9BB025C2-04FE-4724-84A2-95C18ABFD9A6}" presName="LevelTwoTextNode" presStyleLbl="node3" presStyleIdx="0" presStyleCnt="5" custScaleX="154813" custLinFactNeighborX="-6139" custLinFactNeighborY="-2993">
        <dgm:presLayoutVars>
          <dgm:chPref val="3"/>
        </dgm:presLayoutVars>
      </dgm:prSet>
      <dgm:spPr/>
      <dgm:t>
        <a:bodyPr/>
        <a:lstStyle/>
        <a:p>
          <a:endParaRPr lang="uk-UA"/>
        </a:p>
      </dgm:t>
    </dgm:pt>
    <dgm:pt modelId="{A06549F2-55C8-4152-BD5E-BA9EEC0E477D}" type="pres">
      <dgm:prSet presAssocID="{9BB025C2-04FE-4724-84A2-95C18ABFD9A6}" presName="level3hierChild" presStyleCnt="0"/>
      <dgm:spPr/>
    </dgm:pt>
    <dgm:pt modelId="{90EE2E44-BEBC-49F9-9FE1-DA8DEDD0EBD5}" type="pres">
      <dgm:prSet presAssocID="{32A5AB97-11B2-44DA-A6EA-301DA57CE68F}" presName="conn2-1" presStyleLbl="parChTrans1D4" presStyleIdx="0" presStyleCnt="8"/>
      <dgm:spPr/>
      <dgm:t>
        <a:bodyPr/>
        <a:lstStyle/>
        <a:p>
          <a:endParaRPr lang="uk-UA"/>
        </a:p>
      </dgm:t>
    </dgm:pt>
    <dgm:pt modelId="{731F880F-D983-432A-B136-5E527E6EAF7E}" type="pres">
      <dgm:prSet presAssocID="{32A5AB97-11B2-44DA-A6EA-301DA57CE68F}" presName="connTx" presStyleLbl="parChTrans1D4" presStyleIdx="0" presStyleCnt="8"/>
      <dgm:spPr/>
      <dgm:t>
        <a:bodyPr/>
        <a:lstStyle/>
        <a:p>
          <a:endParaRPr lang="uk-UA"/>
        </a:p>
      </dgm:t>
    </dgm:pt>
    <dgm:pt modelId="{3261259E-197C-4291-A1D9-2EDDCF5EE323}" type="pres">
      <dgm:prSet presAssocID="{DD6859A6-4D4D-49AF-BB90-9C19B097C14F}" presName="root2" presStyleCnt="0"/>
      <dgm:spPr/>
    </dgm:pt>
    <dgm:pt modelId="{17809ECC-052F-473F-9FFF-6EB2C9C246CF}" type="pres">
      <dgm:prSet presAssocID="{DD6859A6-4D4D-49AF-BB90-9C19B097C14F}" presName="LevelTwoTextNode" presStyleLbl="node4" presStyleIdx="0" presStyleCnt="8" custScaleX="223835">
        <dgm:presLayoutVars>
          <dgm:chPref val="3"/>
        </dgm:presLayoutVars>
      </dgm:prSet>
      <dgm:spPr/>
      <dgm:t>
        <a:bodyPr/>
        <a:lstStyle/>
        <a:p>
          <a:endParaRPr lang="uk-UA"/>
        </a:p>
      </dgm:t>
    </dgm:pt>
    <dgm:pt modelId="{D443ED94-422F-4CDF-9F2F-5357AC63D3C9}" type="pres">
      <dgm:prSet presAssocID="{DD6859A6-4D4D-49AF-BB90-9C19B097C14F}" presName="level3hierChild" presStyleCnt="0"/>
      <dgm:spPr/>
    </dgm:pt>
    <dgm:pt modelId="{8D180896-17CD-4017-A3EA-773270D60F45}" type="pres">
      <dgm:prSet presAssocID="{4588371A-A879-44B5-BFAF-51F5E502C57C}" presName="conn2-1" presStyleLbl="parChTrans1D4" presStyleIdx="1" presStyleCnt="8"/>
      <dgm:spPr/>
      <dgm:t>
        <a:bodyPr/>
        <a:lstStyle/>
        <a:p>
          <a:endParaRPr lang="uk-UA"/>
        </a:p>
      </dgm:t>
    </dgm:pt>
    <dgm:pt modelId="{4AA8D966-2E28-4D57-8222-B511D6032752}" type="pres">
      <dgm:prSet presAssocID="{4588371A-A879-44B5-BFAF-51F5E502C57C}" presName="connTx" presStyleLbl="parChTrans1D4" presStyleIdx="1" presStyleCnt="8"/>
      <dgm:spPr/>
      <dgm:t>
        <a:bodyPr/>
        <a:lstStyle/>
        <a:p>
          <a:endParaRPr lang="uk-UA"/>
        </a:p>
      </dgm:t>
    </dgm:pt>
    <dgm:pt modelId="{7406AF53-00E9-4476-B686-F76B7C8CDFD0}" type="pres">
      <dgm:prSet presAssocID="{806F78A8-D108-47E7-BB22-6EB5D765A108}" presName="root2" presStyleCnt="0"/>
      <dgm:spPr/>
    </dgm:pt>
    <dgm:pt modelId="{761F0867-7337-4AAF-8C6B-2E20251C44A3}" type="pres">
      <dgm:prSet presAssocID="{806F78A8-D108-47E7-BB22-6EB5D765A108}" presName="LevelTwoTextNode" presStyleLbl="node4" presStyleIdx="1" presStyleCnt="8" custScaleX="223835">
        <dgm:presLayoutVars>
          <dgm:chPref val="3"/>
        </dgm:presLayoutVars>
      </dgm:prSet>
      <dgm:spPr/>
      <dgm:t>
        <a:bodyPr/>
        <a:lstStyle/>
        <a:p>
          <a:endParaRPr lang="uk-UA"/>
        </a:p>
      </dgm:t>
    </dgm:pt>
    <dgm:pt modelId="{295B2F14-32B4-4BD1-8AF5-B7F5BDFAD5D2}" type="pres">
      <dgm:prSet presAssocID="{806F78A8-D108-47E7-BB22-6EB5D765A108}" presName="level3hierChild" presStyleCnt="0"/>
      <dgm:spPr/>
    </dgm:pt>
    <dgm:pt modelId="{D1DA6A91-54CB-4ED8-A604-ECBA5FED1377}" type="pres">
      <dgm:prSet presAssocID="{155F08D1-A579-4624-9639-85B0841FD0C5}" presName="conn2-1" presStyleLbl="parChTrans1D3" presStyleIdx="1" presStyleCnt="5"/>
      <dgm:spPr/>
      <dgm:t>
        <a:bodyPr/>
        <a:lstStyle/>
        <a:p>
          <a:endParaRPr lang="uk-UA"/>
        </a:p>
      </dgm:t>
    </dgm:pt>
    <dgm:pt modelId="{6C340312-968A-4F5B-9DA8-521C93E003D6}" type="pres">
      <dgm:prSet presAssocID="{155F08D1-A579-4624-9639-85B0841FD0C5}" presName="connTx" presStyleLbl="parChTrans1D3" presStyleIdx="1" presStyleCnt="5"/>
      <dgm:spPr/>
      <dgm:t>
        <a:bodyPr/>
        <a:lstStyle/>
        <a:p>
          <a:endParaRPr lang="uk-UA"/>
        </a:p>
      </dgm:t>
    </dgm:pt>
    <dgm:pt modelId="{FF1980F7-A869-49C5-B55C-0D45522436B2}" type="pres">
      <dgm:prSet presAssocID="{CCB9E5CF-63EE-42A9-BF2F-5E78E223C082}" presName="root2" presStyleCnt="0"/>
      <dgm:spPr/>
    </dgm:pt>
    <dgm:pt modelId="{6371576F-BE89-42BA-B69B-4AC8B74A050A}" type="pres">
      <dgm:prSet presAssocID="{CCB9E5CF-63EE-42A9-BF2F-5E78E223C082}" presName="LevelTwoTextNode" presStyleLbl="node3" presStyleIdx="1" presStyleCnt="5" custScaleX="131215">
        <dgm:presLayoutVars>
          <dgm:chPref val="3"/>
        </dgm:presLayoutVars>
      </dgm:prSet>
      <dgm:spPr/>
      <dgm:t>
        <a:bodyPr/>
        <a:lstStyle/>
        <a:p>
          <a:endParaRPr lang="uk-UA"/>
        </a:p>
      </dgm:t>
    </dgm:pt>
    <dgm:pt modelId="{4308DF57-9E28-4A36-A241-33C3F8C95DA4}" type="pres">
      <dgm:prSet presAssocID="{CCB9E5CF-63EE-42A9-BF2F-5E78E223C082}" presName="level3hierChild" presStyleCnt="0"/>
      <dgm:spPr/>
    </dgm:pt>
    <dgm:pt modelId="{D83F1DC8-F805-454D-AFF7-509DD477E16A}" type="pres">
      <dgm:prSet presAssocID="{B14FAE89-E6F1-44B0-8EF5-CE70145D76EB}" presName="conn2-1" presStyleLbl="parChTrans1D4" presStyleIdx="2" presStyleCnt="8"/>
      <dgm:spPr/>
      <dgm:t>
        <a:bodyPr/>
        <a:lstStyle/>
        <a:p>
          <a:endParaRPr lang="uk-UA"/>
        </a:p>
      </dgm:t>
    </dgm:pt>
    <dgm:pt modelId="{EE2BCBAF-17D7-43D0-8042-0E4DFF16520F}" type="pres">
      <dgm:prSet presAssocID="{B14FAE89-E6F1-44B0-8EF5-CE70145D76EB}" presName="connTx" presStyleLbl="parChTrans1D4" presStyleIdx="2" presStyleCnt="8"/>
      <dgm:spPr/>
      <dgm:t>
        <a:bodyPr/>
        <a:lstStyle/>
        <a:p>
          <a:endParaRPr lang="uk-UA"/>
        </a:p>
      </dgm:t>
    </dgm:pt>
    <dgm:pt modelId="{2071184F-01FB-47FF-BD91-3E076096DF23}" type="pres">
      <dgm:prSet presAssocID="{C0A9F2B0-2888-44A0-BB60-266FEAFAE1A7}" presName="root2" presStyleCnt="0"/>
      <dgm:spPr/>
    </dgm:pt>
    <dgm:pt modelId="{A7581332-BD4A-46AB-B95E-1981A1964DBD}" type="pres">
      <dgm:prSet presAssocID="{C0A9F2B0-2888-44A0-BB60-266FEAFAE1A7}" presName="LevelTwoTextNode" presStyleLbl="node4" presStyleIdx="2" presStyleCnt="8" custScaleX="225261" custScaleY="101962">
        <dgm:presLayoutVars>
          <dgm:chPref val="3"/>
        </dgm:presLayoutVars>
      </dgm:prSet>
      <dgm:spPr/>
      <dgm:t>
        <a:bodyPr/>
        <a:lstStyle/>
        <a:p>
          <a:endParaRPr lang="uk-UA"/>
        </a:p>
      </dgm:t>
    </dgm:pt>
    <dgm:pt modelId="{C7E24B1F-162B-4A33-9BC6-D18AF437E4C1}" type="pres">
      <dgm:prSet presAssocID="{C0A9F2B0-2888-44A0-BB60-266FEAFAE1A7}" presName="level3hierChild" presStyleCnt="0"/>
      <dgm:spPr/>
    </dgm:pt>
    <dgm:pt modelId="{3C1871B8-FF7C-45AA-BA8E-093F0830614A}" type="pres">
      <dgm:prSet presAssocID="{9841DC7D-8503-41A2-AF5D-4CD0FC990063}" presName="conn2-1" presStyleLbl="parChTrans1D4" presStyleIdx="3" presStyleCnt="8"/>
      <dgm:spPr/>
      <dgm:t>
        <a:bodyPr/>
        <a:lstStyle/>
        <a:p>
          <a:endParaRPr lang="uk-UA"/>
        </a:p>
      </dgm:t>
    </dgm:pt>
    <dgm:pt modelId="{11492543-A1F2-45A4-905B-D3C1E75109C4}" type="pres">
      <dgm:prSet presAssocID="{9841DC7D-8503-41A2-AF5D-4CD0FC990063}" presName="connTx" presStyleLbl="parChTrans1D4" presStyleIdx="3" presStyleCnt="8"/>
      <dgm:spPr/>
      <dgm:t>
        <a:bodyPr/>
        <a:lstStyle/>
        <a:p>
          <a:endParaRPr lang="uk-UA"/>
        </a:p>
      </dgm:t>
    </dgm:pt>
    <dgm:pt modelId="{FAD5E8F3-9AFE-4F8E-9DB0-205E66DEF7AC}" type="pres">
      <dgm:prSet presAssocID="{4E433B55-DC1E-46B8-BF17-2AEE22BA60BB}" presName="root2" presStyleCnt="0"/>
      <dgm:spPr/>
    </dgm:pt>
    <dgm:pt modelId="{84F98966-ADEB-4363-86B1-BFB7B8B3BF71}" type="pres">
      <dgm:prSet presAssocID="{4E433B55-DC1E-46B8-BF17-2AEE22BA60BB}" presName="LevelTwoTextNode" presStyleLbl="node4" presStyleIdx="3" presStyleCnt="8" custScaleX="225261" custScaleY="101962">
        <dgm:presLayoutVars>
          <dgm:chPref val="3"/>
        </dgm:presLayoutVars>
      </dgm:prSet>
      <dgm:spPr/>
      <dgm:t>
        <a:bodyPr/>
        <a:lstStyle/>
        <a:p>
          <a:endParaRPr lang="uk-UA"/>
        </a:p>
      </dgm:t>
    </dgm:pt>
    <dgm:pt modelId="{D1CC6669-0905-485D-8177-32ABD6D10660}" type="pres">
      <dgm:prSet presAssocID="{4E433B55-DC1E-46B8-BF17-2AEE22BA60BB}" presName="level3hierChild" presStyleCnt="0"/>
      <dgm:spPr/>
    </dgm:pt>
    <dgm:pt modelId="{E2143437-FD05-4C0E-97CF-FAFA48882209}" type="pres">
      <dgm:prSet presAssocID="{A8049D36-25F0-4BCB-B38F-B8CFD8D1F08C}" presName="conn2-1" presStyleLbl="parChTrans1D3" presStyleIdx="2" presStyleCnt="5"/>
      <dgm:spPr/>
      <dgm:t>
        <a:bodyPr/>
        <a:lstStyle/>
        <a:p>
          <a:endParaRPr lang="uk-UA"/>
        </a:p>
      </dgm:t>
    </dgm:pt>
    <dgm:pt modelId="{4E8DAA86-DE2F-475E-BE45-B95BAD32D8D7}" type="pres">
      <dgm:prSet presAssocID="{A8049D36-25F0-4BCB-B38F-B8CFD8D1F08C}" presName="connTx" presStyleLbl="parChTrans1D3" presStyleIdx="2" presStyleCnt="5"/>
      <dgm:spPr/>
      <dgm:t>
        <a:bodyPr/>
        <a:lstStyle/>
        <a:p>
          <a:endParaRPr lang="uk-UA"/>
        </a:p>
      </dgm:t>
    </dgm:pt>
    <dgm:pt modelId="{EEDD1FA4-5F81-45B2-9882-C45A7CA69157}" type="pres">
      <dgm:prSet presAssocID="{191CDBD6-1BC3-442C-AD8F-F98F791DDAF5}" presName="root2" presStyleCnt="0"/>
      <dgm:spPr/>
    </dgm:pt>
    <dgm:pt modelId="{41E2151B-A007-4C14-972A-D35CF98A0E77}" type="pres">
      <dgm:prSet presAssocID="{191CDBD6-1BC3-442C-AD8F-F98F791DDAF5}" presName="LevelTwoTextNode" presStyleLbl="node3" presStyleIdx="2" presStyleCnt="5" custScaleX="187453" custLinFactNeighborX="-6139" custLinFactNeighborY="10730">
        <dgm:presLayoutVars>
          <dgm:chPref val="3"/>
        </dgm:presLayoutVars>
      </dgm:prSet>
      <dgm:spPr/>
      <dgm:t>
        <a:bodyPr/>
        <a:lstStyle/>
        <a:p>
          <a:endParaRPr lang="uk-UA"/>
        </a:p>
      </dgm:t>
    </dgm:pt>
    <dgm:pt modelId="{01F1DCF9-B920-4812-85CB-60D2FD37C1F9}" type="pres">
      <dgm:prSet presAssocID="{191CDBD6-1BC3-442C-AD8F-F98F791DDAF5}" presName="level3hierChild" presStyleCnt="0"/>
      <dgm:spPr/>
    </dgm:pt>
    <dgm:pt modelId="{CF7CD561-D5F3-4AA8-BB62-0BA9CE72F351}" type="pres">
      <dgm:prSet presAssocID="{A852220B-1794-42E4-9753-EB0270269617}" presName="conn2-1" presStyleLbl="parChTrans1D4" presStyleIdx="4" presStyleCnt="8"/>
      <dgm:spPr/>
      <dgm:t>
        <a:bodyPr/>
        <a:lstStyle/>
        <a:p>
          <a:endParaRPr lang="uk-UA"/>
        </a:p>
      </dgm:t>
    </dgm:pt>
    <dgm:pt modelId="{1D39D8C9-1A67-41BF-9D5D-99BD7E76B8E7}" type="pres">
      <dgm:prSet presAssocID="{A852220B-1794-42E4-9753-EB0270269617}" presName="connTx" presStyleLbl="parChTrans1D4" presStyleIdx="4" presStyleCnt="8"/>
      <dgm:spPr/>
      <dgm:t>
        <a:bodyPr/>
        <a:lstStyle/>
        <a:p>
          <a:endParaRPr lang="uk-UA"/>
        </a:p>
      </dgm:t>
    </dgm:pt>
    <dgm:pt modelId="{4295922A-085D-4CE2-BBF2-4C92EE6DE70B}" type="pres">
      <dgm:prSet presAssocID="{8A6E6277-4ED2-438D-83AA-85D18CCA4F3D}" presName="root2" presStyleCnt="0"/>
      <dgm:spPr/>
    </dgm:pt>
    <dgm:pt modelId="{1FF428F3-0CE0-40C9-A56C-C36A44A935FA}" type="pres">
      <dgm:prSet presAssocID="{8A6E6277-4ED2-438D-83AA-85D18CCA4F3D}" presName="LevelTwoTextNode" presStyleLbl="node4" presStyleIdx="4" presStyleCnt="8" custScaleX="225261" custScaleY="101962">
        <dgm:presLayoutVars>
          <dgm:chPref val="3"/>
        </dgm:presLayoutVars>
      </dgm:prSet>
      <dgm:spPr/>
      <dgm:t>
        <a:bodyPr/>
        <a:lstStyle/>
        <a:p>
          <a:endParaRPr lang="uk-UA"/>
        </a:p>
      </dgm:t>
    </dgm:pt>
    <dgm:pt modelId="{1AC3F452-6A4A-4987-BFA8-6F26BC7AA263}" type="pres">
      <dgm:prSet presAssocID="{8A6E6277-4ED2-438D-83AA-85D18CCA4F3D}" presName="level3hierChild" presStyleCnt="0"/>
      <dgm:spPr/>
    </dgm:pt>
    <dgm:pt modelId="{B60CE7E7-2851-4CF7-9FF3-5AE4F917BF37}" type="pres">
      <dgm:prSet presAssocID="{0C2160EB-251B-4F30-8386-7D2032F2178B}" presName="conn2-1" presStyleLbl="parChTrans1D4" presStyleIdx="5" presStyleCnt="8"/>
      <dgm:spPr/>
      <dgm:t>
        <a:bodyPr/>
        <a:lstStyle/>
        <a:p>
          <a:endParaRPr lang="uk-UA"/>
        </a:p>
      </dgm:t>
    </dgm:pt>
    <dgm:pt modelId="{7270D44A-60D1-46F3-9B02-86B593F9B261}" type="pres">
      <dgm:prSet presAssocID="{0C2160EB-251B-4F30-8386-7D2032F2178B}" presName="connTx" presStyleLbl="parChTrans1D4" presStyleIdx="5" presStyleCnt="8"/>
      <dgm:spPr/>
      <dgm:t>
        <a:bodyPr/>
        <a:lstStyle/>
        <a:p>
          <a:endParaRPr lang="uk-UA"/>
        </a:p>
      </dgm:t>
    </dgm:pt>
    <dgm:pt modelId="{175CBA11-8112-4F4F-9DA2-76157CA967D9}" type="pres">
      <dgm:prSet presAssocID="{CE121587-DE22-4B92-9BBF-E1DD75DAD33F}" presName="root2" presStyleCnt="0"/>
      <dgm:spPr/>
    </dgm:pt>
    <dgm:pt modelId="{F98B1594-DA78-461E-97A7-C7B3B3780307}" type="pres">
      <dgm:prSet presAssocID="{CE121587-DE22-4B92-9BBF-E1DD75DAD33F}" presName="LevelTwoTextNode" presStyleLbl="node4" presStyleIdx="5" presStyleCnt="8" custScaleX="225261" custScaleY="101962">
        <dgm:presLayoutVars>
          <dgm:chPref val="3"/>
        </dgm:presLayoutVars>
      </dgm:prSet>
      <dgm:spPr/>
      <dgm:t>
        <a:bodyPr/>
        <a:lstStyle/>
        <a:p>
          <a:endParaRPr lang="uk-UA"/>
        </a:p>
      </dgm:t>
    </dgm:pt>
    <dgm:pt modelId="{19D68BE7-2938-42E0-B1FD-030B3A753B28}" type="pres">
      <dgm:prSet presAssocID="{CE121587-DE22-4B92-9BBF-E1DD75DAD33F}" presName="level3hierChild" presStyleCnt="0"/>
      <dgm:spPr/>
    </dgm:pt>
    <dgm:pt modelId="{99E2B308-E821-470A-BA9B-6473B8DC89D3}" type="pres">
      <dgm:prSet presAssocID="{30EF3C15-AFCF-45BD-AF0B-66E55F162B00}" presName="conn2-1" presStyleLbl="parChTrans1D2" presStyleIdx="1" presStyleCnt="2"/>
      <dgm:spPr/>
      <dgm:t>
        <a:bodyPr/>
        <a:lstStyle/>
        <a:p>
          <a:endParaRPr lang="uk-UA"/>
        </a:p>
      </dgm:t>
    </dgm:pt>
    <dgm:pt modelId="{DAF032D0-C6C4-4695-8196-34FB5CE2FC00}" type="pres">
      <dgm:prSet presAssocID="{30EF3C15-AFCF-45BD-AF0B-66E55F162B00}" presName="connTx" presStyleLbl="parChTrans1D2" presStyleIdx="1" presStyleCnt="2"/>
      <dgm:spPr/>
      <dgm:t>
        <a:bodyPr/>
        <a:lstStyle/>
        <a:p>
          <a:endParaRPr lang="uk-UA"/>
        </a:p>
      </dgm:t>
    </dgm:pt>
    <dgm:pt modelId="{2F830FE8-E525-4585-9E1C-66EAEB624D73}" type="pres">
      <dgm:prSet presAssocID="{4E9C5DD6-AAB8-42BA-B9E2-1E427835FF34}" presName="root2" presStyleCnt="0"/>
      <dgm:spPr/>
    </dgm:pt>
    <dgm:pt modelId="{F01CAC65-A608-4446-8AA9-5D475A818AB0}" type="pres">
      <dgm:prSet presAssocID="{4E9C5DD6-AAB8-42BA-B9E2-1E427835FF34}" presName="LevelTwoTextNode" presStyleLbl="node2" presStyleIdx="1" presStyleCnt="2">
        <dgm:presLayoutVars>
          <dgm:chPref val="3"/>
        </dgm:presLayoutVars>
      </dgm:prSet>
      <dgm:spPr/>
      <dgm:t>
        <a:bodyPr/>
        <a:lstStyle/>
        <a:p>
          <a:endParaRPr lang="uk-UA"/>
        </a:p>
      </dgm:t>
    </dgm:pt>
    <dgm:pt modelId="{9BF607C4-C1D7-4633-97D0-E6014E03E722}" type="pres">
      <dgm:prSet presAssocID="{4E9C5DD6-AAB8-42BA-B9E2-1E427835FF34}" presName="level3hierChild" presStyleCnt="0"/>
      <dgm:spPr/>
    </dgm:pt>
    <dgm:pt modelId="{1B98DDCB-61A2-46AC-B51B-9A4FC5E95122}" type="pres">
      <dgm:prSet presAssocID="{68BB8F6F-C834-4F31-9FA5-A5351DFDE4C5}" presName="conn2-1" presStyleLbl="parChTrans1D3" presStyleIdx="3" presStyleCnt="5"/>
      <dgm:spPr/>
      <dgm:t>
        <a:bodyPr/>
        <a:lstStyle/>
        <a:p>
          <a:endParaRPr lang="uk-UA"/>
        </a:p>
      </dgm:t>
    </dgm:pt>
    <dgm:pt modelId="{7B223F22-9210-4C1F-9924-2647DCCAE2D7}" type="pres">
      <dgm:prSet presAssocID="{68BB8F6F-C834-4F31-9FA5-A5351DFDE4C5}" presName="connTx" presStyleLbl="parChTrans1D3" presStyleIdx="3" presStyleCnt="5"/>
      <dgm:spPr/>
      <dgm:t>
        <a:bodyPr/>
        <a:lstStyle/>
        <a:p>
          <a:endParaRPr lang="uk-UA"/>
        </a:p>
      </dgm:t>
    </dgm:pt>
    <dgm:pt modelId="{07C14C93-C132-49D0-900A-ADD52E0F95DF}" type="pres">
      <dgm:prSet presAssocID="{AB160A01-EA8F-4233-9904-E02D2AE762DA}" presName="root2" presStyleCnt="0"/>
      <dgm:spPr/>
    </dgm:pt>
    <dgm:pt modelId="{8302726E-D35F-4366-B788-A2BAA216B6A1}" type="pres">
      <dgm:prSet presAssocID="{AB160A01-EA8F-4233-9904-E02D2AE762DA}" presName="LevelTwoTextNode" presStyleLbl="node3" presStyleIdx="3" presStyleCnt="5" custScaleX="167090">
        <dgm:presLayoutVars>
          <dgm:chPref val="3"/>
        </dgm:presLayoutVars>
      </dgm:prSet>
      <dgm:spPr/>
      <dgm:t>
        <a:bodyPr/>
        <a:lstStyle/>
        <a:p>
          <a:endParaRPr lang="uk-UA"/>
        </a:p>
      </dgm:t>
    </dgm:pt>
    <dgm:pt modelId="{6FBA4678-1CAF-42CB-8FF2-5D5528FECB9F}" type="pres">
      <dgm:prSet presAssocID="{AB160A01-EA8F-4233-9904-E02D2AE762DA}" presName="level3hierChild" presStyleCnt="0"/>
      <dgm:spPr/>
    </dgm:pt>
    <dgm:pt modelId="{B4345144-F804-4F35-894E-DA7DECD69FCF}" type="pres">
      <dgm:prSet presAssocID="{E909745A-AE18-4E33-857A-FFD3F179AA05}" presName="conn2-1" presStyleLbl="parChTrans1D4" presStyleIdx="6" presStyleCnt="8"/>
      <dgm:spPr/>
      <dgm:t>
        <a:bodyPr/>
        <a:lstStyle/>
        <a:p>
          <a:endParaRPr lang="uk-UA"/>
        </a:p>
      </dgm:t>
    </dgm:pt>
    <dgm:pt modelId="{7E8BF940-983D-4DDF-813A-DBABFB40D466}" type="pres">
      <dgm:prSet presAssocID="{E909745A-AE18-4E33-857A-FFD3F179AA05}" presName="connTx" presStyleLbl="parChTrans1D4" presStyleIdx="6" presStyleCnt="8"/>
      <dgm:spPr/>
      <dgm:t>
        <a:bodyPr/>
        <a:lstStyle/>
        <a:p>
          <a:endParaRPr lang="uk-UA"/>
        </a:p>
      </dgm:t>
    </dgm:pt>
    <dgm:pt modelId="{B5282815-B090-4CB9-A58E-F26FDC1411B0}" type="pres">
      <dgm:prSet presAssocID="{455EDE87-C748-419A-9584-41AF7D5CF10C}" presName="root2" presStyleCnt="0"/>
      <dgm:spPr/>
    </dgm:pt>
    <dgm:pt modelId="{BA70241B-1EA1-4753-B035-7A6CF35E14EF}" type="pres">
      <dgm:prSet presAssocID="{455EDE87-C748-419A-9584-41AF7D5CF10C}" presName="LevelTwoTextNode" presStyleLbl="node4" presStyleIdx="6" presStyleCnt="8" custScaleX="225261" custScaleY="101962">
        <dgm:presLayoutVars>
          <dgm:chPref val="3"/>
        </dgm:presLayoutVars>
      </dgm:prSet>
      <dgm:spPr/>
      <dgm:t>
        <a:bodyPr/>
        <a:lstStyle/>
        <a:p>
          <a:endParaRPr lang="uk-UA"/>
        </a:p>
      </dgm:t>
    </dgm:pt>
    <dgm:pt modelId="{291BB0C7-E2FF-4E69-9668-ECD9341F9BC6}" type="pres">
      <dgm:prSet presAssocID="{455EDE87-C748-419A-9584-41AF7D5CF10C}" presName="level3hierChild" presStyleCnt="0"/>
      <dgm:spPr/>
    </dgm:pt>
    <dgm:pt modelId="{FF518B2C-201D-4A01-9B50-ACDBCDF0F3B2}" type="pres">
      <dgm:prSet presAssocID="{164E81DF-2FFB-41AD-9505-91D3A2D2F52C}" presName="conn2-1" presStyleLbl="parChTrans1D4" presStyleIdx="7" presStyleCnt="8"/>
      <dgm:spPr/>
      <dgm:t>
        <a:bodyPr/>
        <a:lstStyle/>
        <a:p>
          <a:endParaRPr lang="uk-UA"/>
        </a:p>
      </dgm:t>
    </dgm:pt>
    <dgm:pt modelId="{88B469E7-F4B3-4185-84DB-F43EC4309A42}" type="pres">
      <dgm:prSet presAssocID="{164E81DF-2FFB-41AD-9505-91D3A2D2F52C}" presName="connTx" presStyleLbl="parChTrans1D4" presStyleIdx="7" presStyleCnt="8"/>
      <dgm:spPr/>
      <dgm:t>
        <a:bodyPr/>
        <a:lstStyle/>
        <a:p>
          <a:endParaRPr lang="uk-UA"/>
        </a:p>
      </dgm:t>
    </dgm:pt>
    <dgm:pt modelId="{6ED4DDC3-0466-4F76-8633-1C4B9C2073B5}" type="pres">
      <dgm:prSet presAssocID="{A8DD95E6-04F2-4E50-ADEE-879D08F2B731}" presName="root2" presStyleCnt="0"/>
      <dgm:spPr/>
    </dgm:pt>
    <dgm:pt modelId="{499E3A34-AF0A-42B0-9AA3-0ABAFE9D255E}" type="pres">
      <dgm:prSet presAssocID="{A8DD95E6-04F2-4E50-ADEE-879D08F2B731}" presName="LevelTwoTextNode" presStyleLbl="node4" presStyleIdx="7" presStyleCnt="8" custScaleX="225261" custScaleY="101962">
        <dgm:presLayoutVars>
          <dgm:chPref val="3"/>
        </dgm:presLayoutVars>
      </dgm:prSet>
      <dgm:spPr/>
      <dgm:t>
        <a:bodyPr/>
        <a:lstStyle/>
        <a:p>
          <a:endParaRPr lang="uk-UA"/>
        </a:p>
      </dgm:t>
    </dgm:pt>
    <dgm:pt modelId="{8DD8BD95-D9C3-47DF-803E-5B0118A3BD85}" type="pres">
      <dgm:prSet presAssocID="{A8DD95E6-04F2-4E50-ADEE-879D08F2B731}" presName="level3hierChild" presStyleCnt="0"/>
      <dgm:spPr/>
    </dgm:pt>
    <dgm:pt modelId="{5272B534-15F5-4AFA-B1F7-24DD6D45D5AA}" type="pres">
      <dgm:prSet presAssocID="{36301C0B-4555-465C-A0D5-9D13A450647A}" presName="conn2-1" presStyleLbl="parChTrans1D3" presStyleIdx="4" presStyleCnt="5"/>
      <dgm:spPr/>
      <dgm:t>
        <a:bodyPr/>
        <a:lstStyle/>
        <a:p>
          <a:endParaRPr lang="uk-UA"/>
        </a:p>
      </dgm:t>
    </dgm:pt>
    <dgm:pt modelId="{5BAB262D-3967-4AF5-BDB6-EBDCBC0B02FC}" type="pres">
      <dgm:prSet presAssocID="{36301C0B-4555-465C-A0D5-9D13A450647A}" presName="connTx" presStyleLbl="parChTrans1D3" presStyleIdx="4" presStyleCnt="5"/>
      <dgm:spPr/>
      <dgm:t>
        <a:bodyPr/>
        <a:lstStyle/>
        <a:p>
          <a:endParaRPr lang="uk-UA"/>
        </a:p>
      </dgm:t>
    </dgm:pt>
    <dgm:pt modelId="{80668739-C0B4-431A-9F4E-5586BA67BCAC}" type="pres">
      <dgm:prSet presAssocID="{AF8EC74C-257C-4A8B-88F2-8174D3FCF7AC}" presName="root2" presStyleCnt="0"/>
      <dgm:spPr/>
    </dgm:pt>
    <dgm:pt modelId="{A08A4828-41DF-451E-8C08-9519DC5149EC}" type="pres">
      <dgm:prSet presAssocID="{AF8EC74C-257C-4A8B-88F2-8174D3FCF7AC}" presName="LevelTwoTextNode" presStyleLbl="node3" presStyleIdx="4" presStyleCnt="5" custScaleX="189191">
        <dgm:presLayoutVars>
          <dgm:chPref val="3"/>
        </dgm:presLayoutVars>
      </dgm:prSet>
      <dgm:spPr/>
      <dgm:t>
        <a:bodyPr/>
        <a:lstStyle/>
        <a:p>
          <a:endParaRPr lang="uk-UA"/>
        </a:p>
      </dgm:t>
    </dgm:pt>
    <dgm:pt modelId="{E9B8402D-D82A-4F6E-BD96-F597BC774832}" type="pres">
      <dgm:prSet presAssocID="{AF8EC74C-257C-4A8B-88F2-8174D3FCF7AC}" presName="level3hierChild" presStyleCnt="0"/>
      <dgm:spPr/>
    </dgm:pt>
  </dgm:ptLst>
  <dgm:cxnLst>
    <dgm:cxn modelId="{F7A1A803-C846-4DC2-920D-2D17B773EE5A}" srcId="{13079EB0-D848-45DC-ABEF-E12986312952}" destId="{4E9C5DD6-AAB8-42BA-B9E2-1E427835FF34}" srcOrd="1" destOrd="0" parTransId="{30EF3C15-AFCF-45BD-AF0B-66E55F162B00}" sibTransId="{410CB318-3F39-49FB-8177-22F6926650AB}"/>
    <dgm:cxn modelId="{2B9F9F23-5A44-45FB-9440-DAE60B649487}" srcId="{191CDBD6-1BC3-442C-AD8F-F98F791DDAF5}" destId="{8A6E6277-4ED2-438D-83AA-85D18CCA4F3D}" srcOrd="0" destOrd="0" parTransId="{A852220B-1794-42E4-9753-EB0270269617}" sibTransId="{E65CB44D-1287-42F4-8B84-DBBE33D5F39D}"/>
    <dgm:cxn modelId="{E864B456-FFF4-4F14-BC68-844E0EEE1EE4}" type="presOf" srcId="{AB160A01-EA8F-4233-9904-E02D2AE762DA}" destId="{8302726E-D35F-4366-B788-A2BAA216B6A1}" srcOrd="0" destOrd="0" presId="urn:microsoft.com/office/officeart/2005/8/layout/hierarchy2"/>
    <dgm:cxn modelId="{3022800A-5532-49E1-B727-80059F2B73FC}" type="presOf" srcId="{8A6E6277-4ED2-438D-83AA-85D18CCA4F3D}" destId="{1FF428F3-0CE0-40C9-A56C-C36A44A935FA}" srcOrd="0" destOrd="0" presId="urn:microsoft.com/office/officeart/2005/8/layout/hierarchy2"/>
    <dgm:cxn modelId="{C91BB5D8-49A8-421D-903B-79B8C4CDAC0E}" type="presOf" srcId="{9BB025C2-04FE-4724-84A2-95C18ABFD9A6}" destId="{70ACCE0A-DD2D-4DF2-9510-B1CE042CD49B}" srcOrd="0" destOrd="0" presId="urn:microsoft.com/office/officeart/2005/8/layout/hierarchy2"/>
    <dgm:cxn modelId="{4879304F-7606-4468-BAA8-EA05AA4CF344}" type="presOf" srcId="{A8049D36-25F0-4BCB-B38F-B8CFD8D1F08C}" destId="{E2143437-FD05-4C0E-97CF-FAFA48882209}" srcOrd="0" destOrd="0" presId="urn:microsoft.com/office/officeart/2005/8/layout/hierarchy2"/>
    <dgm:cxn modelId="{A46B3377-BEA2-4541-A16B-A12E843B6CCE}" srcId="{13079EB0-D848-45DC-ABEF-E12986312952}" destId="{A31EFCF5-1D6D-4EE1-9213-70D8FFB2C6AC}" srcOrd="0" destOrd="0" parTransId="{EC747328-6F0F-49C5-9D29-3FDF66B63DC8}" sibTransId="{BFD84853-AC4D-47FA-A5FA-05C7D64F66DF}"/>
    <dgm:cxn modelId="{C6F2A547-C8A3-4DE5-9DDC-C7A397AFB9DF}" type="presOf" srcId="{0C2160EB-251B-4F30-8386-7D2032F2178B}" destId="{B60CE7E7-2851-4CF7-9FF3-5AE4F917BF37}" srcOrd="0" destOrd="0" presId="urn:microsoft.com/office/officeart/2005/8/layout/hierarchy2"/>
    <dgm:cxn modelId="{D2B76B73-647C-4B63-A196-16125E14D351}" type="presOf" srcId="{68BB8F6F-C834-4F31-9FA5-A5351DFDE4C5}" destId="{1B98DDCB-61A2-46AC-B51B-9A4FC5E95122}" srcOrd="0" destOrd="0" presId="urn:microsoft.com/office/officeart/2005/8/layout/hierarchy2"/>
    <dgm:cxn modelId="{AECC1962-8400-4DD5-BE0A-B0B67BEB6112}" type="presOf" srcId="{DD6859A6-4D4D-49AF-BB90-9C19B097C14F}" destId="{17809ECC-052F-473F-9FFF-6EB2C9C246CF}" srcOrd="0" destOrd="0" presId="urn:microsoft.com/office/officeart/2005/8/layout/hierarchy2"/>
    <dgm:cxn modelId="{1916CFAD-5DA1-4EB4-BD3A-0C046F14CD3A}" type="presOf" srcId="{0A269599-304E-4EC0-A73A-F36E91AF1FBE}" destId="{D5D1A27B-3457-4EEB-9EA1-9C7942CFFB17}" srcOrd="0" destOrd="0" presId="urn:microsoft.com/office/officeart/2005/8/layout/hierarchy2"/>
    <dgm:cxn modelId="{18102D5D-E325-41C7-89AB-CD963B3B847F}" type="presOf" srcId="{EC747328-6F0F-49C5-9D29-3FDF66B63DC8}" destId="{C8989395-6376-4845-AED5-E9D20EF24E87}" srcOrd="1" destOrd="0" presId="urn:microsoft.com/office/officeart/2005/8/layout/hierarchy2"/>
    <dgm:cxn modelId="{9A053643-549F-4BD6-8486-476B9781DC7B}" type="presOf" srcId="{0A269599-304E-4EC0-A73A-F36E91AF1FBE}" destId="{CC7C8F56-1912-49CA-AB4F-78677B0159FF}" srcOrd="1" destOrd="0" presId="urn:microsoft.com/office/officeart/2005/8/layout/hierarchy2"/>
    <dgm:cxn modelId="{56D6C1D4-2D6F-4C5C-98F4-6555BA6FC1F2}" type="presOf" srcId="{4E433B55-DC1E-46B8-BF17-2AEE22BA60BB}" destId="{84F98966-ADEB-4363-86B1-BFB7B8B3BF71}" srcOrd="0" destOrd="0" presId="urn:microsoft.com/office/officeart/2005/8/layout/hierarchy2"/>
    <dgm:cxn modelId="{3317417C-5015-4047-BA81-632DB111A1FB}" type="presOf" srcId="{4588371A-A879-44B5-BFAF-51F5E502C57C}" destId="{8D180896-17CD-4017-A3EA-773270D60F45}" srcOrd="0" destOrd="0" presId="urn:microsoft.com/office/officeart/2005/8/layout/hierarchy2"/>
    <dgm:cxn modelId="{906081BC-9824-4E1C-801D-4CF2388301F1}" type="presOf" srcId="{455EDE87-C748-419A-9584-41AF7D5CF10C}" destId="{BA70241B-1EA1-4753-B035-7A6CF35E14EF}" srcOrd="0" destOrd="0" presId="urn:microsoft.com/office/officeart/2005/8/layout/hierarchy2"/>
    <dgm:cxn modelId="{71EAC6C9-24C6-44E4-BC87-F45594731EAE}" type="presOf" srcId="{A8049D36-25F0-4BCB-B38F-B8CFD8D1F08C}" destId="{4E8DAA86-DE2F-475E-BE45-B95BAD32D8D7}" srcOrd="1" destOrd="0" presId="urn:microsoft.com/office/officeart/2005/8/layout/hierarchy2"/>
    <dgm:cxn modelId="{29B90CC5-8F18-43C1-96A6-9F46BFCBBFB3}" type="presOf" srcId="{806F78A8-D108-47E7-BB22-6EB5D765A108}" destId="{761F0867-7337-4AAF-8C6B-2E20251C44A3}" srcOrd="0" destOrd="0" presId="urn:microsoft.com/office/officeart/2005/8/layout/hierarchy2"/>
    <dgm:cxn modelId="{6562CA88-46DE-48EE-A93A-36CFCC18BAF7}" type="presOf" srcId="{0C2160EB-251B-4F30-8386-7D2032F2178B}" destId="{7270D44A-60D1-46F3-9B02-86B593F9B261}" srcOrd="1" destOrd="0" presId="urn:microsoft.com/office/officeart/2005/8/layout/hierarchy2"/>
    <dgm:cxn modelId="{5CB841AF-8A6C-44E4-BE86-05BE11E81ABF}" srcId="{09978261-98A8-4BDA-A7E7-D25EEF4AABA2}" destId="{13079EB0-D848-45DC-ABEF-E12986312952}" srcOrd="0" destOrd="0" parTransId="{4AAAFEEA-26C8-4E4C-B573-699B4B2669F4}" sibTransId="{D08A2BCB-862B-4B5C-B742-A6B6AE396F05}"/>
    <dgm:cxn modelId="{43125D97-1FCE-4056-9739-C492B62753C5}" type="presOf" srcId="{155F08D1-A579-4624-9639-85B0841FD0C5}" destId="{D1DA6A91-54CB-4ED8-A604-ECBA5FED1377}" srcOrd="0" destOrd="0" presId="urn:microsoft.com/office/officeart/2005/8/layout/hierarchy2"/>
    <dgm:cxn modelId="{2BFCC661-8616-46A9-AF2F-D39B73FC1F0D}" type="presOf" srcId="{4588371A-A879-44B5-BFAF-51F5E502C57C}" destId="{4AA8D966-2E28-4D57-8222-B511D6032752}" srcOrd="1" destOrd="0" presId="urn:microsoft.com/office/officeart/2005/8/layout/hierarchy2"/>
    <dgm:cxn modelId="{0FFAE9F5-BB66-4A63-8C73-45DE06E9EF3C}" type="presOf" srcId="{A8DD95E6-04F2-4E50-ADEE-879D08F2B731}" destId="{499E3A34-AF0A-42B0-9AA3-0ABAFE9D255E}" srcOrd="0" destOrd="0" presId="urn:microsoft.com/office/officeart/2005/8/layout/hierarchy2"/>
    <dgm:cxn modelId="{317A101E-C421-47F6-87AE-669390228C28}" type="presOf" srcId="{13079EB0-D848-45DC-ABEF-E12986312952}" destId="{F2403E03-7F20-4348-A8FE-8F3F8A1B022D}" srcOrd="0" destOrd="0" presId="urn:microsoft.com/office/officeart/2005/8/layout/hierarchy2"/>
    <dgm:cxn modelId="{4EE26AA2-3B5F-41E5-8564-D781DAF6B944}" type="presOf" srcId="{B14FAE89-E6F1-44B0-8EF5-CE70145D76EB}" destId="{D83F1DC8-F805-454D-AFF7-509DD477E16A}" srcOrd="0" destOrd="0" presId="urn:microsoft.com/office/officeart/2005/8/layout/hierarchy2"/>
    <dgm:cxn modelId="{D172568E-309A-4B03-9E13-D50739BF34C4}" type="presOf" srcId="{36301C0B-4555-465C-A0D5-9D13A450647A}" destId="{5BAB262D-3967-4AF5-BDB6-EBDCBC0B02FC}" srcOrd="1" destOrd="0" presId="urn:microsoft.com/office/officeart/2005/8/layout/hierarchy2"/>
    <dgm:cxn modelId="{DE43039A-6821-4206-A09A-B52E341AEEE3}" srcId="{A31EFCF5-1D6D-4EE1-9213-70D8FFB2C6AC}" destId="{191CDBD6-1BC3-442C-AD8F-F98F791DDAF5}" srcOrd="2" destOrd="0" parTransId="{A8049D36-25F0-4BCB-B38F-B8CFD8D1F08C}" sibTransId="{0EA84A79-A709-4DEB-916B-B989132DB9E2}"/>
    <dgm:cxn modelId="{649B2E10-600D-46E7-AA02-1D80D9185F77}" type="presOf" srcId="{191CDBD6-1BC3-442C-AD8F-F98F791DDAF5}" destId="{41E2151B-A007-4C14-972A-D35CF98A0E77}" srcOrd="0" destOrd="0" presId="urn:microsoft.com/office/officeart/2005/8/layout/hierarchy2"/>
    <dgm:cxn modelId="{033E7392-AF61-4343-8E72-1F64A143A17F}" type="presOf" srcId="{C0A9F2B0-2888-44A0-BB60-266FEAFAE1A7}" destId="{A7581332-BD4A-46AB-B95E-1981A1964DBD}" srcOrd="0" destOrd="0" presId="urn:microsoft.com/office/officeart/2005/8/layout/hierarchy2"/>
    <dgm:cxn modelId="{66445584-8BF9-425F-8559-C9081F535A31}" srcId="{AB160A01-EA8F-4233-9904-E02D2AE762DA}" destId="{455EDE87-C748-419A-9584-41AF7D5CF10C}" srcOrd="0" destOrd="0" parTransId="{E909745A-AE18-4E33-857A-FFD3F179AA05}" sibTransId="{F747E2CA-2674-4E3D-A1FD-A15EF0520315}"/>
    <dgm:cxn modelId="{E6FE7DD1-AC2A-4830-9EDC-EFFF3FBB2910}" srcId="{A31EFCF5-1D6D-4EE1-9213-70D8FFB2C6AC}" destId="{CCB9E5CF-63EE-42A9-BF2F-5E78E223C082}" srcOrd="1" destOrd="0" parTransId="{155F08D1-A579-4624-9639-85B0841FD0C5}" sibTransId="{D3D9DA33-F134-4230-9295-CDE251707C79}"/>
    <dgm:cxn modelId="{CC6823C3-01C7-4401-849B-304B40D07AB3}" type="presOf" srcId="{32A5AB97-11B2-44DA-A6EA-301DA57CE68F}" destId="{90EE2E44-BEBC-49F9-9FE1-DA8DEDD0EBD5}" srcOrd="0" destOrd="0" presId="urn:microsoft.com/office/officeart/2005/8/layout/hierarchy2"/>
    <dgm:cxn modelId="{3CE03D64-0C40-4A56-9A4E-C736EA7C0BD7}" type="presOf" srcId="{CE121587-DE22-4B92-9BBF-E1DD75DAD33F}" destId="{F98B1594-DA78-461E-97A7-C7B3B3780307}" srcOrd="0" destOrd="0" presId="urn:microsoft.com/office/officeart/2005/8/layout/hierarchy2"/>
    <dgm:cxn modelId="{D309D370-4CA7-4416-81B4-797835922CB4}" type="presOf" srcId="{30EF3C15-AFCF-45BD-AF0B-66E55F162B00}" destId="{99E2B308-E821-470A-BA9B-6473B8DC89D3}" srcOrd="0" destOrd="0" presId="urn:microsoft.com/office/officeart/2005/8/layout/hierarchy2"/>
    <dgm:cxn modelId="{60EF0204-32F9-46A2-8C0E-2678E5BC208F}" type="presOf" srcId="{B14FAE89-E6F1-44B0-8EF5-CE70145D76EB}" destId="{EE2BCBAF-17D7-43D0-8042-0E4DFF16520F}" srcOrd="1" destOrd="0" presId="urn:microsoft.com/office/officeart/2005/8/layout/hierarchy2"/>
    <dgm:cxn modelId="{016A58BD-641F-4148-BDD1-92ABF7E17231}" srcId="{CCB9E5CF-63EE-42A9-BF2F-5E78E223C082}" destId="{C0A9F2B0-2888-44A0-BB60-266FEAFAE1A7}" srcOrd="0" destOrd="0" parTransId="{B14FAE89-E6F1-44B0-8EF5-CE70145D76EB}" sibTransId="{23F4F65F-6C01-407C-A9EC-3FCC8D193018}"/>
    <dgm:cxn modelId="{5B820043-F7A3-4C99-A4C7-4B4CE22CC595}" srcId="{4E9C5DD6-AAB8-42BA-B9E2-1E427835FF34}" destId="{AF8EC74C-257C-4A8B-88F2-8174D3FCF7AC}" srcOrd="1" destOrd="0" parTransId="{36301C0B-4555-465C-A0D5-9D13A450647A}" sibTransId="{0B4DE4A1-F08B-41AF-BBD1-BE48A67625B5}"/>
    <dgm:cxn modelId="{491EADFC-77A1-434D-B427-268918CB009E}" type="presOf" srcId="{30EF3C15-AFCF-45BD-AF0B-66E55F162B00}" destId="{DAF032D0-C6C4-4695-8196-34FB5CE2FC00}" srcOrd="1" destOrd="0" presId="urn:microsoft.com/office/officeart/2005/8/layout/hierarchy2"/>
    <dgm:cxn modelId="{C1C0FB50-1E83-421E-91E9-73E7AB674B85}" srcId="{191CDBD6-1BC3-442C-AD8F-F98F791DDAF5}" destId="{CE121587-DE22-4B92-9BBF-E1DD75DAD33F}" srcOrd="1" destOrd="0" parTransId="{0C2160EB-251B-4F30-8386-7D2032F2178B}" sibTransId="{9BBE3A03-B657-4FAE-9164-DE5E58596757}"/>
    <dgm:cxn modelId="{D1E7AA0A-DFEF-4F89-9F96-676AA3118F61}" type="presOf" srcId="{09978261-98A8-4BDA-A7E7-D25EEF4AABA2}" destId="{0826C278-1D78-418B-8262-0334D0178F70}" srcOrd="0" destOrd="0" presId="urn:microsoft.com/office/officeart/2005/8/layout/hierarchy2"/>
    <dgm:cxn modelId="{0A2EFB61-AA4C-440C-B9A4-BBF3E41FA93A}" type="presOf" srcId="{4E9C5DD6-AAB8-42BA-B9E2-1E427835FF34}" destId="{F01CAC65-A608-4446-8AA9-5D475A818AB0}" srcOrd="0" destOrd="0" presId="urn:microsoft.com/office/officeart/2005/8/layout/hierarchy2"/>
    <dgm:cxn modelId="{2378C3E2-0E36-47C9-ACE1-84B6E2AD9533}" type="presOf" srcId="{E909745A-AE18-4E33-857A-FFD3F179AA05}" destId="{B4345144-F804-4F35-894E-DA7DECD69FCF}" srcOrd="0" destOrd="0" presId="urn:microsoft.com/office/officeart/2005/8/layout/hierarchy2"/>
    <dgm:cxn modelId="{ADD64B7A-8C82-4ECB-B6A6-3AE1316CFE78}" type="presOf" srcId="{AF8EC74C-257C-4A8B-88F2-8174D3FCF7AC}" destId="{A08A4828-41DF-451E-8C08-9519DC5149EC}" srcOrd="0" destOrd="0" presId="urn:microsoft.com/office/officeart/2005/8/layout/hierarchy2"/>
    <dgm:cxn modelId="{EBAC2CD1-E6D5-46D2-91AF-CD44FC4B0A9B}" type="presOf" srcId="{68BB8F6F-C834-4F31-9FA5-A5351DFDE4C5}" destId="{7B223F22-9210-4C1F-9924-2647DCCAE2D7}" srcOrd="1" destOrd="0" presId="urn:microsoft.com/office/officeart/2005/8/layout/hierarchy2"/>
    <dgm:cxn modelId="{3A1BB11D-4F7A-4370-9541-4AC8EF60A84D}" type="presOf" srcId="{CCB9E5CF-63EE-42A9-BF2F-5E78E223C082}" destId="{6371576F-BE89-42BA-B69B-4AC8B74A050A}" srcOrd="0" destOrd="0" presId="urn:microsoft.com/office/officeart/2005/8/layout/hierarchy2"/>
    <dgm:cxn modelId="{4BB44875-9E78-4F8B-B676-3D2E9E9A97B8}" type="presOf" srcId="{A852220B-1794-42E4-9753-EB0270269617}" destId="{CF7CD561-D5F3-4AA8-BB62-0BA9CE72F351}" srcOrd="0" destOrd="0" presId="urn:microsoft.com/office/officeart/2005/8/layout/hierarchy2"/>
    <dgm:cxn modelId="{D5F541DE-E116-492D-AD2D-C1E8933F787E}" type="presOf" srcId="{164E81DF-2FFB-41AD-9505-91D3A2D2F52C}" destId="{FF518B2C-201D-4A01-9B50-ACDBCDF0F3B2}" srcOrd="0" destOrd="0" presId="urn:microsoft.com/office/officeart/2005/8/layout/hierarchy2"/>
    <dgm:cxn modelId="{9159A95F-5AC4-4CAD-B2FC-982775B7D6D9}" type="presOf" srcId="{E909745A-AE18-4E33-857A-FFD3F179AA05}" destId="{7E8BF940-983D-4DDF-813A-DBABFB40D466}" srcOrd="1" destOrd="0" presId="urn:microsoft.com/office/officeart/2005/8/layout/hierarchy2"/>
    <dgm:cxn modelId="{28F1764B-44F2-4B71-8F9B-4E38139B5585}" srcId="{A31EFCF5-1D6D-4EE1-9213-70D8FFB2C6AC}" destId="{9BB025C2-04FE-4724-84A2-95C18ABFD9A6}" srcOrd="0" destOrd="0" parTransId="{0A269599-304E-4EC0-A73A-F36E91AF1FBE}" sibTransId="{1328D4DF-2755-47CE-8759-EBB27EE400B4}"/>
    <dgm:cxn modelId="{9BF49A64-B6C2-4AB9-9B12-8B50908FCBE2}" type="presOf" srcId="{36301C0B-4555-465C-A0D5-9D13A450647A}" destId="{5272B534-15F5-4AFA-B1F7-24DD6D45D5AA}" srcOrd="0" destOrd="0" presId="urn:microsoft.com/office/officeart/2005/8/layout/hierarchy2"/>
    <dgm:cxn modelId="{89760FE0-BFCD-4E9B-A2F8-BFBED9F4F257}" srcId="{9BB025C2-04FE-4724-84A2-95C18ABFD9A6}" destId="{DD6859A6-4D4D-49AF-BB90-9C19B097C14F}" srcOrd="0" destOrd="0" parTransId="{32A5AB97-11B2-44DA-A6EA-301DA57CE68F}" sibTransId="{7A6AB58B-30D7-40EA-A0FF-E6AF94E7EB48}"/>
    <dgm:cxn modelId="{6F0E7DDD-C38F-46A5-AA24-47A596000CB5}" type="presOf" srcId="{A852220B-1794-42E4-9753-EB0270269617}" destId="{1D39D8C9-1A67-41BF-9D5D-99BD7E76B8E7}" srcOrd="1" destOrd="0" presId="urn:microsoft.com/office/officeart/2005/8/layout/hierarchy2"/>
    <dgm:cxn modelId="{69C89C52-4F3D-422E-880B-8438450F2D49}" srcId="{AB160A01-EA8F-4233-9904-E02D2AE762DA}" destId="{A8DD95E6-04F2-4E50-ADEE-879D08F2B731}" srcOrd="1" destOrd="0" parTransId="{164E81DF-2FFB-41AD-9505-91D3A2D2F52C}" sibTransId="{1F0660FC-7218-4F47-8443-76A9826158F2}"/>
    <dgm:cxn modelId="{D2F11B58-FCAF-40C0-873D-1CFACE528328}" srcId="{9BB025C2-04FE-4724-84A2-95C18ABFD9A6}" destId="{806F78A8-D108-47E7-BB22-6EB5D765A108}" srcOrd="1" destOrd="0" parTransId="{4588371A-A879-44B5-BFAF-51F5E502C57C}" sibTransId="{5F6755A6-435C-4D07-8766-C2ED5B2FDEBA}"/>
    <dgm:cxn modelId="{16F4092B-0100-407B-9565-9B73DAE28BA3}" type="presOf" srcId="{164E81DF-2FFB-41AD-9505-91D3A2D2F52C}" destId="{88B469E7-F4B3-4185-84DB-F43EC4309A42}" srcOrd="1" destOrd="0" presId="urn:microsoft.com/office/officeart/2005/8/layout/hierarchy2"/>
    <dgm:cxn modelId="{10725F43-439B-433B-96E2-EDCD5D5D8AC9}" type="presOf" srcId="{9841DC7D-8503-41A2-AF5D-4CD0FC990063}" destId="{11492543-A1F2-45A4-905B-D3C1E75109C4}" srcOrd="1" destOrd="0" presId="urn:microsoft.com/office/officeart/2005/8/layout/hierarchy2"/>
    <dgm:cxn modelId="{3FB99E9B-C6D6-46D2-B2C6-9EB44769BCF4}" type="presOf" srcId="{155F08D1-A579-4624-9639-85B0841FD0C5}" destId="{6C340312-968A-4F5B-9DA8-521C93E003D6}" srcOrd="1" destOrd="0" presId="urn:microsoft.com/office/officeart/2005/8/layout/hierarchy2"/>
    <dgm:cxn modelId="{7044B548-7624-405A-8C7B-C6DB15C7974C}" type="presOf" srcId="{9841DC7D-8503-41A2-AF5D-4CD0FC990063}" destId="{3C1871B8-FF7C-45AA-BA8E-093F0830614A}" srcOrd="0" destOrd="0" presId="urn:microsoft.com/office/officeart/2005/8/layout/hierarchy2"/>
    <dgm:cxn modelId="{6D4D1E1A-596D-47D9-84B9-A3F99C2ADB85}" type="presOf" srcId="{32A5AB97-11B2-44DA-A6EA-301DA57CE68F}" destId="{731F880F-D983-432A-B136-5E527E6EAF7E}" srcOrd="1" destOrd="0" presId="urn:microsoft.com/office/officeart/2005/8/layout/hierarchy2"/>
    <dgm:cxn modelId="{8FD93B0E-5621-4349-ADD5-F94A9CFF3560}" type="presOf" srcId="{A31EFCF5-1D6D-4EE1-9213-70D8FFB2C6AC}" destId="{E2E2FD78-E896-4A94-8414-727E363A5009}" srcOrd="0" destOrd="0" presId="urn:microsoft.com/office/officeart/2005/8/layout/hierarchy2"/>
    <dgm:cxn modelId="{392CB94F-64E2-47CA-B8FF-ED599FEF210D}" type="presOf" srcId="{EC747328-6F0F-49C5-9D29-3FDF66B63DC8}" destId="{240DA637-F514-4A26-BC6D-C8C2F6E69505}" srcOrd="0" destOrd="0" presId="urn:microsoft.com/office/officeart/2005/8/layout/hierarchy2"/>
    <dgm:cxn modelId="{6A437207-B461-479F-B2F8-4D158FC04705}" srcId="{4E9C5DD6-AAB8-42BA-B9E2-1E427835FF34}" destId="{AB160A01-EA8F-4233-9904-E02D2AE762DA}" srcOrd="0" destOrd="0" parTransId="{68BB8F6F-C834-4F31-9FA5-A5351DFDE4C5}" sibTransId="{06496080-0B75-4FDC-8712-9C21BD486866}"/>
    <dgm:cxn modelId="{FD0B55D7-A6B0-47A2-AC61-93DAAFA0EB8B}" srcId="{CCB9E5CF-63EE-42A9-BF2F-5E78E223C082}" destId="{4E433B55-DC1E-46B8-BF17-2AEE22BA60BB}" srcOrd="1" destOrd="0" parTransId="{9841DC7D-8503-41A2-AF5D-4CD0FC990063}" sibTransId="{4FDFBD93-C74A-4AFB-AECC-D927B605BC0E}"/>
    <dgm:cxn modelId="{21CE1FB9-708D-4D75-819A-C7D4EE8BF068}" type="presParOf" srcId="{0826C278-1D78-418B-8262-0334D0178F70}" destId="{AF4F41A7-4A78-4395-A300-A8CE6DB953C1}" srcOrd="0" destOrd="0" presId="urn:microsoft.com/office/officeart/2005/8/layout/hierarchy2"/>
    <dgm:cxn modelId="{58100620-EFBF-4C41-A427-6FE3B388C957}" type="presParOf" srcId="{AF4F41A7-4A78-4395-A300-A8CE6DB953C1}" destId="{F2403E03-7F20-4348-A8FE-8F3F8A1B022D}" srcOrd="0" destOrd="0" presId="urn:microsoft.com/office/officeart/2005/8/layout/hierarchy2"/>
    <dgm:cxn modelId="{0618CA1B-BB74-4D42-9DDD-E12124A91042}" type="presParOf" srcId="{AF4F41A7-4A78-4395-A300-A8CE6DB953C1}" destId="{5A0E7ADC-D152-4DB7-B2E3-B8434DB99A32}" srcOrd="1" destOrd="0" presId="urn:microsoft.com/office/officeart/2005/8/layout/hierarchy2"/>
    <dgm:cxn modelId="{A8D5E4C3-5B0D-4BAB-A45B-F8F4AE62CFC7}" type="presParOf" srcId="{5A0E7ADC-D152-4DB7-B2E3-B8434DB99A32}" destId="{240DA637-F514-4A26-BC6D-C8C2F6E69505}" srcOrd="0" destOrd="0" presId="urn:microsoft.com/office/officeart/2005/8/layout/hierarchy2"/>
    <dgm:cxn modelId="{F113E9B1-C808-4C91-A335-F8A379E6977D}" type="presParOf" srcId="{240DA637-F514-4A26-BC6D-C8C2F6E69505}" destId="{C8989395-6376-4845-AED5-E9D20EF24E87}" srcOrd="0" destOrd="0" presId="urn:microsoft.com/office/officeart/2005/8/layout/hierarchy2"/>
    <dgm:cxn modelId="{E3FC0D86-6574-47F4-BEAB-4D3800FDFB65}" type="presParOf" srcId="{5A0E7ADC-D152-4DB7-B2E3-B8434DB99A32}" destId="{EB260EF2-774E-42C4-82B0-EEA8EFA83190}" srcOrd="1" destOrd="0" presId="urn:microsoft.com/office/officeart/2005/8/layout/hierarchy2"/>
    <dgm:cxn modelId="{3D2B139A-44FC-48C8-BB6B-FD261822107F}" type="presParOf" srcId="{EB260EF2-774E-42C4-82B0-EEA8EFA83190}" destId="{E2E2FD78-E896-4A94-8414-727E363A5009}" srcOrd="0" destOrd="0" presId="urn:microsoft.com/office/officeart/2005/8/layout/hierarchy2"/>
    <dgm:cxn modelId="{8068A602-88A5-4AD8-AEF8-C6FB80EA65FB}" type="presParOf" srcId="{EB260EF2-774E-42C4-82B0-EEA8EFA83190}" destId="{896F1EE5-5D8C-424A-A29D-477F3E811A8F}" srcOrd="1" destOrd="0" presId="urn:microsoft.com/office/officeart/2005/8/layout/hierarchy2"/>
    <dgm:cxn modelId="{E9B126B7-AA47-428D-9DF9-E33D95774A40}" type="presParOf" srcId="{896F1EE5-5D8C-424A-A29D-477F3E811A8F}" destId="{D5D1A27B-3457-4EEB-9EA1-9C7942CFFB17}" srcOrd="0" destOrd="0" presId="urn:microsoft.com/office/officeart/2005/8/layout/hierarchy2"/>
    <dgm:cxn modelId="{56E1A565-0517-4396-BF5A-FD8D1ED02C2E}" type="presParOf" srcId="{D5D1A27B-3457-4EEB-9EA1-9C7942CFFB17}" destId="{CC7C8F56-1912-49CA-AB4F-78677B0159FF}" srcOrd="0" destOrd="0" presId="urn:microsoft.com/office/officeart/2005/8/layout/hierarchy2"/>
    <dgm:cxn modelId="{2B446372-F5C7-407D-8ACF-D5259A41D864}" type="presParOf" srcId="{896F1EE5-5D8C-424A-A29D-477F3E811A8F}" destId="{8F2605BD-6D03-4CBE-9676-AF2AC4D5DE8D}" srcOrd="1" destOrd="0" presId="urn:microsoft.com/office/officeart/2005/8/layout/hierarchy2"/>
    <dgm:cxn modelId="{B9789BA9-D3B9-4C06-A65A-A1FB5E36F4D4}" type="presParOf" srcId="{8F2605BD-6D03-4CBE-9676-AF2AC4D5DE8D}" destId="{70ACCE0A-DD2D-4DF2-9510-B1CE042CD49B}" srcOrd="0" destOrd="0" presId="urn:microsoft.com/office/officeart/2005/8/layout/hierarchy2"/>
    <dgm:cxn modelId="{F307FEDC-800B-4B18-BA7C-A2C10B1AF127}" type="presParOf" srcId="{8F2605BD-6D03-4CBE-9676-AF2AC4D5DE8D}" destId="{A06549F2-55C8-4152-BD5E-BA9EEC0E477D}" srcOrd="1" destOrd="0" presId="urn:microsoft.com/office/officeart/2005/8/layout/hierarchy2"/>
    <dgm:cxn modelId="{AD44163C-DD17-4556-AD0A-8871A9876257}" type="presParOf" srcId="{A06549F2-55C8-4152-BD5E-BA9EEC0E477D}" destId="{90EE2E44-BEBC-49F9-9FE1-DA8DEDD0EBD5}" srcOrd="0" destOrd="0" presId="urn:microsoft.com/office/officeart/2005/8/layout/hierarchy2"/>
    <dgm:cxn modelId="{C47A9ABE-6F57-4D13-8880-FA501ED37E3A}" type="presParOf" srcId="{90EE2E44-BEBC-49F9-9FE1-DA8DEDD0EBD5}" destId="{731F880F-D983-432A-B136-5E527E6EAF7E}" srcOrd="0" destOrd="0" presId="urn:microsoft.com/office/officeart/2005/8/layout/hierarchy2"/>
    <dgm:cxn modelId="{CA9F5A86-2D20-460C-AAB2-5D0F38B7D20B}" type="presParOf" srcId="{A06549F2-55C8-4152-BD5E-BA9EEC0E477D}" destId="{3261259E-197C-4291-A1D9-2EDDCF5EE323}" srcOrd="1" destOrd="0" presId="urn:microsoft.com/office/officeart/2005/8/layout/hierarchy2"/>
    <dgm:cxn modelId="{A4D8E146-D8F3-47DA-B0F1-0BF652411CAF}" type="presParOf" srcId="{3261259E-197C-4291-A1D9-2EDDCF5EE323}" destId="{17809ECC-052F-473F-9FFF-6EB2C9C246CF}" srcOrd="0" destOrd="0" presId="urn:microsoft.com/office/officeart/2005/8/layout/hierarchy2"/>
    <dgm:cxn modelId="{3B19F4C4-9231-4A0A-A727-2A692DAD0E0B}" type="presParOf" srcId="{3261259E-197C-4291-A1D9-2EDDCF5EE323}" destId="{D443ED94-422F-4CDF-9F2F-5357AC63D3C9}" srcOrd="1" destOrd="0" presId="urn:microsoft.com/office/officeart/2005/8/layout/hierarchy2"/>
    <dgm:cxn modelId="{FEB2096C-A801-4907-B0E5-25E17D0A6D30}" type="presParOf" srcId="{A06549F2-55C8-4152-BD5E-BA9EEC0E477D}" destId="{8D180896-17CD-4017-A3EA-773270D60F45}" srcOrd="2" destOrd="0" presId="urn:microsoft.com/office/officeart/2005/8/layout/hierarchy2"/>
    <dgm:cxn modelId="{41440C2F-36C8-4EB9-9497-B5653A5B3F73}" type="presParOf" srcId="{8D180896-17CD-4017-A3EA-773270D60F45}" destId="{4AA8D966-2E28-4D57-8222-B511D6032752}" srcOrd="0" destOrd="0" presId="urn:microsoft.com/office/officeart/2005/8/layout/hierarchy2"/>
    <dgm:cxn modelId="{EAEA54E8-736E-4079-837B-2B543FCBEB4D}" type="presParOf" srcId="{A06549F2-55C8-4152-BD5E-BA9EEC0E477D}" destId="{7406AF53-00E9-4476-B686-F76B7C8CDFD0}" srcOrd="3" destOrd="0" presId="urn:microsoft.com/office/officeart/2005/8/layout/hierarchy2"/>
    <dgm:cxn modelId="{D961A137-2C9A-4E4D-9B96-8EF7C20C02A8}" type="presParOf" srcId="{7406AF53-00E9-4476-B686-F76B7C8CDFD0}" destId="{761F0867-7337-4AAF-8C6B-2E20251C44A3}" srcOrd="0" destOrd="0" presId="urn:microsoft.com/office/officeart/2005/8/layout/hierarchy2"/>
    <dgm:cxn modelId="{C573AC39-D0D4-4586-AF37-22CF511CCFFD}" type="presParOf" srcId="{7406AF53-00E9-4476-B686-F76B7C8CDFD0}" destId="{295B2F14-32B4-4BD1-8AF5-B7F5BDFAD5D2}" srcOrd="1" destOrd="0" presId="urn:microsoft.com/office/officeart/2005/8/layout/hierarchy2"/>
    <dgm:cxn modelId="{642B2C69-AC54-4C10-A757-1B38B1D32537}" type="presParOf" srcId="{896F1EE5-5D8C-424A-A29D-477F3E811A8F}" destId="{D1DA6A91-54CB-4ED8-A604-ECBA5FED1377}" srcOrd="2" destOrd="0" presId="urn:microsoft.com/office/officeart/2005/8/layout/hierarchy2"/>
    <dgm:cxn modelId="{89182385-299A-4572-8E18-CFBC3E0CB684}" type="presParOf" srcId="{D1DA6A91-54CB-4ED8-A604-ECBA5FED1377}" destId="{6C340312-968A-4F5B-9DA8-521C93E003D6}" srcOrd="0" destOrd="0" presId="urn:microsoft.com/office/officeart/2005/8/layout/hierarchy2"/>
    <dgm:cxn modelId="{D9A0DA06-32A3-41DA-84F2-4C8D3BD6139D}" type="presParOf" srcId="{896F1EE5-5D8C-424A-A29D-477F3E811A8F}" destId="{FF1980F7-A869-49C5-B55C-0D45522436B2}" srcOrd="3" destOrd="0" presId="urn:microsoft.com/office/officeart/2005/8/layout/hierarchy2"/>
    <dgm:cxn modelId="{F06CC1CA-048B-4CFA-9768-51F39B5D9DCE}" type="presParOf" srcId="{FF1980F7-A869-49C5-B55C-0D45522436B2}" destId="{6371576F-BE89-42BA-B69B-4AC8B74A050A}" srcOrd="0" destOrd="0" presId="urn:microsoft.com/office/officeart/2005/8/layout/hierarchy2"/>
    <dgm:cxn modelId="{C257536B-B9F8-479A-9BA0-69CC0B724DCE}" type="presParOf" srcId="{FF1980F7-A869-49C5-B55C-0D45522436B2}" destId="{4308DF57-9E28-4A36-A241-33C3F8C95DA4}" srcOrd="1" destOrd="0" presId="urn:microsoft.com/office/officeart/2005/8/layout/hierarchy2"/>
    <dgm:cxn modelId="{377C400A-43A3-488F-8E38-D91BF5D118A1}" type="presParOf" srcId="{4308DF57-9E28-4A36-A241-33C3F8C95DA4}" destId="{D83F1DC8-F805-454D-AFF7-509DD477E16A}" srcOrd="0" destOrd="0" presId="urn:microsoft.com/office/officeart/2005/8/layout/hierarchy2"/>
    <dgm:cxn modelId="{9DD5568B-AF9E-446F-BF87-20D64C3F48DF}" type="presParOf" srcId="{D83F1DC8-F805-454D-AFF7-509DD477E16A}" destId="{EE2BCBAF-17D7-43D0-8042-0E4DFF16520F}" srcOrd="0" destOrd="0" presId="urn:microsoft.com/office/officeart/2005/8/layout/hierarchy2"/>
    <dgm:cxn modelId="{9147402C-7863-4F99-989D-AE3A9B7BDBF4}" type="presParOf" srcId="{4308DF57-9E28-4A36-A241-33C3F8C95DA4}" destId="{2071184F-01FB-47FF-BD91-3E076096DF23}" srcOrd="1" destOrd="0" presId="urn:microsoft.com/office/officeart/2005/8/layout/hierarchy2"/>
    <dgm:cxn modelId="{621A93AE-61D8-4DFF-AF33-0237DE5FA5AD}" type="presParOf" srcId="{2071184F-01FB-47FF-BD91-3E076096DF23}" destId="{A7581332-BD4A-46AB-B95E-1981A1964DBD}" srcOrd="0" destOrd="0" presId="urn:microsoft.com/office/officeart/2005/8/layout/hierarchy2"/>
    <dgm:cxn modelId="{569189BD-7876-44FA-A57F-5553FF4507C8}" type="presParOf" srcId="{2071184F-01FB-47FF-BD91-3E076096DF23}" destId="{C7E24B1F-162B-4A33-9BC6-D18AF437E4C1}" srcOrd="1" destOrd="0" presId="urn:microsoft.com/office/officeart/2005/8/layout/hierarchy2"/>
    <dgm:cxn modelId="{08F12FD1-697E-4406-8F16-E84D2C587D15}" type="presParOf" srcId="{4308DF57-9E28-4A36-A241-33C3F8C95DA4}" destId="{3C1871B8-FF7C-45AA-BA8E-093F0830614A}" srcOrd="2" destOrd="0" presId="urn:microsoft.com/office/officeart/2005/8/layout/hierarchy2"/>
    <dgm:cxn modelId="{8626FBC3-7659-4CAF-BED3-2C5E5C9C29A1}" type="presParOf" srcId="{3C1871B8-FF7C-45AA-BA8E-093F0830614A}" destId="{11492543-A1F2-45A4-905B-D3C1E75109C4}" srcOrd="0" destOrd="0" presId="urn:microsoft.com/office/officeart/2005/8/layout/hierarchy2"/>
    <dgm:cxn modelId="{2E00669F-9948-465B-BE10-9F2D082DFD80}" type="presParOf" srcId="{4308DF57-9E28-4A36-A241-33C3F8C95DA4}" destId="{FAD5E8F3-9AFE-4F8E-9DB0-205E66DEF7AC}" srcOrd="3" destOrd="0" presId="urn:microsoft.com/office/officeart/2005/8/layout/hierarchy2"/>
    <dgm:cxn modelId="{CD6316B3-328E-4DBC-8490-8CC4BC0FA34D}" type="presParOf" srcId="{FAD5E8F3-9AFE-4F8E-9DB0-205E66DEF7AC}" destId="{84F98966-ADEB-4363-86B1-BFB7B8B3BF71}" srcOrd="0" destOrd="0" presId="urn:microsoft.com/office/officeart/2005/8/layout/hierarchy2"/>
    <dgm:cxn modelId="{4759EC8B-22D6-43D5-8C2F-A7559A1A66E9}" type="presParOf" srcId="{FAD5E8F3-9AFE-4F8E-9DB0-205E66DEF7AC}" destId="{D1CC6669-0905-485D-8177-32ABD6D10660}" srcOrd="1" destOrd="0" presId="urn:microsoft.com/office/officeart/2005/8/layout/hierarchy2"/>
    <dgm:cxn modelId="{D239B365-E28D-42D2-B6CA-3C59BCAA19E4}" type="presParOf" srcId="{896F1EE5-5D8C-424A-A29D-477F3E811A8F}" destId="{E2143437-FD05-4C0E-97CF-FAFA48882209}" srcOrd="4" destOrd="0" presId="urn:microsoft.com/office/officeart/2005/8/layout/hierarchy2"/>
    <dgm:cxn modelId="{2210D08C-F119-4BDD-947E-7136412DCD08}" type="presParOf" srcId="{E2143437-FD05-4C0E-97CF-FAFA48882209}" destId="{4E8DAA86-DE2F-475E-BE45-B95BAD32D8D7}" srcOrd="0" destOrd="0" presId="urn:microsoft.com/office/officeart/2005/8/layout/hierarchy2"/>
    <dgm:cxn modelId="{BF564679-F382-4F7F-BE3E-BB700CA4FD96}" type="presParOf" srcId="{896F1EE5-5D8C-424A-A29D-477F3E811A8F}" destId="{EEDD1FA4-5F81-45B2-9882-C45A7CA69157}" srcOrd="5" destOrd="0" presId="urn:microsoft.com/office/officeart/2005/8/layout/hierarchy2"/>
    <dgm:cxn modelId="{516309AF-F403-4B44-83F5-2BCD666161FD}" type="presParOf" srcId="{EEDD1FA4-5F81-45B2-9882-C45A7CA69157}" destId="{41E2151B-A007-4C14-972A-D35CF98A0E77}" srcOrd="0" destOrd="0" presId="urn:microsoft.com/office/officeart/2005/8/layout/hierarchy2"/>
    <dgm:cxn modelId="{BFAECA6E-5ECB-4A70-9648-467EE3F85490}" type="presParOf" srcId="{EEDD1FA4-5F81-45B2-9882-C45A7CA69157}" destId="{01F1DCF9-B920-4812-85CB-60D2FD37C1F9}" srcOrd="1" destOrd="0" presId="urn:microsoft.com/office/officeart/2005/8/layout/hierarchy2"/>
    <dgm:cxn modelId="{3C51A2C0-3D5E-4661-8290-BDEF3D674EB5}" type="presParOf" srcId="{01F1DCF9-B920-4812-85CB-60D2FD37C1F9}" destId="{CF7CD561-D5F3-4AA8-BB62-0BA9CE72F351}" srcOrd="0" destOrd="0" presId="urn:microsoft.com/office/officeart/2005/8/layout/hierarchy2"/>
    <dgm:cxn modelId="{0BA3FBC4-67D3-440E-976C-8AB9C354A334}" type="presParOf" srcId="{CF7CD561-D5F3-4AA8-BB62-0BA9CE72F351}" destId="{1D39D8C9-1A67-41BF-9D5D-99BD7E76B8E7}" srcOrd="0" destOrd="0" presId="urn:microsoft.com/office/officeart/2005/8/layout/hierarchy2"/>
    <dgm:cxn modelId="{9399DA0E-CCF5-482A-96C6-35A58195854B}" type="presParOf" srcId="{01F1DCF9-B920-4812-85CB-60D2FD37C1F9}" destId="{4295922A-085D-4CE2-BBF2-4C92EE6DE70B}" srcOrd="1" destOrd="0" presId="urn:microsoft.com/office/officeart/2005/8/layout/hierarchy2"/>
    <dgm:cxn modelId="{B6298CD8-D7A7-4515-9DC4-ACDC0AF70433}" type="presParOf" srcId="{4295922A-085D-4CE2-BBF2-4C92EE6DE70B}" destId="{1FF428F3-0CE0-40C9-A56C-C36A44A935FA}" srcOrd="0" destOrd="0" presId="urn:microsoft.com/office/officeart/2005/8/layout/hierarchy2"/>
    <dgm:cxn modelId="{0D4801EE-A9FB-4D0E-A4BF-C71D6C0843A4}" type="presParOf" srcId="{4295922A-085D-4CE2-BBF2-4C92EE6DE70B}" destId="{1AC3F452-6A4A-4987-BFA8-6F26BC7AA263}" srcOrd="1" destOrd="0" presId="urn:microsoft.com/office/officeart/2005/8/layout/hierarchy2"/>
    <dgm:cxn modelId="{4F7E2FBC-76E7-4248-AE99-1510F0F85308}" type="presParOf" srcId="{01F1DCF9-B920-4812-85CB-60D2FD37C1F9}" destId="{B60CE7E7-2851-4CF7-9FF3-5AE4F917BF37}" srcOrd="2" destOrd="0" presId="urn:microsoft.com/office/officeart/2005/8/layout/hierarchy2"/>
    <dgm:cxn modelId="{A89B099D-5287-4DEB-A41E-9E9C2FE92887}" type="presParOf" srcId="{B60CE7E7-2851-4CF7-9FF3-5AE4F917BF37}" destId="{7270D44A-60D1-46F3-9B02-86B593F9B261}" srcOrd="0" destOrd="0" presId="urn:microsoft.com/office/officeart/2005/8/layout/hierarchy2"/>
    <dgm:cxn modelId="{10C9FE8E-5965-4023-82B2-4BB5B0087D9E}" type="presParOf" srcId="{01F1DCF9-B920-4812-85CB-60D2FD37C1F9}" destId="{175CBA11-8112-4F4F-9DA2-76157CA967D9}" srcOrd="3" destOrd="0" presId="urn:microsoft.com/office/officeart/2005/8/layout/hierarchy2"/>
    <dgm:cxn modelId="{D5C8580F-A271-4336-865E-93C2DD0C7459}" type="presParOf" srcId="{175CBA11-8112-4F4F-9DA2-76157CA967D9}" destId="{F98B1594-DA78-461E-97A7-C7B3B3780307}" srcOrd="0" destOrd="0" presId="urn:microsoft.com/office/officeart/2005/8/layout/hierarchy2"/>
    <dgm:cxn modelId="{E297A5D2-749A-475F-B33F-D885B1D4A51E}" type="presParOf" srcId="{175CBA11-8112-4F4F-9DA2-76157CA967D9}" destId="{19D68BE7-2938-42E0-B1FD-030B3A753B28}" srcOrd="1" destOrd="0" presId="urn:microsoft.com/office/officeart/2005/8/layout/hierarchy2"/>
    <dgm:cxn modelId="{0F94112B-2FBF-44FF-99E8-0903715F9398}" type="presParOf" srcId="{5A0E7ADC-D152-4DB7-B2E3-B8434DB99A32}" destId="{99E2B308-E821-470A-BA9B-6473B8DC89D3}" srcOrd="2" destOrd="0" presId="urn:microsoft.com/office/officeart/2005/8/layout/hierarchy2"/>
    <dgm:cxn modelId="{A6ACC07F-F9A2-4865-93B7-308467771C9A}" type="presParOf" srcId="{99E2B308-E821-470A-BA9B-6473B8DC89D3}" destId="{DAF032D0-C6C4-4695-8196-34FB5CE2FC00}" srcOrd="0" destOrd="0" presId="urn:microsoft.com/office/officeart/2005/8/layout/hierarchy2"/>
    <dgm:cxn modelId="{AA6E793D-2CDB-4B9D-9FA9-DF8EA3B727AF}" type="presParOf" srcId="{5A0E7ADC-D152-4DB7-B2E3-B8434DB99A32}" destId="{2F830FE8-E525-4585-9E1C-66EAEB624D73}" srcOrd="3" destOrd="0" presId="urn:microsoft.com/office/officeart/2005/8/layout/hierarchy2"/>
    <dgm:cxn modelId="{B13CD587-035B-4748-8745-8D6F2E9EE19E}" type="presParOf" srcId="{2F830FE8-E525-4585-9E1C-66EAEB624D73}" destId="{F01CAC65-A608-4446-8AA9-5D475A818AB0}" srcOrd="0" destOrd="0" presId="urn:microsoft.com/office/officeart/2005/8/layout/hierarchy2"/>
    <dgm:cxn modelId="{C48658D1-8900-41BA-BD29-1D4777F53E0E}" type="presParOf" srcId="{2F830FE8-E525-4585-9E1C-66EAEB624D73}" destId="{9BF607C4-C1D7-4633-97D0-E6014E03E722}" srcOrd="1" destOrd="0" presId="urn:microsoft.com/office/officeart/2005/8/layout/hierarchy2"/>
    <dgm:cxn modelId="{DF0A1F7D-ACB5-43B8-B8CB-48BCDAEE66DE}" type="presParOf" srcId="{9BF607C4-C1D7-4633-97D0-E6014E03E722}" destId="{1B98DDCB-61A2-46AC-B51B-9A4FC5E95122}" srcOrd="0" destOrd="0" presId="urn:microsoft.com/office/officeart/2005/8/layout/hierarchy2"/>
    <dgm:cxn modelId="{39FD1528-2343-4096-8D33-2DDC18E1B0F8}" type="presParOf" srcId="{1B98DDCB-61A2-46AC-B51B-9A4FC5E95122}" destId="{7B223F22-9210-4C1F-9924-2647DCCAE2D7}" srcOrd="0" destOrd="0" presId="urn:microsoft.com/office/officeart/2005/8/layout/hierarchy2"/>
    <dgm:cxn modelId="{E2E027DF-A253-4BF7-8DFA-1C748EEEE73B}" type="presParOf" srcId="{9BF607C4-C1D7-4633-97D0-E6014E03E722}" destId="{07C14C93-C132-49D0-900A-ADD52E0F95DF}" srcOrd="1" destOrd="0" presId="urn:microsoft.com/office/officeart/2005/8/layout/hierarchy2"/>
    <dgm:cxn modelId="{7D56F3B3-D7EB-4FE0-8BB2-CD1CA20195B5}" type="presParOf" srcId="{07C14C93-C132-49D0-900A-ADD52E0F95DF}" destId="{8302726E-D35F-4366-B788-A2BAA216B6A1}" srcOrd="0" destOrd="0" presId="urn:microsoft.com/office/officeart/2005/8/layout/hierarchy2"/>
    <dgm:cxn modelId="{3428FC3E-962A-4EF2-9186-255E7B24722D}" type="presParOf" srcId="{07C14C93-C132-49D0-900A-ADD52E0F95DF}" destId="{6FBA4678-1CAF-42CB-8FF2-5D5528FECB9F}" srcOrd="1" destOrd="0" presId="urn:microsoft.com/office/officeart/2005/8/layout/hierarchy2"/>
    <dgm:cxn modelId="{F2D1F397-A482-470A-8DE6-A62CE305C5B8}" type="presParOf" srcId="{6FBA4678-1CAF-42CB-8FF2-5D5528FECB9F}" destId="{B4345144-F804-4F35-894E-DA7DECD69FCF}" srcOrd="0" destOrd="0" presId="urn:microsoft.com/office/officeart/2005/8/layout/hierarchy2"/>
    <dgm:cxn modelId="{72B026C7-3464-486B-A5CF-AD3A95C8BDAF}" type="presParOf" srcId="{B4345144-F804-4F35-894E-DA7DECD69FCF}" destId="{7E8BF940-983D-4DDF-813A-DBABFB40D466}" srcOrd="0" destOrd="0" presId="urn:microsoft.com/office/officeart/2005/8/layout/hierarchy2"/>
    <dgm:cxn modelId="{B0B77BC7-3D5F-4D45-AA86-69A2055F88FF}" type="presParOf" srcId="{6FBA4678-1CAF-42CB-8FF2-5D5528FECB9F}" destId="{B5282815-B090-4CB9-A58E-F26FDC1411B0}" srcOrd="1" destOrd="0" presId="urn:microsoft.com/office/officeart/2005/8/layout/hierarchy2"/>
    <dgm:cxn modelId="{5A04AE5F-0107-4FA8-8830-CFD8457D96A8}" type="presParOf" srcId="{B5282815-B090-4CB9-A58E-F26FDC1411B0}" destId="{BA70241B-1EA1-4753-B035-7A6CF35E14EF}" srcOrd="0" destOrd="0" presId="urn:microsoft.com/office/officeart/2005/8/layout/hierarchy2"/>
    <dgm:cxn modelId="{71166EFC-846E-4100-AC99-2154CBE1B42B}" type="presParOf" srcId="{B5282815-B090-4CB9-A58E-F26FDC1411B0}" destId="{291BB0C7-E2FF-4E69-9668-ECD9341F9BC6}" srcOrd="1" destOrd="0" presId="urn:microsoft.com/office/officeart/2005/8/layout/hierarchy2"/>
    <dgm:cxn modelId="{2E18293F-202B-4E5A-ADD2-807F18343CC3}" type="presParOf" srcId="{6FBA4678-1CAF-42CB-8FF2-5D5528FECB9F}" destId="{FF518B2C-201D-4A01-9B50-ACDBCDF0F3B2}" srcOrd="2" destOrd="0" presId="urn:microsoft.com/office/officeart/2005/8/layout/hierarchy2"/>
    <dgm:cxn modelId="{BFCA27FA-A851-48B3-AFF8-6B018EF85A49}" type="presParOf" srcId="{FF518B2C-201D-4A01-9B50-ACDBCDF0F3B2}" destId="{88B469E7-F4B3-4185-84DB-F43EC4309A42}" srcOrd="0" destOrd="0" presId="urn:microsoft.com/office/officeart/2005/8/layout/hierarchy2"/>
    <dgm:cxn modelId="{59E9DE3A-BB19-43AD-B043-BBEB9A6B9D1B}" type="presParOf" srcId="{6FBA4678-1CAF-42CB-8FF2-5D5528FECB9F}" destId="{6ED4DDC3-0466-4F76-8633-1C4B9C2073B5}" srcOrd="3" destOrd="0" presId="urn:microsoft.com/office/officeart/2005/8/layout/hierarchy2"/>
    <dgm:cxn modelId="{C12E9961-D846-419E-A0A1-FDC1E406175C}" type="presParOf" srcId="{6ED4DDC3-0466-4F76-8633-1C4B9C2073B5}" destId="{499E3A34-AF0A-42B0-9AA3-0ABAFE9D255E}" srcOrd="0" destOrd="0" presId="urn:microsoft.com/office/officeart/2005/8/layout/hierarchy2"/>
    <dgm:cxn modelId="{757873F1-4282-4413-9BA2-24F6889AFB3A}" type="presParOf" srcId="{6ED4DDC3-0466-4F76-8633-1C4B9C2073B5}" destId="{8DD8BD95-D9C3-47DF-803E-5B0118A3BD85}" srcOrd="1" destOrd="0" presId="urn:microsoft.com/office/officeart/2005/8/layout/hierarchy2"/>
    <dgm:cxn modelId="{565F3FBD-8E69-4B72-8017-647D917046BE}" type="presParOf" srcId="{9BF607C4-C1D7-4633-97D0-E6014E03E722}" destId="{5272B534-15F5-4AFA-B1F7-24DD6D45D5AA}" srcOrd="2" destOrd="0" presId="urn:microsoft.com/office/officeart/2005/8/layout/hierarchy2"/>
    <dgm:cxn modelId="{6299B1EE-ED19-4381-B10E-25CA20BBBC45}" type="presParOf" srcId="{5272B534-15F5-4AFA-B1F7-24DD6D45D5AA}" destId="{5BAB262D-3967-4AF5-BDB6-EBDCBC0B02FC}" srcOrd="0" destOrd="0" presId="urn:microsoft.com/office/officeart/2005/8/layout/hierarchy2"/>
    <dgm:cxn modelId="{393E18E2-3C39-43DB-AF7B-0F1420E06B0D}" type="presParOf" srcId="{9BF607C4-C1D7-4633-97D0-E6014E03E722}" destId="{80668739-C0B4-431A-9F4E-5586BA67BCAC}" srcOrd="3" destOrd="0" presId="urn:microsoft.com/office/officeart/2005/8/layout/hierarchy2"/>
    <dgm:cxn modelId="{EB9860D1-1C32-4670-846E-449886D18460}" type="presParOf" srcId="{80668739-C0B4-431A-9F4E-5586BA67BCAC}" destId="{A08A4828-41DF-451E-8C08-9519DC5149EC}" srcOrd="0" destOrd="0" presId="urn:microsoft.com/office/officeart/2005/8/layout/hierarchy2"/>
    <dgm:cxn modelId="{CA4F75BE-BD3B-4B30-AA09-ECC6CCF16F4E}" type="presParOf" srcId="{80668739-C0B4-431A-9F4E-5586BA67BCAC}" destId="{E9B8402D-D82A-4F6E-BD96-F597BC77483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03E03-7F20-4348-A8FE-8F3F8A1B022D}">
      <dsp:nvSpPr>
        <dsp:cNvPr id="0" name=""/>
        <dsp:cNvSpPr/>
      </dsp:nvSpPr>
      <dsp:spPr>
        <a:xfrm>
          <a:off x="685801" y="3200400"/>
          <a:ext cx="1174933" cy="55553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effectLst/>
            </a:rPr>
            <a:t>Сфери суспільного життя</a:t>
          </a:r>
          <a:endParaRPr lang="uk-UA" sz="1600" b="1" kern="1200" dirty="0">
            <a:effectLst/>
          </a:endParaRPr>
        </a:p>
      </dsp:txBody>
      <dsp:txXfrm>
        <a:off x="702072" y="3216671"/>
        <a:ext cx="1142391" cy="522992"/>
      </dsp:txXfrm>
    </dsp:sp>
    <dsp:sp modelId="{240DA637-F514-4A26-BC6D-C8C2F6E69505}">
      <dsp:nvSpPr>
        <dsp:cNvPr id="0" name=""/>
        <dsp:cNvSpPr/>
      </dsp:nvSpPr>
      <dsp:spPr>
        <a:xfrm rot="18701169">
          <a:off x="1505837" y="2677652"/>
          <a:ext cx="2119109" cy="18482"/>
        </a:xfrm>
        <a:custGeom>
          <a:avLst/>
          <a:gdLst/>
          <a:ahLst/>
          <a:cxnLst/>
          <a:rect l="0" t="0" r="0" b="0"/>
          <a:pathLst>
            <a:path>
              <a:moveTo>
                <a:pt x="0" y="9241"/>
              </a:moveTo>
              <a:lnTo>
                <a:pt x="2119109" y="9241"/>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uk-UA" sz="1600" b="1" kern="1200">
            <a:effectLst/>
          </a:endParaRPr>
        </a:p>
      </dsp:txBody>
      <dsp:txXfrm>
        <a:off x="2512414" y="2633916"/>
        <a:ext cx="105955" cy="105955"/>
      </dsp:txXfrm>
    </dsp:sp>
    <dsp:sp modelId="{E2E2FD78-E896-4A94-8414-727E363A5009}">
      <dsp:nvSpPr>
        <dsp:cNvPr id="0" name=""/>
        <dsp:cNvSpPr/>
      </dsp:nvSpPr>
      <dsp:spPr>
        <a:xfrm>
          <a:off x="3270049" y="1617852"/>
          <a:ext cx="1111069" cy="55553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effectLst/>
            </a:rPr>
            <a:t>Соціальні інститути</a:t>
          </a:r>
          <a:endParaRPr lang="uk-UA" sz="1600" b="1" kern="1200" dirty="0">
            <a:effectLst/>
          </a:endParaRPr>
        </a:p>
      </dsp:txBody>
      <dsp:txXfrm>
        <a:off x="3286320" y="1634123"/>
        <a:ext cx="1078527" cy="522992"/>
      </dsp:txXfrm>
    </dsp:sp>
    <dsp:sp modelId="{D5D1A27B-3457-4EEB-9EA1-9C7942CFFB17}">
      <dsp:nvSpPr>
        <dsp:cNvPr id="0" name=""/>
        <dsp:cNvSpPr/>
      </dsp:nvSpPr>
      <dsp:spPr>
        <a:xfrm rot="17160921">
          <a:off x="3887412" y="1231024"/>
          <a:ext cx="1363631" cy="18482"/>
        </a:xfrm>
        <a:custGeom>
          <a:avLst/>
          <a:gdLst/>
          <a:ahLst/>
          <a:cxnLst/>
          <a:rect l="0" t="0" r="0" b="0"/>
          <a:pathLst>
            <a:path>
              <a:moveTo>
                <a:pt x="0" y="9241"/>
              </a:moveTo>
              <a:lnTo>
                <a:pt x="1363631" y="9241"/>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uk-UA" sz="1600" b="1" kern="1200">
            <a:effectLst/>
          </a:endParaRPr>
        </a:p>
      </dsp:txBody>
      <dsp:txXfrm>
        <a:off x="4535137" y="1206175"/>
        <a:ext cx="68181" cy="68181"/>
      </dsp:txXfrm>
    </dsp:sp>
    <dsp:sp modelId="{70ACCE0A-DD2D-4DF2-9510-B1CE042CD49B}">
      <dsp:nvSpPr>
        <dsp:cNvPr id="0" name=""/>
        <dsp:cNvSpPr/>
      </dsp:nvSpPr>
      <dsp:spPr>
        <a:xfrm>
          <a:off x="4757337" y="307145"/>
          <a:ext cx="1720079" cy="55553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effectLst/>
            </a:rPr>
            <a:t>Групи та організації</a:t>
          </a:r>
          <a:endParaRPr lang="uk-UA" sz="1600" b="1" kern="1200" dirty="0">
            <a:effectLst/>
          </a:endParaRPr>
        </a:p>
      </dsp:txBody>
      <dsp:txXfrm>
        <a:off x="4773608" y="323416"/>
        <a:ext cx="1687537" cy="522992"/>
      </dsp:txXfrm>
    </dsp:sp>
    <dsp:sp modelId="{90EE2E44-BEBC-49F9-9FE1-DA8DEDD0EBD5}">
      <dsp:nvSpPr>
        <dsp:cNvPr id="0" name=""/>
        <dsp:cNvSpPr/>
      </dsp:nvSpPr>
      <dsp:spPr>
        <a:xfrm rot="19765824">
          <a:off x="6436041" y="424269"/>
          <a:ext cx="595388" cy="18482"/>
        </a:xfrm>
        <a:custGeom>
          <a:avLst/>
          <a:gdLst/>
          <a:ahLst/>
          <a:cxnLst/>
          <a:rect l="0" t="0" r="0" b="0"/>
          <a:pathLst>
            <a:path>
              <a:moveTo>
                <a:pt x="0" y="9241"/>
              </a:moveTo>
              <a:lnTo>
                <a:pt x="595388" y="9241"/>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uk-UA" sz="1600" b="1" kern="1200">
            <a:effectLst/>
          </a:endParaRPr>
        </a:p>
      </dsp:txBody>
      <dsp:txXfrm>
        <a:off x="6718850" y="418625"/>
        <a:ext cx="29769" cy="29769"/>
      </dsp:txXfrm>
    </dsp:sp>
    <dsp:sp modelId="{17809ECC-052F-473F-9FFF-6EB2C9C246CF}">
      <dsp:nvSpPr>
        <dsp:cNvPr id="0" name=""/>
        <dsp:cNvSpPr/>
      </dsp:nvSpPr>
      <dsp:spPr>
        <a:xfrm>
          <a:off x="6990053" y="4340"/>
          <a:ext cx="2486961" cy="55553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effectLst/>
            </a:rPr>
            <a:t>Індивіди (їх статуси та ролі)</a:t>
          </a:r>
          <a:endParaRPr lang="uk-UA" sz="1600" b="1" kern="1200" dirty="0">
            <a:effectLst/>
          </a:endParaRPr>
        </a:p>
      </dsp:txBody>
      <dsp:txXfrm>
        <a:off x="7006324" y="20611"/>
        <a:ext cx="2454419" cy="522992"/>
      </dsp:txXfrm>
    </dsp:sp>
    <dsp:sp modelId="{8D180896-17CD-4017-A3EA-773270D60F45}">
      <dsp:nvSpPr>
        <dsp:cNvPr id="0" name=""/>
        <dsp:cNvSpPr/>
      </dsp:nvSpPr>
      <dsp:spPr>
        <a:xfrm rot="1994815">
          <a:off x="6427250" y="743701"/>
          <a:ext cx="612969" cy="18482"/>
        </a:xfrm>
        <a:custGeom>
          <a:avLst/>
          <a:gdLst/>
          <a:ahLst/>
          <a:cxnLst/>
          <a:rect l="0" t="0" r="0" b="0"/>
          <a:pathLst>
            <a:path>
              <a:moveTo>
                <a:pt x="0" y="9241"/>
              </a:moveTo>
              <a:lnTo>
                <a:pt x="612969" y="9241"/>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uk-UA" sz="1600" b="1" kern="1200">
            <a:effectLst/>
          </a:endParaRPr>
        </a:p>
      </dsp:txBody>
      <dsp:txXfrm>
        <a:off x="6718411" y="737618"/>
        <a:ext cx="30648" cy="30648"/>
      </dsp:txXfrm>
    </dsp:sp>
    <dsp:sp modelId="{761F0867-7337-4AAF-8C6B-2E20251C44A3}">
      <dsp:nvSpPr>
        <dsp:cNvPr id="0" name=""/>
        <dsp:cNvSpPr/>
      </dsp:nvSpPr>
      <dsp:spPr>
        <a:xfrm>
          <a:off x="6990053" y="643205"/>
          <a:ext cx="2486961" cy="55553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effectLst/>
            </a:rPr>
            <a:t>Індивіди (їх статуси та ролі)</a:t>
          </a:r>
          <a:endParaRPr lang="uk-UA" sz="1600" b="1" kern="1200" dirty="0">
            <a:effectLst/>
          </a:endParaRPr>
        </a:p>
      </dsp:txBody>
      <dsp:txXfrm>
        <a:off x="7006324" y="659476"/>
        <a:ext cx="2454419" cy="522992"/>
      </dsp:txXfrm>
    </dsp:sp>
    <dsp:sp modelId="{D1DA6A91-54CB-4ED8-A604-ECBA5FED1377}">
      <dsp:nvSpPr>
        <dsp:cNvPr id="0" name=""/>
        <dsp:cNvSpPr/>
      </dsp:nvSpPr>
      <dsp:spPr>
        <a:xfrm rot="21557847">
          <a:off x="4381101" y="1883653"/>
          <a:ext cx="444461" cy="18482"/>
        </a:xfrm>
        <a:custGeom>
          <a:avLst/>
          <a:gdLst/>
          <a:ahLst/>
          <a:cxnLst/>
          <a:rect l="0" t="0" r="0" b="0"/>
          <a:pathLst>
            <a:path>
              <a:moveTo>
                <a:pt x="0" y="9241"/>
              </a:moveTo>
              <a:lnTo>
                <a:pt x="444461" y="9241"/>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uk-UA" sz="1600" b="1" kern="1200">
            <a:effectLst/>
          </a:endParaRPr>
        </a:p>
      </dsp:txBody>
      <dsp:txXfrm>
        <a:off x="4592220" y="1881782"/>
        <a:ext cx="22223" cy="22223"/>
      </dsp:txXfrm>
    </dsp:sp>
    <dsp:sp modelId="{6371576F-BE89-42BA-B69B-4AC8B74A050A}">
      <dsp:nvSpPr>
        <dsp:cNvPr id="0" name=""/>
        <dsp:cNvSpPr/>
      </dsp:nvSpPr>
      <dsp:spPr>
        <a:xfrm>
          <a:off x="4825546" y="1612402"/>
          <a:ext cx="1457889" cy="55553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effectLst/>
            </a:rPr>
            <a:t>Групи та організації</a:t>
          </a:r>
          <a:endParaRPr lang="uk-UA" sz="1600" b="1" kern="1200" dirty="0">
            <a:effectLst/>
          </a:endParaRPr>
        </a:p>
      </dsp:txBody>
      <dsp:txXfrm>
        <a:off x="4841817" y="1628673"/>
        <a:ext cx="1425347" cy="522992"/>
      </dsp:txXfrm>
    </dsp:sp>
    <dsp:sp modelId="{D83F1DC8-F805-454D-AFF7-509DD477E16A}">
      <dsp:nvSpPr>
        <dsp:cNvPr id="0" name=""/>
        <dsp:cNvSpPr/>
      </dsp:nvSpPr>
      <dsp:spPr>
        <a:xfrm rot="19429964">
          <a:off x="6230392" y="1718487"/>
          <a:ext cx="550512" cy="18482"/>
        </a:xfrm>
        <a:custGeom>
          <a:avLst/>
          <a:gdLst/>
          <a:ahLst/>
          <a:cxnLst/>
          <a:rect l="0" t="0" r="0" b="0"/>
          <a:pathLst>
            <a:path>
              <a:moveTo>
                <a:pt x="0" y="9241"/>
              </a:moveTo>
              <a:lnTo>
                <a:pt x="550512" y="9241"/>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uk-UA" sz="1600" b="1" kern="1200">
            <a:effectLst/>
          </a:endParaRPr>
        </a:p>
      </dsp:txBody>
      <dsp:txXfrm>
        <a:off x="6491886" y="1713965"/>
        <a:ext cx="27525" cy="27525"/>
      </dsp:txXfrm>
    </dsp:sp>
    <dsp:sp modelId="{A7581332-BD4A-46AB-B95E-1981A1964DBD}">
      <dsp:nvSpPr>
        <dsp:cNvPr id="0" name=""/>
        <dsp:cNvSpPr/>
      </dsp:nvSpPr>
      <dsp:spPr>
        <a:xfrm>
          <a:off x="6727863" y="1282070"/>
          <a:ext cx="2502805" cy="56643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effectLst/>
            </a:rPr>
            <a:t>Індивіди (їх статуси та ролі)</a:t>
          </a:r>
          <a:endParaRPr lang="uk-UA" sz="1600" b="1" kern="1200" dirty="0">
            <a:effectLst/>
          </a:endParaRPr>
        </a:p>
      </dsp:txBody>
      <dsp:txXfrm>
        <a:off x="6744453" y="1298660"/>
        <a:ext cx="2469625" cy="533254"/>
      </dsp:txXfrm>
    </dsp:sp>
    <dsp:sp modelId="{3C1871B8-FF7C-45AA-BA8E-093F0830614A}">
      <dsp:nvSpPr>
        <dsp:cNvPr id="0" name=""/>
        <dsp:cNvSpPr/>
      </dsp:nvSpPr>
      <dsp:spPr>
        <a:xfrm rot="2170036">
          <a:off x="6230392" y="2043369"/>
          <a:ext cx="550512" cy="18482"/>
        </a:xfrm>
        <a:custGeom>
          <a:avLst/>
          <a:gdLst/>
          <a:ahLst/>
          <a:cxnLst/>
          <a:rect l="0" t="0" r="0" b="0"/>
          <a:pathLst>
            <a:path>
              <a:moveTo>
                <a:pt x="0" y="9241"/>
              </a:moveTo>
              <a:lnTo>
                <a:pt x="550512" y="9241"/>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uk-UA" sz="1600" b="1" kern="1200">
            <a:effectLst/>
          </a:endParaRPr>
        </a:p>
      </dsp:txBody>
      <dsp:txXfrm>
        <a:off x="6491886" y="2038847"/>
        <a:ext cx="27525" cy="27525"/>
      </dsp:txXfrm>
    </dsp:sp>
    <dsp:sp modelId="{84F98966-ADEB-4363-86B1-BFB7B8B3BF71}">
      <dsp:nvSpPr>
        <dsp:cNvPr id="0" name=""/>
        <dsp:cNvSpPr/>
      </dsp:nvSpPr>
      <dsp:spPr>
        <a:xfrm>
          <a:off x="6727863" y="1931834"/>
          <a:ext cx="2502805" cy="56643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effectLst/>
            </a:rPr>
            <a:t>Індивіди (їх статуси та ролі)</a:t>
          </a:r>
          <a:endParaRPr lang="uk-UA" sz="1600" b="1" kern="1200" dirty="0">
            <a:effectLst/>
          </a:endParaRPr>
        </a:p>
      </dsp:txBody>
      <dsp:txXfrm>
        <a:off x="6744453" y="1948424"/>
        <a:ext cx="2469625" cy="533254"/>
      </dsp:txXfrm>
    </dsp:sp>
    <dsp:sp modelId="{E2143437-FD05-4C0E-97CF-FAFA48882209}">
      <dsp:nvSpPr>
        <dsp:cNvPr id="0" name=""/>
        <dsp:cNvSpPr/>
      </dsp:nvSpPr>
      <dsp:spPr>
        <a:xfrm rot="4468094">
          <a:off x="3866730" y="2563221"/>
          <a:ext cx="1404995" cy="18482"/>
        </a:xfrm>
        <a:custGeom>
          <a:avLst/>
          <a:gdLst/>
          <a:ahLst/>
          <a:cxnLst/>
          <a:rect l="0" t="0" r="0" b="0"/>
          <a:pathLst>
            <a:path>
              <a:moveTo>
                <a:pt x="0" y="9241"/>
              </a:moveTo>
              <a:lnTo>
                <a:pt x="1404995" y="9241"/>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uk-UA" sz="1600" b="1" kern="1200">
            <a:effectLst/>
          </a:endParaRPr>
        </a:p>
      </dsp:txBody>
      <dsp:txXfrm>
        <a:off x="4534103" y="2537338"/>
        <a:ext cx="70249" cy="70249"/>
      </dsp:txXfrm>
    </dsp:sp>
    <dsp:sp modelId="{41E2151B-A007-4C14-972A-D35CF98A0E77}">
      <dsp:nvSpPr>
        <dsp:cNvPr id="0" name=""/>
        <dsp:cNvSpPr/>
      </dsp:nvSpPr>
      <dsp:spPr>
        <a:xfrm>
          <a:off x="4757337" y="2971539"/>
          <a:ext cx="2082732" cy="55553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effectLst/>
            </a:rPr>
            <a:t>Групи та організації</a:t>
          </a:r>
          <a:endParaRPr lang="uk-UA" sz="1600" b="1" kern="1200" dirty="0">
            <a:effectLst/>
          </a:endParaRPr>
        </a:p>
      </dsp:txBody>
      <dsp:txXfrm>
        <a:off x="4773608" y="2987810"/>
        <a:ext cx="2050190" cy="522992"/>
      </dsp:txXfrm>
    </dsp:sp>
    <dsp:sp modelId="{CF7CD561-D5F3-4AA8-BB62-0BA9CE72F351}">
      <dsp:nvSpPr>
        <dsp:cNvPr id="0" name=""/>
        <dsp:cNvSpPr/>
      </dsp:nvSpPr>
      <dsp:spPr>
        <a:xfrm rot="19387747">
          <a:off x="6775986" y="3047820"/>
          <a:ext cx="640803" cy="18482"/>
        </a:xfrm>
        <a:custGeom>
          <a:avLst/>
          <a:gdLst/>
          <a:ahLst/>
          <a:cxnLst/>
          <a:rect l="0" t="0" r="0" b="0"/>
          <a:pathLst>
            <a:path>
              <a:moveTo>
                <a:pt x="0" y="9241"/>
              </a:moveTo>
              <a:lnTo>
                <a:pt x="640803" y="9241"/>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uk-UA" sz="1600" b="1" kern="1200">
            <a:effectLst/>
          </a:endParaRPr>
        </a:p>
      </dsp:txBody>
      <dsp:txXfrm>
        <a:off x="7080368" y="3041041"/>
        <a:ext cx="32040" cy="32040"/>
      </dsp:txXfrm>
    </dsp:sp>
    <dsp:sp modelId="{1FF428F3-0CE0-40C9-A56C-C36A44A935FA}">
      <dsp:nvSpPr>
        <dsp:cNvPr id="0" name=""/>
        <dsp:cNvSpPr/>
      </dsp:nvSpPr>
      <dsp:spPr>
        <a:xfrm>
          <a:off x="7352706" y="2581599"/>
          <a:ext cx="2502805" cy="56643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smtClean="0">
              <a:effectLst/>
            </a:rPr>
            <a:t>Індивіди (їх статуси та ролі)</a:t>
          </a:r>
          <a:endParaRPr lang="uk-UA" sz="1600" b="1" kern="1200" dirty="0">
            <a:effectLst/>
          </a:endParaRPr>
        </a:p>
      </dsp:txBody>
      <dsp:txXfrm>
        <a:off x="7369296" y="2598189"/>
        <a:ext cx="2469625" cy="533254"/>
      </dsp:txXfrm>
    </dsp:sp>
    <dsp:sp modelId="{B60CE7E7-2851-4CF7-9FF3-5AE4F917BF37}">
      <dsp:nvSpPr>
        <dsp:cNvPr id="0" name=""/>
        <dsp:cNvSpPr/>
      </dsp:nvSpPr>
      <dsp:spPr>
        <a:xfrm rot="1641610">
          <a:off x="6807785" y="3372702"/>
          <a:ext cx="577205" cy="18482"/>
        </a:xfrm>
        <a:custGeom>
          <a:avLst/>
          <a:gdLst/>
          <a:ahLst/>
          <a:cxnLst/>
          <a:rect l="0" t="0" r="0" b="0"/>
          <a:pathLst>
            <a:path>
              <a:moveTo>
                <a:pt x="0" y="9241"/>
              </a:moveTo>
              <a:lnTo>
                <a:pt x="577205" y="9241"/>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uk-UA" sz="1600" b="1" kern="1200">
            <a:effectLst/>
          </a:endParaRPr>
        </a:p>
      </dsp:txBody>
      <dsp:txXfrm>
        <a:off x="7081958" y="3367513"/>
        <a:ext cx="28860" cy="28860"/>
      </dsp:txXfrm>
    </dsp:sp>
    <dsp:sp modelId="{F98B1594-DA78-461E-97A7-C7B3B3780307}">
      <dsp:nvSpPr>
        <dsp:cNvPr id="0" name=""/>
        <dsp:cNvSpPr/>
      </dsp:nvSpPr>
      <dsp:spPr>
        <a:xfrm>
          <a:off x="7352706" y="3231363"/>
          <a:ext cx="2502805" cy="56643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smtClean="0">
              <a:effectLst/>
            </a:rPr>
            <a:t>Індивіди (їх статуси та ролі)</a:t>
          </a:r>
          <a:endParaRPr lang="uk-UA" sz="1600" b="1" kern="1200" dirty="0">
            <a:effectLst/>
          </a:endParaRPr>
        </a:p>
      </dsp:txBody>
      <dsp:txXfrm>
        <a:off x="7369296" y="3247953"/>
        <a:ext cx="2469625" cy="533254"/>
      </dsp:txXfrm>
    </dsp:sp>
    <dsp:sp modelId="{99E2B308-E821-470A-BA9B-6473B8DC89D3}">
      <dsp:nvSpPr>
        <dsp:cNvPr id="0" name=""/>
        <dsp:cNvSpPr/>
      </dsp:nvSpPr>
      <dsp:spPr>
        <a:xfrm rot="2601126">
          <a:off x="1596324" y="4134172"/>
          <a:ext cx="1938136" cy="18482"/>
        </a:xfrm>
        <a:custGeom>
          <a:avLst/>
          <a:gdLst/>
          <a:ahLst/>
          <a:cxnLst/>
          <a:rect l="0" t="0" r="0" b="0"/>
          <a:pathLst>
            <a:path>
              <a:moveTo>
                <a:pt x="0" y="9241"/>
              </a:moveTo>
              <a:lnTo>
                <a:pt x="1938136" y="9241"/>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uk-UA" sz="1600" b="1" kern="1200">
            <a:effectLst/>
          </a:endParaRPr>
        </a:p>
      </dsp:txBody>
      <dsp:txXfrm>
        <a:off x="2516938" y="4094960"/>
        <a:ext cx="96906" cy="96906"/>
      </dsp:txXfrm>
    </dsp:sp>
    <dsp:sp modelId="{F01CAC65-A608-4446-8AA9-5D475A818AB0}">
      <dsp:nvSpPr>
        <dsp:cNvPr id="0" name=""/>
        <dsp:cNvSpPr/>
      </dsp:nvSpPr>
      <dsp:spPr>
        <a:xfrm>
          <a:off x="3270049" y="4530892"/>
          <a:ext cx="1111069" cy="55553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effectLst/>
            </a:rPr>
            <a:t>Соціальні інститути</a:t>
          </a:r>
          <a:endParaRPr lang="uk-UA" sz="1600" b="1" kern="1200" dirty="0">
            <a:effectLst/>
          </a:endParaRPr>
        </a:p>
      </dsp:txBody>
      <dsp:txXfrm>
        <a:off x="3286320" y="4547163"/>
        <a:ext cx="1078527" cy="522992"/>
      </dsp:txXfrm>
    </dsp:sp>
    <dsp:sp modelId="{1B98DDCB-61A2-46AC-B51B-9A4FC5E95122}">
      <dsp:nvSpPr>
        <dsp:cNvPr id="0" name=""/>
        <dsp:cNvSpPr/>
      </dsp:nvSpPr>
      <dsp:spPr>
        <a:xfrm rot="19457599">
          <a:off x="4329674" y="4639702"/>
          <a:ext cx="547314" cy="18482"/>
        </a:xfrm>
        <a:custGeom>
          <a:avLst/>
          <a:gdLst/>
          <a:ahLst/>
          <a:cxnLst/>
          <a:rect l="0" t="0" r="0" b="0"/>
          <a:pathLst>
            <a:path>
              <a:moveTo>
                <a:pt x="0" y="9241"/>
              </a:moveTo>
              <a:lnTo>
                <a:pt x="547314" y="9241"/>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uk-UA" sz="1600" b="1" kern="1200">
            <a:effectLst/>
          </a:endParaRPr>
        </a:p>
      </dsp:txBody>
      <dsp:txXfrm>
        <a:off x="4589649" y="4635260"/>
        <a:ext cx="27365" cy="27365"/>
      </dsp:txXfrm>
    </dsp:sp>
    <dsp:sp modelId="{8302726E-D35F-4366-B788-A2BAA216B6A1}">
      <dsp:nvSpPr>
        <dsp:cNvPr id="0" name=""/>
        <dsp:cNvSpPr/>
      </dsp:nvSpPr>
      <dsp:spPr>
        <a:xfrm>
          <a:off x="4825546" y="4211459"/>
          <a:ext cx="1856485" cy="55553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effectLst/>
            </a:rPr>
            <a:t>Групи та організації</a:t>
          </a:r>
          <a:endParaRPr lang="uk-UA" sz="1600" b="1" kern="1200" dirty="0">
            <a:effectLst/>
          </a:endParaRPr>
        </a:p>
      </dsp:txBody>
      <dsp:txXfrm>
        <a:off x="4841817" y="4227730"/>
        <a:ext cx="1823943" cy="522992"/>
      </dsp:txXfrm>
    </dsp:sp>
    <dsp:sp modelId="{B4345144-F804-4F35-894E-DA7DECD69FCF}">
      <dsp:nvSpPr>
        <dsp:cNvPr id="0" name=""/>
        <dsp:cNvSpPr/>
      </dsp:nvSpPr>
      <dsp:spPr>
        <a:xfrm rot="19429964">
          <a:off x="6628989" y="4317544"/>
          <a:ext cx="550512" cy="18482"/>
        </a:xfrm>
        <a:custGeom>
          <a:avLst/>
          <a:gdLst/>
          <a:ahLst/>
          <a:cxnLst/>
          <a:rect l="0" t="0" r="0" b="0"/>
          <a:pathLst>
            <a:path>
              <a:moveTo>
                <a:pt x="0" y="9241"/>
              </a:moveTo>
              <a:lnTo>
                <a:pt x="550512" y="9241"/>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uk-UA" sz="1600" b="1" kern="1200">
            <a:effectLst/>
          </a:endParaRPr>
        </a:p>
      </dsp:txBody>
      <dsp:txXfrm>
        <a:off x="6890482" y="4313023"/>
        <a:ext cx="27525" cy="27525"/>
      </dsp:txXfrm>
    </dsp:sp>
    <dsp:sp modelId="{BA70241B-1EA1-4753-B035-7A6CF35E14EF}">
      <dsp:nvSpPr>
        <dsp:cNvPr id="0" name=""/>
        <dsp:cNvSpPr/>
      </dsp:nvSpPr>
      <dsp:spPr>
        <a:xfrm>
          <a:off x="7126459" y="3881127"/>
          <a:ext cx="2502805" cy="56643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smtClean="0">
              <a:effectLst/>
            </a:rPr>
            <a:t>Індивіди (їх статуси та ролі)</a:t>
          </a:r>
          <a:endParaRPr lang="uk-UA" sz="1600" b="1" kern="1200" dirty="0">
            <a:effectLst/>
          </a:endParaRPr>
        </a:p>
      </dsp:txBody>
      <dsp:txXfrm>
        <a:off x="7143049" y="3897717"/>
        <a:ext cx="2469625" cy="533254"/>
      </dsp:txXfrm>
    </dsp:sp>
    <dsp:sp modelId="{FF518B2C-201D-4A01-9B50-ACDBCDF0F3B2}">
      <dsp:nvSpPr>
        <dsp:cNvPr id="0" name=""/>
        <dsp:cNvSpPr/>
      </dsp:nvSpPr>
      <dsp:spPr>
        <a:xfrm rot="2170036">
          <a:off x="6628989" y="4642426"/>
          <a:ext cx="550512" cy="18482"/>
        </a:xfrm>
        <a:custGeom>
          <a:avLst/>
          <a:gdLst/>
          <a:ahLst/>
          <a:cxnLst/>
          <a:rect l="0" t="0" r="0" b="0"/>
          <a:pathLst>
            <a:path>
              <a:moveTo>
                <a:pt x="0" y="9241"/>
              </a:moveTo>
              <a:lnTo>
                <a:pt x="550512" y="9241"/>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uk-UA" sz="1600" b="1" kern="1200">
            <a:effectLst/>
          </a:endParaRPr>
        </a:p>
      </dsp:txBody>
      <dsp:txXfrm>
        <a:off x="6890482" y="4637905"/>
        <a:ext cx="27525" cy="27525"/>
      </dsp:txXfrm>
    </dsp:sp>
    <dsp:sp modelId="{499E3A34-AF0A-42B0-9AA3-0ABAFE9D255E}">
      <dsp:nvSpPr>
        <dsp:cNvPr id="0" name=""/>
        <dsp:cNvSpPr/>
      </dsp:nvSpPr>
      <dsp:spPr>
        <a:xfrm>
          <a:off x="7126459" y="4530892"/>
          <a:ext cx="2502805" cy="56643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smtClean="0">
              <a:effectLst/>
            </a:rPr>
            <a:t>Індивіди (їх статуси та ролі)</a:t>
          </a:r>
          <a:endParaRPr lang="uk-UA" sz="1600" b="1" kern="1200" dirty="0">
            <a:effectLst/>
          </a:endParaRPr>
        </a:p>
      </dsp:txBody>
      <dsp:txXfrm>
        <a:off x="7143049" y="4547482"/>
        <a:ext cx="2469625" cy="533254"/>
      </dsp:txXfrm>
    </dsp:sp>
    <dsp:sp modelId="{5272B534-15F5-4AFA-B1F7-24DD6D45D5AA}">
      <dsp:nvSpPr>
        <dsp:cNvPr id="0" name=""/>
        <dsp:cNvSpPr/>
      </dsp:nvSpPr>
      <dsp:spPr>
        <a:xfrm rot="2142401">
          <a:off x="4329674" y="4959134"/>
          <a:ext cx="547314" cy="18482"/>
        </a:xfrm>
        <a:custGeom>
          <a:avLst/>
          <a:gdLst/>
          <a:ahLst/>
          <a:cxnLst/>
          <a:rect l="0" t="0" r="0" b="0"/>
          <a:pathLst>
            <a:path>
              <a:moveTo>
                <a:pt x="0" y="9241"/>
              </a:moveTo>
              <a:lnTo>
                <a:pt x="547314" y="9241"/>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uk-UA" sz="1600" b="1" kern="1200">
            <a:effectLst/>
          </a:endParaRPr>
        </a:p>
      </dsp:txBody>
      <dsp:txXfrm>
        <a:off x="4589649" y="4954693"/>
        <a:ext cx="27365" cy="27365"/>
      </dsp:txXfrm>
    </dsp:sp>
    <dsp:sp modelId="{A08A4828-41DF-451E-8C08-9519DC5149EC}">
      <dsp:nvSpPr>
        <dsp:cNvPr id="0" name=""/>
        <dsp:cNvSpPr/>
      </dsp:nvSpPr>
      <dsp:spPr>
        <a:xfrm>
          <a:off x="4825546" y="4850324"/>
          <a:ext cx="2102043" cy="55553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84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effectLst/>
            </a:rPr>
            <a:t>Групи та організації</a:t>
          </a:r>
          <a:endParaRPr lang="uk-UA" sz="1600" b="1" kern="1200" dirty="0">
            <a:effectLst/>
          </a:endParaRPr>
        </a:p>
      </dsp:txBody>
      <dsp:txXfrm>
        <a:off x="4841817" y="4866595"/>
        <a:ext cx="2069501" cy="5229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pPr/>
              <a:t>11/2/2021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57622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CBC1C18-307B-4F68-A007-B5B542270E8D}" type="datetimeFigureOut">
              <a:rPr lang="en-US" smtClean="0"/>
              <a:pPr/>
              <a:t>11/2/2021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83560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CBC1C18-307B-4F68-A007-B5B542270E8D}" type="datetimeFigureOut">
              <a:rPr lang="en-US" smtClean="0"/>
              <a:pPr/>
              <a:t>11/2/2021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786983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CBC1C18-307B-4F68-A007-B5B542270E8D}" type="datetimeFigureOut">
              <a:rPr lang="en-US" smtClean="0"/>
              <a:pPr/>
              <a:t>11/2/2021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6538934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CBC1C18-307B-4F68-A007-B5B542270E8D}" type="datetimeFigureOut">
              <a:rPr lang="en-US" smtClean="0"/>
              <a:pPr/>
              <a:t>11/2/2021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830543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CBC1C18-307B-4F68-A007-B5B542270E8D}" type="datetimeFigureOut">
              <a:rPr lang="en-US" smtClean="0"/>
              <a:pPr/>
              <a:t>11/2/2021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8952894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CBC1C18-307B-4F68-A007-B5B542270E8D}" type="datetimeFigureOut">
              <a:rPr lang="en-US" smtClean="0"/>
              <a:pPr/>
              <a:t>11/2/2021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98077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pPr/>
              <a:t>11/2/2021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26375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pPr/>
              <a:t>11/2/2021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7526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pPr/>
              <a:t>11/2/2021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294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5059C3-6A89-4494-99FF-5A4D6FFD50EB}" type="datetimeFigureOut">
              <a:rPr lang="en-US" smtClean="0"/>
              <a:pPr/>
              <a:t>11/2/2021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962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pPr/>
              <a:t>11/2/2021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4446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pPr/>
              <a:t>11/2/2021</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9160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pPr/>
              <a:t>11/2/2021</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866357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pPr/>
              <a:t>11/2/2021</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1960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7D525BB-DA17-4BA0-B3C8-3AC3ABC827E6}" type="datetimeFigureOut">
              <a:rPr lang="en-US" smtClean="0"/>
              <a:pPr/>
              <a:t>11/2/2021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57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B16C4C9A-3960-41CF-A4E9-2A8FB932454B}" type="datetimeFigureOut">
              <a:rPr lang="en-US" smtClean="0"/>
              <a:pPr/>
              <a:t>11/2/2021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r>
              <a:rPr lang="en-US" smtClean="0"/>
              <a:t>
              </a:t>
            </a:r>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998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CBC1C18-307B-4F68-A007-B5B542270E8D}" type="datetimeFigureOut">
              <a:rPr lang="en-US" smtClean="0"/>
              <a:pPr/>
              <a:t>11/2/2021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smtClean="0"/>
              <a:t>
              </a:t>
            </a:r>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25529293"/>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hf sldNum="0" hdr="0" ftr="0" dt="0"/>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533400"/>
            <a:ext cx="10363200" cy="2590801"/>
          </a:xfrm>
        </p:spPr>
        <p:txBody>
          <a:bodyPr>
            <a:normAutofit/>
          </a:bodyPr>
          <a:lstStyle/>
          <a:p>
            <a:r>
              <a:rPr lang="uk-UA" sz="4800" b="1" dirty="0">
                <a:effectLst>
                  <a:outerShdw blurRad="38100" dist="38100" dir="2700000" algn="tl">
                    <a:srgbClr val="000000">
                      <a:alpha val="43137"/>
                    </a:srgbClr>
                  </a:outerShdw>
                </a:effectLst>
              </a:rPr>
              <a:t>Тема: </a:t>
            </a:r>
            <a:r>
              <a:rPr lang="uk-UA" sz="4800" b="1" dirty="0" smtClean="0">
                <a:effectLst>
                  <a:outerShdw blurRad="38100" dist="38100" dir="2700000" algn="tl">
                    <a:srgbClr val="000000">
                      <a:alpha val="43137"/>
                    </a:srgbClr>
                  </a:outerShdw>
                </a:effectLst>
              </a:rPr>
              <a:t>Соціальні інститути</a:t>
            </a:r>
            <a:endParaRPr lang="ru-RU" sz="4800"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752600" y="2971800"/>
            <a:ext cx="9067800" cy="3124200"/>
          </a:xfrm>
        </p:spPr>
        <p:txBody>
          <a:bodyPr>
            <a:normAutofit fontScale="70000" lnSpcReduction="20000"/>
          </a:bodyPr>
          <a:lstStyle/>
          <a:p>
            <a:pPr lvl="0"/>
            <a:endParaRPr lang="ru-RU" b="1" dirty="0" smtClean="0">
              <a:solidFill>
                <a:schemeClr val="tx1"/>
              </a:solidFill>
              <a:effectLst>
                <a:outerShdw blurRad="38100" dist="38100" dir="2700000" algn="tl">
                  <a:srgbClr val="000000">
                    <a:alpha val="43137"/>
                  </a:srgbClr>
                </a:outerShdw>
              </a:effectLst>
            </a:endParaRPr>
          </a:p>
          <a:p>
            <a:pPr algn="just"/>
            <a:r>
              <a:rPr lang="uk-UA" sz="4200" b="1" noProof="1" smtClean="0">
                <a:solidFill>
                  <a:schemeClr val="tx1"/>
                </a:solidFill>
                <a:effectLst>
                  <a:outerShdw blurRad="38100" dist="38100" dir="2700000" algn="tl">
                    <a:srgbClr val="000000">
                      <a:alpha val="43137"/>
                    </a:srgbClr>
                  </a:outerShdw>
                </a:effectLst>
              </a:rPr>
              <a:t>1. Поняття соціального інституту.</a:t>
            </a:r>
            <a:endParaRPr lang="uk-UA" sz="4200" noProof="1" smtClean="0">
              <a:solidFill>
                <a:schemeClr val="tx1"/>
              </a:solidFill>
              <a:effectLst>
                <a:outerShdw blurRad="38100" dist="38100" dir="2700000" algn="tl">
                  <a:srgbClr val="000000">
                    <a:alpha val="43137"/>
                  </a:srgbClr>
                </a:outerShdw>
              </a:effectLst>
            </a:endParaRPr>
          </a:p>
          <a:p>
            <a:pPr algn="just"/>
            <a:r>
              <a:rPr lang="uk-UA" sz="4200" b="1" noProof="1" smtClean="0">
                <a:solidFill>
                  <a:schemeClr val="tx1"/>
                </a:solidFill>
                <a:effectLst>
                  <a:outerShdw blurRad="38100" dist="38100" dir="2700000" algn="tl">
                    <a:srgbClr val="000000">
                      <a:alpha val="43137"/>
                    </a:srgbClr>
                  </a:outerShdw>
                </a:effectLst>
              </a:rPr>
              <a:t>2. Інституціоналізація як соціальний феномен.</a:t>
            </a:r>
            <a:endParaRPr lang="uk-UA" sz="4200" noProof="1" smtClean="0">
              <a:solidFill>
                <a:schemeClr val="tx1"/>
              </a:solidFill>
              <a:effectLst>
                <a:outerShdw blurRad="38100" dist="38100" dir="2700000" algn="tl">
                  <a:srgbClr val="000000">
                    <a:alpha val="43137"/>
                  </a:srgbClr>
                </a:outerShdw>
              </a:effectLst>
            </a:endParaRPr>
          </a:p>
          <a:p>
            <a:pPr algn="just"/>
            <a:r>
              <a:rPr lang="uk-UA" sz="4200" b="1" noProof="1" smtClean="0">
                <a:solidFill>
                  <a:schemeClr val="tx1"/>
                </a:solidFill>
                <a:effectLst>
                  <a:outerShdw blurRad="38100" dist="38100" dir="2700000" algn="tl">
                    <a:srgbClr val="000000">
                      <a:alpha val="43137"/>
                    </a:srgbClr>
                  </a:outerShdw>
                </a:effectLst>
              </a:rPr>
              <a:t>3. Функції соціальних інститутів.</a:t>
            </a:r>
            <a:endParaRPr lang="uk-UA" sz="4200" noProof="1" smtClean="0">
              <a:solidFill>
                <a:schemeClr val="tx1"/>
              </a:solidFill>
              <a:effectLst>
                <a:outerShdw blurRad="38100" dist="38100" dir="2700000" algn="tl">
                  <a:srgbClr val="000000">
                    <a:alpha val="43137"/>
                  </a:srgbClr>
                </a:outerShdw>
              </a:effectLst>
            </a:endParaRPr>
          </a:p>
          <a:p>
            <a:pPr algn="just">
              <a:tabLst>
                <a:tab pos="269875" algn="l"/>
                <a:tab pos="1079500" algn="l"/>
              </a:tabLst>
            </a:pPr>
            <a:r>
              <a:rPr lang="uk-UA" sz="4200" b="1" noProof="1" smtClean="0">
                <a:solidFill>
                  <a:schemeClr val="tx1"/>
                </a:solidFill>
                <a:effectLst>
                  <a:outerShdw blurRad="38100" dist="38100" dir="2700000" algn="tl">
                    <a:srgbClr val="000000">
                      <a:alpha val="43137"/>
                    </a:srgbClr>
                  </a:outerShdw>
                </a:effectLst>
              </a:rPr>
              <a:t>4.Трансформації соціальних інститутів в сучасному суспільстві.</a:t>
            </a:r>
            <a:endParaRPr lang="uk-UA" sz="4200" noProof="1">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Інституціоналізація як соціальний </a:t>
            </a:r>
            <a:r>
              <a:rPr lang="uk-UA" sz="3600" b="1" dirty="0" smtClean="0">
                <a:effectLst>
                  <a:outerShdw blurRad="38100" dist="38100" dir="2700000" algn="tl">
                    <a:srgbClr val="000000">
                      <a:alpha val="43137"/>
                    </a:srgbClr>
                  </a:outerShdw>
                </a:effectLst>
              </a:rPr>
              <a:t>феномен</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a:bodyPr>
          <a:lstStyle/>
          <a:p>
            <a:pPr algn="just"/>
            <a:r>
              <a:rPr lang="uk-UA" b="1" u="sng" dirty="0" smtClean="0"/>
              <a:t>Для початку процесу </a:t>
            </a:r>
            <a:r>
              <a:rPr lang="uk-UA" b="1" u="sng" dirty="0" err="1" smtClean="0"/>
              <a:t>інституціоналізації</a:t>
            </a:r>
            <a:r>
              <a:rPr lang="uk-UA" b="1" u="sng" dirty="0" smtClean="0"/>
              <a:t> необхідні такі умови: </a:t>
            </a:r>
            <a:endParaRPr lang="ru-RU" b="1" u="sng" dirty="0" smtClean="0"/>
          </a:p>
          <a:p>
            <a:pPr algn="just"/>
            <a:r>
              <a:rPr lang="uk-UA" sz="2400" b="1" dirty="0" smtClean="0"/>
              <a:t>1.</a:t>
            </a:r>
            <a:r>
              <a:rPr lang="uk-UA" sz="2400" dirty="0" smtClean="0"/>
              <a:t> </a:t>
            </a:r>
            <a:r>
              <a:rPr lang="uk-UA" sz="2400" b="1" dirty="0" smtClean="0"/>
              <a:t>Об'єктивна потреба, усвідомлювана в суспільстві як загальнозначуща, </a:t>
            </a:r>
            <a:r>
              <a:rPr lang="uk-UA" sz="2400" b="1" u="sng" noProof="1" smtClean="0"/>
              <a:t>загальносоціальна</a:t>
            </a:r>
            <a:r>
              <a:rPr lang="uk-UA" sz="2400" b="1" dirty="0" smtClean="0"/>
              <a:t>.</a:t>
            </a:r>
            <a:r>
              <a:rPr lang="uk-UA" sz="2400" dirty="0" smtClean="0"/>
              <a:t> </a:t>
            </a:r>
          </a:p>
          <a:p>
            <a:pPr algn="just"/>
            <a:r>
              <a:rPr lang="uk-UA" sz="2400" dirty="0" smtClean="0"/>
              <a:t>Її задоволення можливе тільки у процесі соціальної взаємодії. Якщо така потреба стає незначною або зникає зовсім, тоді існування соціального інституту стає неактуальним, навіть гальмівним. </a:t>
            </a:r>
          </a:p>
          <a:p>
            <a:pPr algn="just"/>
            <a:r>
              <a:rPr lang="uk-UA" sz="2400" u="sng" dirty="0" smtClean="0"/>
              <a:t>Наприклад, інститут лицарства у середньовічній Європі.</a:t>
            </a:r>
            <a:endParaRPr lang="ru-RU" sz="2400" u="sng" dirty="0" smtClean="0"/>
          </a:p>
          <a:p>
            <a:pPr algn="just"/>
            <a:endParaRPr lang="ru-RU"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Інституціоналізація </a:t>
            </a:r>
            <a:r>
              <a:rPr lang="uk-UA" sz="3600" b="1" dirty="0" smtClean="0">
                <a:effectLst>
                  <a:outerShdw blurRad="38100" dist="38100" dir="2700000" algn="tl">
                    <a:srgbClr val="000000">
                      <a:alpha val="43137"/>
                    </a:srgbClr>
                  </a:outerShdw>
                </a:effectLst>
              </a:rPr>
              <a:t>як соціальний феномен</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fontScale="92500" lnSpcReduction="10000"/>
          </a:bodyPr>
          <a:lstStyle/>
          <a:p>
            <a:pPr algn="just"/>
            <a:r>
              <a:rPr lang="uk-UA" sz="2400" b="1" dirty="0" smtClean="0"/>
              <a:t>Об'єктивна потреба в інституті освіти виникла тоді, коли сім</a:t>
            </a:r>
            <a:r>
              <a:rPr lang="en-US" sz="2400" b="1" dirty="0" smtClean="0"/>
              <a:t>’</a:t>
            </a:r>
            <a:r>
              <a:rPr lang="uk-UA" sz="2400" b="1" dirty="0" smtClean="0"/>
              <a:t>я вже не могла повною мірою забезпечувати набуття професійних знань і вмінь </a:t>
            </a:r>
          </a:p>
          <a:p>
            <a:pPr algn="just"/>
            <a:endParaRPr lang="uk-UA" sz="2400" b="1" dirty="0" smtClean="0"/>
          </a:p>
          <a:p>
            <a:pPr algn="just"/>
            <a:r>
              <a:rPr lang="uk-UA" sz="2400" dirty="0" smtClean="0"/>
              <a:t>Функціонування соціального інституту освіти пов’язане насамперед із задоволенням таких </a:t>
            </a:r>
            <a:r>
              <a:rPr lang="uk-UA" sz="2400" b="1" u="sng" dirty="0" smtClean="0"/>
              <a:t>потреб суспільства </a:t>
            </a:r>
            <a:r>
              <a:rPr lang="uk-UA" sz="2400" dirty="0" smtClean="0"/>
              <a:t>як </a:t>
            </a:r>
            <a:r>
              <a:rPr lang="uk-UA" sz="2400" b="1" u="sng" dirty="0" smtClean="0"/>
              <a:t>відтворення різних категорій робітників, залучення молодого покоління до праці, підготовка його до виконання різних видів професійної діяльності, ролей, зайняття певних посад, певних позицій у сучасному суспільстві</a:t>
            </a:r>
            <a:r>
              <a:rPr lang="uk-UA" sz="2400" dirty="0" smtClean="0"/>
              <a:t>. </a:t>
            </a:r>
          </a:p>
          <a:p>
            <a:pPr algn="just"/>
            <a:r>
              <a:rPr lang="uk-UA" sz="2400" dirty="0" smtClean="0"/>
              <a:t>Як уже говорилося, цю функцію може виконувати сім’я, але тільки частково. Це дуже складний процес, що потребує великих матеріальних витрат, часу, професійних можливостей. Сім’я не в змозі забезпечити сучасну людину повним обсягом знань, навичок, умінь, котрими має володіти сучасний професіонал. Тоді як система освіти, репрезентована різноманітними навчальними закладами, здатна виконати цю функцію (називається в соціології професійно-економічною функцією освіти).</a:t>
            </a:r>
          </a:p>
          <a:p>
            <a:pPr algn="just"/>
            <a:endParaRPr lang="ru-R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Інституціоналізація </a:t>
            </a:r>
            <a:r>
              <a:rPr lang="uk-UA" sz="3600" b="1" dirty="0" smtClean="0">
                <a:effectLst>
                  <a:outerShdw blurRad="38100" dist="38100" dir="2700000" algn="tl">
                    <a:srgbClr val="000000">
                      <a:alpha val="43137"/>
                    </a:srgbClr>
                  </a:outerShdw>
                </a:effectLst>
              </a:rPr>
              <a:t>як соціальний феномен</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a:bodyPr>
          <a:lstStyle/>
          <a:p>
            <a:pPr algn="just"/>
            <a:r>
              <a:rPr lang="uk-UA" sz="2400" noProof="1" smtClean="0"/>
              <a:t>Американський соціолог </a:t>
            </a:r>
            <a:r>
              <a:rPr lang="en-US" sz="2400" noProof="1" smtClean="0"/>
              <a:t>Джерард  Ленскі визначив ключові соціальні потреби, які породжують процеси інституціоналізації: </a:t>
            </a:r>
          </a:p>
          <a:p>
            <a:pPr algn="just"/>
            <a:r>
              <a:rPr lang="en-US" sz="2400" noProof="1" smtClean="0"/>
              <a:t>— потреба в комунікації (мова, освіта, зв'язок, транспорт); </a:t>
            </a:r>
          </a:p>
          <a:p>
            <a:pPr algn="just"/>
            <a:r>
              <a:rPr lang="en-US" sz="2400" noProof="1" smtClean="0"/>
              <a:t>— потреба у виробництві продуктів і послуг (всі інститути виробничої сфери і сфери послуг); </a:t>
            </a:r>
          </a:p>
          <a:p>
            <a:pPr algn="just"/>
            <a:r>
              <a:rPr lang="en-US" sz="2400" noProof="1" smtClean="0"/>
              <a:t>— потреба у розподілі благ і привілеїв ; — потреба у підтримці системи нерівності (розміщення соціальних груп за позиціями, статусами тощо); </a:t>
            </a:r>
          </a:p>
          <a:p>
            <a:pPr algn="just"/>
            <a:r>
              <a:rPr lang="en-US" sz="2400" noProof="1" smtClean="0"/>
              <a:t>— потреба безпеки громадян, захисту їх життя і благополуччя (правові інститути і держава загалом); </a:t>
            </a:r>
          </a:p>
          <a:p>
            <a:pPr algn="just"/>
            <a:r>
              <a:rPr lang="en-US" sz="2400" noProof="1" smtClean="0"/>
              <a:t>— потреба у соціальному контролі за поведінкою членів суспільства (релігія, мораль, право і т.д.).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І</a:t>
            </a:r>
            <a:r>
              <a:rPr lang="uk-UA" sz="3600" b="1" noProof="1" smtClean="0">
                <a:effectLst>
                  <a:outerShdw blurRad="38100" dist="38100" dir="2700000" algn="tl">
                    <a:srgbClr val="000000">
                      <a:alpha val="43137"/>
                    </a:srgbClr>
                  </a:outerShdw>
                </a:effectLst>
              </a:rPr>
              <a:t>нституціоналізація</a:t>
            </a:r>
            <a:r>
              <a:rPr lang="uk-UA" sz="3600" b="1" dirty="0" smtClean="0">
                <a:effectLst>
                  <a:outerShdw blurRad="38100" dist="38100" dir="2700000" algn="tl">
                    <a:srgbClr val="000000">
                      <a:alpha val="43137"/>
                    </a:srgbClr>
                  </a:outerShdw>
                </a:effectLst>
              </a:rPr>
              <a:t> як соціальний феномен</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a:bodyPr>
          <a:lstStyle/>
          <a:p>
            <a:pPr algn="just"/>
            <a:r>
              <a:rPr lang="uk-UA" sz="2400" dirty="0" smtClean="0"/>
              <a:t>Сучасне суспільство характеризується розростанням та ускладненням системи соціальних інститутів, тому одна і та ж потреба може породжувати існування кількох інститутів, з іншого боку — кожен інститут реалізує комплекс базових потреб (універсальних) щодо соціалізації індивідів, трансляції соціальних норм і культурних цінностей, соціального досвіду. </a:t>
            </a:r>
            <a:endParaRPr lang="ru-RU"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І</a:t>
            </a:r>
            <a:r>
              <a:rPr lang="uk-UA" sz="3600" b="1" noProof="1" smtClean="0">
                <a:effectLst>
                  <a:outerShdw blurRad="38100" dist="38100" dir="2700000" algn="tl">
                    <a:srgbClr val="000000">
                      <a:alpha val="43137"/>
                    </a:srgbClr>
                  </a:outerShdw>
                </a:effectLst>
              </a:rPr>
              <a:t>нституціоналізація</a:t>
            </a:r>
            <a:r>
              <a:rPr lang="uk-UA" sz="3600" b="1" dirty="0" smtClean="0">
                <a:effectLst>
                  <a:outerShdw blurRad="38100" dist="38100" dir="2700000" algn="tl">
                    <a:srgbClr val="000000">
                      <a:alpha val="43137"/>
                    </a:srgbClr>
                  </a:outerShdw>
                </a:effectLst>
              </a:rPr>
              <a:t> як соціальний феномен</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lnSpcReduction="10000"/>
          </a:bodyPr>
          <a:lstStyle/>
          <a:p>
            <a:pPr algn="just"/>
            <a:r>
              <a:rPr lang="uk-UA" sz="2400" b="1" dirty="0" smtClean="0"/>
              <a:t>2. Наявність особливого, притаманного конкретному інституту культурного середовища — системи цінностей, соціальних норм і правил. </a:t>
            </a:r>
            <a:endParaRPr lang="ru-RU" sz="2400" dirty="0" smtClean="0"/>
          </a:p>
          <a:p>
            <a:pPr algn="just"/>
            <a:r>
              <a:rPr lang="uk-UA" sz="2400" dirty="0" smtClean="0"/>
              <a:t>Кожен соціальний інститут має свою систему цінностей та правил (нормативних очікувань), які визначають мету його діяльності. </a:t>
            </a:r>
          </a:p>
          <a:p>
            <a:pPr algn="just"/>
            <a:r>
              <a:rPr lang="uk-UA" sz="2400" dirty="0" smtClean="0"/>
              <a:t>Діючи в межах інститутів, а також всередині різних соціальних ролей, пов'язаних із специфічними соціальними позиціями (статусами), ці норми дозволяють, пропонують або забороняють певні види поведінки, що робить дії людей доцільними, корисними та односпрямованими. </a:t>
            </a:r>
          </a:p>
          <a:p>
            <a:pPr algn="just"/>
            <a:r>
              <a:rPr lang="uk-UA" sz="2400" dirty="0" smtClean="0"/>
              <a:t>Наприклад, у межах інституту дружби відмова у підтримці в складній життєвій ситуації, є порушенням інституціональних (нормативно встановлених) вимог. З цієї точки зору </a:t>
            </a:r>
            <a:r>
              <a:rPr lang="uk-UA" sz="2400" noProof="1" smtClean="0"/>
              <a:t>інституціоналізація</a:t>
            </a:r>
            <a:r>
              <a:rPr lang="uk-UA" sz="2400" dirty="0" smtClean="0"/>
              <a:t> — це прийняття індивідом, групою культурних норм, цінностей, еталонів, що регулюють різні аспекти людської діяльності, сприяють задоволенню потреб і прийнятній поведінці. </a:t>
            </a:r>
            <a:endParaRPr lang="ru-RU"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Інституціоналізація як соціальний </a:t>
            </a:r>
            <a:r>
              <a:rPr lang="uk-UA" sz="3600" b="1" dirty="0" smtClean="0">
                <a:effectLst>
                  <a:outerShdw blurRad="38100" dist="38100" dir="2700000" algn="tl">
                    <a:srgbClr val="000000">
                      <a:alpha val="43137"/>
                    </a:srgbClr>
                  </a:outerShdw>
                </a:effectLst>
              </a:rPr>
              <a:t>феномен</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a:bodyPr>
          <a:lstStyle/>
          <a:p>
            <a:pPr algn="just"/>
            <a:r>
              <a:rPr lang="uk-UA" sz="2400" b="1" dirty="0" smtClean="0"/>
              <a:t>3. Наявність необхідних ресурсів (матеріальних, фінансових, трудових, організаційних), які суспільство повинне стабільно поповнювати шляхом капіталовкладень у них та підготовкою кадрів. </a:t>
            </a:r>
            <a:endParaRPr lang="ru-RU" sz="2400" dirty="0" smtClean="0"/>
          </a:p>
          <a:p>
            <a:pPr algn="just"/>
            <a:r>
              <a:rPr lang="uk-UA" sz="2400" noProof="1" smtClean="0"/>
              <a:t>Інституціоналізація є процесом, за якого певна суспільна потреба починає усвідомлюватися як загальносоціальна, а не приватна. Для її реалізації у суспільстві не просто встановлюються особливі норми поведінки, формуються відповідні ролі, а й готуються певні кадри, виділяються ресурси і організовується діяльність.  </a:t>
            </a:r>
          </a:p>
          <a:p>
            <a:pPr algn="just"/>
            <a:r>
              <a:rPr lang="uk-UA" sz="2400" noProof="1" smtClean="0"/>
              <a:t>Так, наприклад в рамках інституту освіти діє складна система освітніх закладів, які потребують матеріальних капіталовкладень (фінансування, матеріальні і технічні ресурси), кадрового </a:t>
            </a:r>
            <a:r>
              <a:rPr lang="uk-UA" sz="2400" dirty="0" smtClean="0"/>
              <a:t>забезпечення і системи управління.</a:t>
            </a:r>
            <a:endParaRPr lang="ru-RU"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Інституціоналізація як соціальний феноме</a:t>
            </a:r>
            <a:r>
              <a:rPr lang="uk-UA" sz="3600" b="1" dirty="0" smtClean="0">
                <a:effectLst>
                  <a:outerShdw blurRad="38100" dist="38100" dir="2700000" algn="tl">
                    <a:srgbClr val="000000">
                      <a:alpha val="43137"/>
                    </a:srgbClr>
                  </a:outerShdw>
                </a:effectLst>
              </a:rPr>
              <a:t>н</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fontScale="92500" lnSpcReduction="20000"/>
          </a:bodyPr>
          <a:lstStyle/>
          <a:p>
            <a:pPr algn="just"/>
            <a:r>
              <a:rPr lang="uk-UA" sz="2400" dirty="0" smtClean="0"/>
              <a:t>Зміни у соціальній практиці можуть привести як до модифікації існуючих інститутів, так і до появи нових інституціональних форм. Так, криза адміністративно-командної системи управління започаткувала соціальні процеси і відносини, які спричинили докорінні суспільні зміни — появу нових соціальних інститутів господарювання, управління, парламентської демократії.</a:t>
            </a:r>
          </a:p>
          <a:p>
            <a:pPr marL="0" indent="0" algn="just">
              <a:buNone/>
            </a:pPr>
            <a:r>
              <a:rPr lang="uk-UA" sz="2400" dirty="0" smtClean="0"/>
              <a:t>У </a:t>
            </a:r>
            <a:r>
              <a:rPr lang="uk-UA" sz="2400" noProof="1" smtClean="0"/>
              <a:t>процесі інституціоналізації складаються основні структурні ознаки, що характеризують соціальні інститути в сучасному суспільстві. Вони мають універсальний характер і охоплюють: </a:t>
            </a:r>
          </a:p>
          <a:p>
            <a:pPr algn="just"/>
            <a:r>
              <a:rPr lang="uk-UA" sz="2400" dirty="0" smtClean="0"/>
              <a:t>— певну сферу діяльності та суспільних відносин; </a:t>
            </a:r>
            <a:endParaRPr lang="ru-RU" sz="2400" dirty="0" smtClean="0"/>
          </a:p>
          <a:p>
            <a:pPr algn="just"/>
            <a:r>
              <a:rPr lang="uk-UA" sz="2400" dirty="0" smtClean="0"/>
              <a:t>— установи для організації спільної діяльності людей, уповноважених виконувати соціальні, організаційні, управлінські ролі та функції; </a:t>
            </a:r>
            <a:endParaRPr lang="ru-RU" sz="2400" dirty="0" smtClean="0"/>
          </a:p>
          <a:p>
            <a:pPr algn="just"/>
            <a:r>
              <a:rPr lang="uk-UA" sz="2400" dirty="0" smtClean="0"/>
              <a:t>— норми і правила відносин між членами суспільства, що належать до сфери діяльності соціального інституту; </a:t>
            </a:r>
            <a:endParaRPr lang="ru-RU" sz="2400" dirty="0" smtClean="0"/>
          </a:p>
          <a:p>
            <a:pPr algn="just"/>
            <a:r>
              <a:rPr lang="uk-UA" sz="2400" dirty="0" smtClean="0"/>
              <a:t>— систему санкцій за невиконання ролей, норм і стандартів поведінки; </a:t>
            </a:r>
            <a:endParaRPr lang="ru-RU" sz="2400" dirty="0" smtClean="0"/>
          </a:p>
          <a:p>
            <a:pPr algn="just"/>
            <a:r>
              <a:rPr lang="uk-UA" sz="2400" dirty="0" smtClean="0"/>
              <a:t>— матеріальні засоби (архітектурні об'єкти, обладнання, фінанси тощо). </a:t>
            </a:r>
            <a:endParaRPr lang="ru-RU" sz="2400" dirty="0" smtClean="0"/>
          </a:p>
          <a:p>
            <a:pPr algn="just"/>
            <a:endParaRPr lang="ru-RU"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Функції соціальних інститутів</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fontScale="92500" lnSpcReduction="20000"/>
          </a:bodyPr>
          <a:lstStyle/>
          <a:p>
            <a:pPr algn="just"/>
            <a:r>
              <a:rPr lang="en-US" sz="2400" noProof="1" smtClean="0"/>
              <a:t>Кожен соціальний інститут виконує як </a:t>
            </a:r>
            <a:r>
              <a:rPr lang="en-US" sz="2400" b="1" noProof="1" smtClean="0"/>
              <a:t>специфічну (притаманну тільки йому) функцію </a:t>
            </a:r>
            <a:r>
              <a:rPr lang="en-US" sz="2400" noProof="1" smtClean="0"/>
              <a:t>так і </a:t>
            </a:r>
            <a:r>
              <a:rPr lang="en-US" sz="2400" b="1" noProof="1" smtClean="0"/>
              <a:t>загальні (притаманні більшості соціальних інститутів)</a:t>
            </a:r>
            <a:r>
              <a:rPr lang="en-US" sz="2400" noProof="1" smtClean="0"/>
              <a:t>. </a:t>
            </a:r>
          </a:p>
          <a:p>
            <a:pPr algn="just"/>
            <a:r>
              <a:rPr lang="en-US" sz="2400" b="1" i="1" u="sng" noProof="1" smtClean="0"/>
              <a:t>Основоположними і найбільш значущими серед загальних функцій є наступні: </a:t>
            </a:r>
          </a:p>
          <a:p>
            <a:pPr algn="just"/>
            <a:r>
              <a:rPr lang="en-US" sz="2400" noProof="1" smtClean="0"/>
              <a:t>— </a:t>
            </a:r>
            <a:r>
              <a:rPr lang="en-US" sz="2400" b="1" noProof="1" smtClean="0"/>
              <a:t>регулятивна функція </a:t>
            </a:r>
            <a:r>
              <a:rPr lang="en-US" sz="2400" noProof="1" smtClean="0"/>
              <a:t>— полягає у регулюванні за допомогою норм, правил поведінки, санкцій дій індивідів у межах соціальних відносин (забезпечується виконання бажаних дій і усунення небажаної поведінки); </a:t>
            </a:r>
          </a:p>
          <a:p>
            <a:pPr algn="just"/>
            <a:r>
              <a:rPr lang="en-US" sz="2400" noProof="1" smtClean="0"/>
              <a:t>— </a:t>
            </a:r>
            <a:r>
              <a:rPr lang="en-US" sz="2400" b="1" noProof="1" smtClean="0"/>
              <a:t>функція відтворення, безперервності суспільних відносин (трансляторна) </a:t>
            </a:r>
            <a:r>
              <a:rPr lang="en-US" sz="2400" noProof="1" smtClean="0"/>
              <a:t>— завдяки їй соціальний інститут транслює досвід, цінності, норми культури з покоління в покоління; </a:t>
            </a:r>
          </a:p>
          <a:p>
            <a:pPr algn="just"/>
            <a:r>
              <a:rPr lang="en-US" sz="2400" noProof="1" smtClean="0"/>
              <a:t>— </a:t>
            </a:r>
            <a:r>
              <a:rPr lang="en-US" sz="2400" b="1" noProof="1" smtClean="0"/>
              <a:t>інтегративна функція </a:t>
            </a:r>
            <a:r>
              <a:rPr lang="en-US" sz="2400" noProof="1" smtClean="0"/>
              <a:t>— полягає у згуртуванні прагнень, дій, відносин індивідів, що в цілому забезпечує соціальну стабільність суспільства; </a:t>
            </a:r>
          </a:p>
          <a:p>
            <a:pPr algn="just"/>
            <a:r>
              <a:rPr lang="en-US" sz="2400" noProof="1" smtClean="0"/>
              <a:t>— </a:t>
            </a:r>
            <a:r>
              <a:rPr lang="en-US" sz="2400" b="1" noProof="1" smtClean="0"/>
              <a:t>комунікативна функція </a:t>
            </a:r>
            <a:r>
              <a:rPr lang="en-US" sz="2400" noProof="1" smtClean="0"/>
              <a:t>— спрямована на забезпечення зв'язків, спілкування, взаємодії між людьми за рахунок певної організації їх спільної життєдіяльності. </a:t>
            </a:r>
          </a:p>
          <a:p>
            <a:pPr algn="just"/>
            <a:r>
              <a:rPr lang="en-US" sz="2400" noProof="1" smtClean="0"/>
              <a:t>Перелічені функції притаманні кожному інституту. Сім'я — наочний приклад такої багатосторонньої функціональності.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Функції соціальних інститутів</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fontScale="92500" lnSpcReduction="20000"/>
          </a:bodyPr>
          <a:lstStyle/>
          <a:p>
            <a:pPr algn="just"/>
            <a:r>
              <a:rPr lang="uk-UA" sz="2400" dirty="0" smtClean="0"/>
              <a:t>Крім того соціальні інститути можуть виконувати конкретні економічні, управлінські, політичні та інші функції, які бувають </a:t>
            </a:r>
            <a:r>
              <a:rPr lang="uk-UA" sz="2400" b="1" dirty="0" smtClean="0"/>
              <a:t>явними</a:t>
            </a:r>
            <a:r>
              <a:rPr lang="uk-UA" sz="2400" dirty="0" smtClean="0"/>
              <a:t> та </a:t>
            </a:r>
            <a:r>
              <a:rPr lang="uk-UA" sz="2400" b="1" dirty="0" smtClean="0"/>
              <a:t>латентними. </a:t>
            </a:r>
            <a:endParaRPr lang="ru-RU" sz="2400" dirty="0" smtClean="0"/>
          </a:p>
          <a:p>
            <a:pPr algn="just"/>
            <a:r>
              <a:rPr lang="uk-UA" sz="2400" b="1" dirty="0" smtClean="0"/>
              <a:t>Явні</a:t>
            </a:r>
            <a:r>
              <a:rPr lang="uk-UA" sz="2400" dirty="0" smtClean="0"/>
              <a:t> (формальні) функції зафіксовані в нормативних документах, усвідомлені й прийняті причетними до певного інституту людьми, підконтрольні суспільству. До явних функцій інституту освіти можна віднести надання професійних знань і професійну соціалізацію, тощо (виконання цих функцій передбачається при створенні інституту). </a:t>
            </a:r>
          </a:p>
          <a:p>
            <a:pPr algn="just"/>
            <a:r>
              <a:rPr lang="uk-UA" sz="2400" b="1" dirty="0" smtClean="0"/>
              <a:t>Латентні</a:t>
            </a:r>
            <a:r>
              <a:rPr lang="uk-UA" sz="2400" dirty="0" smtClean="0"/>
              <a:t> (приховані) функції є офіційно незаявленими, але насправді здійснюються. Латентною функцією інституту освіти є за П.Бурдьє, так звана «соціальна селекція», що виявляється у закріпленні й досягненні через систему освіти (елітарні престижні вузи, які дають затребувану професійну кваліфікацію) соціальної нерівності. </a:t>
            </a:r>
          </a:p>
          <a:p>
            <a:pPr algn="just"/>
            <a:r>
              <a:rPr lang="uk-UA" sz="2400" dirty="0" smtClean="0"/>
              <a:t>Інколи явні та латентні функції можуть збігатися, але за їх розбіжності виникає нестабільність, навіть дезорганізація суспільства (наприклад при олігархічній системі правління функції політичних інститутів змішуються з функціями економічних і навпаки, що негативно впливає на ефективність їх діяльності в суспільстві). </a:t>
            </a:r>
            <a:endParaRPr lang="ru-RU"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Функції соціальних інститутів</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a:bodyPr>
          <a:lstStyle/>
          <a:p>
            <a:pPr algn="just">
              <a:buNone/>
            </a:pPr>
            <a:r>
              <a:rPr lang="uk-UA" sz="2400" b="1" dirty="0" smtClean="0"/>
              <a:t>Підтриманню функціональності соціального інституту сприяють: </a:t>
            </a:r>
            <a:endParaRPr lang="ru-RU" sz="2400" b="1" dirty="0" smtClean="0"/>
          </a:p>
          <a:p>
            <a:pPr algn="just"/>
            <a:r>
              <a:rPr lang="uk-UA" sz="2400" dirty="0" smtClean="0"/>
              <a:t>— наявність соціальних норм, приписів, які регулюють поведінку людей; </a:t>
            </a:r>
            <a:endParaRPr lang="ru-RU" sz="2400" dirty="0" smtClean="0"/>
          </a:p>
          <a:p>
            <a:pPr algn="just"/>
            <a:r>
              <a:rPr lang="uk-UA" sz="2400" dirty="0" smtClean="0"/>
              <a:t>— інтеграція інституту в соціальну систему суспільства, що забезпечує йому підтримку самого суспільства; </a:t>
            </a:r>
            <a:endParaRPr lang="ru-RU" sz="2400" dirty="0" smtClean="0"/>
          </a:p>
          <a:p>
            <a:pPr algn="just"/>
            <a:r>
              <a:rPr lang="uk-UA" sz="2400" dirty="0" smtClean="0"/>
              <a:t>— можливість здійснювати соціальний контроль за дотриманням норм поведінки; </a:t>
            </a:r>
            <a:endParaRPr lang="ru-RU" sz="2400" dirty="0" smtClean="0"/>
          </a:p>
          <a:p>
            <a:pPr algn="just"/>
            <a:r>
              <a:rPr lang="uk-UA" sz="2400" dirty="0" smtClean="0"/>
              <a:t>— наявність матеріальних засобів та умов для підтримки відповідної діяльності інституту (при нестачі таких ресурсів можуть виникати значні проблеми у функціонуванні інституту). </a:t>
            </a:r>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Соціальна структура суспільства</a:t>
            </a:r>
            <a:endParaRPr lang="ru-RU" sz="3600" dirty="0">
              <a:effectLst>
                <a:outerShdw blurRad="38100" dist="38100" dir="2700000" algn="tl">
                  <a:srgbClr val="000000">
                    <a:alpha val="43137"/>
                  </a:srgbClr>
                </a:outerShdw>
              </a:effectLst>
            </a:endParaRPr>
          </a:p>
        </p:txBody>
      </p:sp>
      <p:graphicFrame>
        <p:nvGraphicFramePr>
          <p:cNvPr id="4" name="Содержимое 3"/>
          <p:cNvGraphicFramePr>
            <a:graphicFrameLocks noGrp="1"/>
          </p:cNvGraphicFramePr>
          <p:nvPr>
            <p:ph idx="1"/>
          </p:nvPr>
        </p:nvGraphicFramePr>
        <p:xfrm>
          <a:off x="457200" y="1219200"/>
          <a:ext cx="11506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Прямая соединительная линия 5"/>
          <p:cNvCxnSpPr/>
          <p:nvPr/>
        </p:nvCxnSpPr>
        <p:spPr>
          <a:xfrm>
            <a:off x="1066800" y="1600200"/>
            <a:ext cx="838200" cy="0"/>
          </a:xfrm>
          <a:prstGeom prst="line">
            <a:avLst/>
          </a:prstGeom>
          <a:ln w="57150" cmpd="sng"/>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57400" y="1447800"/>
            <a:ext cx="1218603" cy="923330"/>
          </a:xfrm>
          <a:prstGeom prst="rect">
            <a:avLst/>
          </a:prstGeom>
          <a:noFill/>
        </p:spPr>
        <p:txBody>
          <a:bodyPr wrap="none" rtlCol="0">
            <a:spAutoFit/>
          </a:bodyPr>
          <a:lstStyle/>
          <a:p>
            <a:r>
              <a:rPr lang="uk-UA" b="1" dirty="0" smtClean="0"/>
              <a:t>Соціальні </a:t>
            </a:r>
          </a:p>
          <a:p>
            <a:r>
              <a:rPr lang="uk-UA" b="1" noProof="1" smtClean="0"/>
              <a:t>зв</a:t>
            </a:r>
            <a:r>
              <a:rPr lang="en-US" b="1" dirty="0" smtClean="0"/>
              <a:t>'</a:t>
            </a:r>
            <a:r>
              <a:rPr lang="uk-UA" b="1" noProof="1" smtClean="0"/>
              <a:t>язки</a:t>
            </a:r>
            <a:r>
              <a:rPr lang="uk-UA" b="1" dirty="0" smtClean="0"/>
              <a:t> та </a:t>
            </a:r>
          </a:p>
          <a:p>
            <a:r>
              <a:rPr lang="uk-UA" b="1" dirty="0" smtClean="0"/>
              <a:t>відносини</a:t>
            </a:r>
            <a:endParaRPr lang="uk-UA"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Функції соціальних інститутів</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lnSpcReduction="10000"/>
          </a:bodyPr>
          <a:lstStyle/>
          <a:p>
            <a:pPr marL="0" indent="0" algn="just">
              <a:buNone/>
            </a:pPr>
            <a:r>
              <a:rPr lang="uk-UA" sz="2400" noProof="1" smtClean="0"/>
              <a:t>Якщо цих базових умов не дотримуватись, соціальні інститути стануть </a:t>
            </a:r>
            <a:r>
              <a:rPr lang="uk-UA" sz="2400" b="1" noProof="1" smtClean="0"/>
              <a:t>дисфункціональними</a:t>
            </a:r>
            <a:r>
              <a:rPr lang="uk-UA" sz="2400" noProof="1" smtClean="0"/>
              <a:t>, у їх роботі виникнуть збої, порушення, що може дестабілізувати суспільство. </a:t>
            </a:r>
          </a:p>
          <a:p>
            <a:pPr algn="just"/>
            <a:r>
              <a:rPr lang="uk-UA" sz="2400" noProof="1" smtClean="0"/>
              <a:t>Серед найпоширеніших </a:t>
            </a:r>
            <a:r>
              <a:rPr lang="uk-UA" sz="2400" b="1" noProof="1" smtClean="0"/>
              <a:t>дисфункцій</a:t>
            </a:r>
            <a:r>
              <a:rPr lang="uk-UA" sz="2400" noProof="1" smtClean="0"/>
              <a:t> виділяють: </a:t>
            </a:r>
          </a:p>
          <a:p>
            <a:pPr algn="just"/>
            <a:r>
              <a:rPr lang="uk-UA" sz="2400" noProof="1" smtClean="0"/>
              <a:t>— невідповідність інституту конкретним потребам суспільства (нечіткість інституціаонльної діяльності); </a:t>
            </a:r>
          </a:p>
          <a:p>
            <a:pPr algn="just"/>
            <a:r>
              <a:rPr lang="uk-UA" sz="2400" noProof="1" smtClean="0"/>
              <a:t>— розмитість, невизначеність функцій, вироджування їх у символічні, не спрямовані на досягнення раціональних цілей (тут вже приводився як приклад інститут лицарства); </a:t>
            </a:r>
          </a:p>
          <a:p>
            <a:pPr algn="just"/>
            <a:r>
              <a:rPr lang="uk-UA" sz="2400" noProof="1" smtClean="0"/>
              <a:t>— зниження авторитету соціального інституту в суспільстві; </a:t>
            </a:r>
          </a:p>
          <a:p>
            <a:pPr algn="just"/>
            <a:r>
              <a:rPr lang="uk-UA" sz="2400" noProof="1" smtClean="0"/>
              <a:t>— персоналізація діяльності інституту, яка означає, що він перестає діяти відповідно до об'єктивних потреб, змінює свої функції залежно від інтересів окремих людей, їх особистих рис.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Функції соціальних інститутів</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a:bodyPr>
          <a:lstStyle/>
          <a:p>
            <a:pPr algn="just"/>
            <a:r>
              <a:rPr lang="en-US" sz="2400" noProof="1" smtClean="0"/>
              <a:t>У сучасному українському суспільстві, яке переживає процеси соціальної трансформації, простежуються типові риси інституціональної кризи (дисфункції у діяльності основних соціальних інститутів). </a:t>
            </a:r>
          </a:p>
          <a:p>
            <a:pPr algn="just"/>
            <a:r>
              <a:rPr lang="en-US" sz="2400" noProof="1" smtClean="0"/>
              <a:t>Так, дисфункції політичних інститутів проявляються у нездатності стабілізувати суспільне життя, працювати в інтересах більшості населення, корумпованості. Простежується тенденція зниження авторитету і недовіра до основних інститутів державної влади. Також, дисфункція деяких економічних інститутів є причиною існування так званої «тіньової економіки» і т.д.</a:t>
            </a:r>
          </a:p>
          <a:p>
            <a:pPr algn="just"/>
            <a:r>
              <a:rPr lang="en-US" sz="2400" b="1" noProof="1" smtClean="0"/>
              <a:t>Соціологія з однаковим зацікавленням ставиться як до функціональної, так і дисфункціональної діяльності основних соціальних інститутів, оскільки стан інституціональної системи є важливим індикатором стабільності суспільства. </a:t>
            </a:r>
            <a:endParaRPr lang="en-US" sz="2400" b="1" noProof="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52400"/>
            <a:ext cx="11506200" cy="1066800"/>
          </a:xfrm>
        </p:spPr>
        <p:txBody>
          <a:bodyPr>
            <a:noAutofit/>
          </a:bodyPr>
          <a:lstStyle/>
          <a:p>
            <a:pPr lvl="0"/>
            <a:r>
              <a:rPr lang="uk-UA" sz="3600" b="1" noProof="1" smtClean="0">
                <a:effectLst>
                  <a:outerShdw blurRad="38100" dist="38100" dir="2700000" algn="tl">
                    <a:srgbClr val="000000">
                      <a:alpha val="43137"/>
                    </a:srgbClr>
                  </a:outerShdw>
                </a:effectLst>
              </a:rPr>
              <a:t>Трансформації соціальних інститутів в сучасному суспільстві</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447800"/>
            <a:ext cx="10972800" cy="5181601"/>
          </a:xfrm>
        </p:spPr>
        <p:txBody>
          <a:bodyPr>
            <a:normAutofit/>
          </a:bodyPr>
          <a:lstStyle/>
          <a:p>
            <a:pPr algn="just"/>
            <a:r>
              <a:rPr lang="uk-UA" sz="2400" noProof="1" smtClean="0"/>
              <a:t>Суспільство знаходиться в постійному розвитку, тобто зміни завжди відбуваються (хоч якщо вони є поступовими і повільними вони не помітні чи малопомітні). </a:t>
            </a:r>
          </a:p>
          <a:p>
            <a:pPr algn="just"/>
            <a:r>
              <a:rPr lang="uk-UA" sz="2400" noProof="1" smtClean="0"/>
              <a:t>Соціальній структурі також необхідно відповідати на ці зміни, однак вона є досить складноорганізованою і тому неповороткою, зміни відбуваються досить повільно й на різних її рівнях їх швидкість може бути не однакова. Наприклад, на рівні взаємодій індивідів соціальні практити і відносини вже змінились, відповідно до нових умов життєдіяльності, а соціальні інститути ще продовжують транслювати старі норми і правила та зразки поведінки. Саме такі відмінності роблять “видимими” ті зміни і трансформації, що відбуваються з соціальними інститутами.</a:t>
            </a:r>
          </a:p>
          <a:p>
            <a:pPr algn="just"/>
            <a:endParaRPr lang="en-US" sz="2400" noProof="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52400"/>
            <a:ext cx="11506200" cy="1066800"/>
          </a:xfrm>
        </p:spPr>
        <p:txBody>
          <a:bodyPr>
            <a:noAutofit/>
          </a:bodyPr>
          <a:lstStyle/>
          <a:p>
            <a:pPr lvl="0"/>
            <a:r>
              <a:rPr lang="uk-UA" sz="3600" b="1" noProof="1" smtClean="0">
                <a:effectLst>
                  <a:outerShdw blurRad="38100" dist="38100" dir="2700000" algn="tl">
                    <a:srgbClr val="000000">
                      <a:alpha val="43137"/>
                    </a:srgbClr>
                  </a:outerShdw>
                </a:effectLst>
              </a:rPr>
              <a:t>Трансформації соціальних інститутів в сучасному суспільстві</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447800"/>
            <a:ext cx="10972800" cy="5181601"/>
          </a:xfrm>
        </p:spPr>
        <p:txBody>
          <a:bodyPr>
            <a:normAutofit lnSpcReduction="10000"/>
          </a:bodyPr>
          <a:lstStyle/>
          <a:p>
            <a:pPr algn="just"/>
            <a:r>
              <a:rPr lang="uk-UA" sz="2400" noProof="1" smtClean="0"/>
              <a:t>Такі трансформації можуть оцінюватись  по-різному, багато в чому це залежить від методологічної позиції дослідника та його власніої цінносно-нормативної системи поглядів. Так, для одного такі трансформації – можливості для розвитку і виникнення чогось нового, для іншого – занепад і руйнація.</a:t>
            </a:r>
          </a:p>
          <a:p>
            <a:pPr algn="just"/>
            <a:r>
              <a:rPr lang="uk-UA" sz="2400" noProof="1" smtClean="0"/>
              <a:t>Більший “негативізм” в оцінках трансформаційних процесів спостерігається в рамках об</a:t>
            </a:r>
            <a:r>
              <a:rPr lang="en-US" sz="2400" noProof="1" smtClean="0"/>
              <a:t>’</a:t>
            </a:r>
            <a:r>
              <a:rPr lang="uk-UA" sz="2400" noProof="1" smtClean="0"/>
              <a:t>єктивістської парадигми (функціоналізм, структурний-функціоналізм).</a:t>
            </a:r>
          </a:p>
          <a:p>
            <a:pPr algn="just"/>
            <a:r>
              <a:rPr lang="uk-UA" sz="2400" noProof="1" smtClean="0"/>
              <a:t>Однак </a:t>
            </a:r>
            <a:r>
              <a:rPr lang="uk-UA" sz="2400" b="1" noProof="1" smtClean="0"/>
              <a:t>ці процеси є об</a:t>
            </a:r>
            <a:r>
              <a:rPr lang="en-US" sz="2400" b="1" noProof="1" smtClean="0"/>
              <a:t>’</a:t>
            </a:r>
            <a:r>
              <a:rPr lang="uk-UA" sz="2400" b="1" noProof="1" smtClean="0"/>
              <a:t>єктивними і багатогранними</a:t>
            </a:r>
            <a:r>
              <a:rPr lang="uk-UA" sz="2400" noProof="1" smtClean="0"/>
              <a:t>, тому з точки зору соціології як науки </a:t>
            </a:r>
            <a:r>
              <a:rPr lang="uk-UA" sz="2400" b="1" noProof="1" smtClean="0"/>
              <a:t>вони не є “хорошими” чи “поганими”, </a:t>
            </a:r>
            <a:r>
              <a:rPr lang="uk-UA" sz="2400" noProof="1" smtClean="0"/>
              <a:t>вони вивчаються як данність і можна тільки намагатись прогнозувати якими будуть наслідки.</a:t>
            </a:r>
          </a:p>
          <a:p>
            <a:pPr algn="just"/>
            <a:r>
              <a:rPr lang="uk-UA" sz="2400" b="1" noProof="1" smtClean="0"/>
              <a:t>Як же трансформуються соціальні інститути в сучасному суспільстві?</a:t>
            </a:r>
            <a:endParaRPr lang="en-US" sz="2400" b="1" noProof="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52400"/>
            <a:ext cx="11506200" cy="1066800"/>
          </a:xfrm>
        </p:spPr>
        <p:txBody>
          <a:bodyPr>
            <a:noAutofit/>
          </a:bodyPr>
          <a:lstStyle/>
          <a:p>
            <a:pPr lvl="0"/>
            <a:r>
              <a:rPr lang="uk-UA" sz="3600" b="1" noProof="1" smtClean="0">
                <a:effectLst>
                  <a:outerShdw blurRad="38100" dist="38100" dir="2700000" algn="tl">
                    <a:srgbClr val="000000">
                      <a:alpha val="43137"/>
                    </a:srgbClr>
                  </a:outerShdw>
                </a:effectLst>
              </a:rPr>
              <a:t>Трансформації соціальних інститутів в сучасному суспільстві</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1447800"/>
            <a:ext cx="10972800" cy="5105401"/>
          </a:xfrm>
        </p:spPr>
        <p:txBody>
          <a:bodyPr>
            <a:normAutofit/>
          </a:bodyPr>
          <a:lstStyle/>
          <a:p>
            <a:pPr algn="just"/>
            <a:r>
              <a:rPr lang="uk-UA" sz="2400" b="1" noProof="1" smtClean="0"/>
              <a:t>Тенденції трансформації інституту сім</a:t>
            </a:r>
            <a:r>
              <a:rPr lang="en-US" sz="2400" b="1" noProof="1" smtClean="0"/>
              <a:t>’</a:t>
            </a:r>
            <a:r>
              <a:rPr lang="uk-UA" sz="2400" b="1" noProof="1" smtClean="0"/>
              <a:t>ї:</a:t>
            </a:r>
          </a:p>
          <a:p>
            <a:pPr marL="0" indent="0" algn="just">
              <a:buNone/>
            </a:pPr>
            <a:r>
              <a:rPr lang="uk-UA" sz="2400" dirty="0" smtClean="0"/>
              <a:t>Важливість інституту сім'ї полягає, перш за все, у виконанні функцій відтворення населення та соціалізації особистості.</a:t>
            </a:r>
          </a:p>
          <a:p>
            <a:pPr marL="0" indent="0" algn="just">
              <a:buNone/>
            </a:pPr>
            <a:r>
              <a:rPr lang="uk-UA" sz="2400" dirty="0" smtClean="0"/>
              <a:t>Коли соціологи говорять про кризу сім'ї як соціального інституту, перш за все мова йде про кризу традиційного типу сім'ї (патріархальної сім'ї) як основи домогосподарства. Сучасна сім'я багато в чому відходить від даної моделі, формуючи інший, більш гнучкий образ гендерно-рольових відносин, і в більшій мірі орієнтована на потреби подружжя. У таких сім'ях немає жорстко закріпленої ролі чоловіка - глави сім'ї, а скоріше мова йде про лідерство за сферами і вирішуваними сім'єю завданням, ситуативно це може бути і чоловік або дружина, або навіть дитина (оскільки зараз сім'я є часто дитиноцентрованою).  </a:t>
            </a:r>
            <a:endParaRPr lang="uk-UA" sz="2400" b="1" noProof="1" smtClean="0"/>
          </a:p>
          <a:p>
            <a:pPr algn="just"/>
            <a:endParaRPr lang="en-US" sz="2400" b="1" noProof="1"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52400"/>
            <a:ext cx="11506200" cy="1066800"/>
          </a:xfrm>
        </p:spPr>
        <p:txBody>
          <a:bodyPr>
            <a:noAutofit/>
          </a:bodyPr>
          <a:lstStyle/>
          <a:p>
            <a:pPr lvl="0"/>
            <a:r>
              <a:rPr lang="uk-UA" sz="3600" b="1" noProof="1" smtClean="0">
                <a:effectLst>
                  <a:outerShdw blurRad="38100" dist="38100" dir="2700000" algn="tl">
                    <a:srgbClr val="000000">
                      <a:alpha val="43137"/>
                    </a:srgbClr>
                  </a:outerShdw>
                </a:effectLst>
              </a:rPr>
              <a:t>Трансформації соціальних інститутів в сучасному суспільстві</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1600200"/>
            <a:ext cx="10972800" cy="4953001"/>
          </a:xfrm>
        </p:spPr>
        <p:txBody>
          <a:bodyPr>
            <a:normAutofit fontScale="85000" lnSpcReduction="20000"/>
          </a:bodyPr>
          <a:lstStyle/>
          <a:p>
            <a:pPr algn="just"/>
            <a:r>
              <a:rPr lang="en-US" sz="2400" b="1" noProof="1" smtClean="0"/>
              <a:t>Тенденції трансформації інституту сім’ї:</a:t>
            </a:r>
          </a:p>
          <a:p>
            <a:pPr marL="0" indent="0" algn="just">
              <a:buNone/>
            </a:pPr>
            <a:r>
              <a:rPr lang="en-US" sz="2400" noProof="1" smtClean="0"/>
              <a:t>Рішення про те, хто буде працювати, а хто доглядати за дітьми в ряді випадків залежить від становища членів подружжя на ринку праці, їх доходів, кар'єрних завдань та інтересів, а не від сформованої традиції. </a:t>
            </a:r>
          </a:p>
          <a:p>
            <a:pPr marL="0" indent="0" algn="just">
              <a:buNone/>
            </a:pPr>
            <a:r>
              <a:rPr lang="en-US" sz="2400" noProof="1" smtClean="0"/>
              <a:t>Сучасну сім'ю відрізняє бікарьерна орієнтація, що на тлі нуклеарізації ставить проблему якості виховання дітей. </a:t>
            </a:r>
          </a:p>
          <a:p>
            <a:pPr marL="0" indent="0" algn="just">
              <a:buNone/>
            </a:pPr>
            <a:r>
              <a:rPr lang="en-US" sz="2400" noProof="1" smtClean="0"/>
              <a:t>Також часто відмічають масові явища як розлучень і як їх наслідок зростання монобатьківських сімей, малодітності і бездітності; масовізація дошлюбного співжиття і полігамних стосунків, відкриті шлюби в різних варіаціях. </a:t>
            </a:r>
          </a:p>
          <a:p>
            <a:pPr marL="0" indent="0" algn="just">
              <a:buNone/>
            </a:pPr>
            <a:r>
              <a:rPr lang="en-US" sz="2400" noProof="1" smtClean="0"/>
              <a:t>Динаміка зростання нетрадиційних стилів сімейного життя детермінована багатьма причинами: секуляризацією сімейного життя, ослабленням соціального контролю в цій сфері, вплив на створення сім'ї ринкових відносин (шлюбний ринок, «рентабельність» дітей тощо), ефект маскулінізації жінок і фемінізації чоловіків, зміна гендерних приписів, ціннісні зміни у ставленні до партнера і дітей.</a:t>
            </a:r>
          </a:p>
          <a:p>
            <a:pPr marL="0" indent="0" algn="just">
              <a:buNone/>
            </a:pPr>
            <a:r>
              <a:rPr lang="en-US" sz="2400" b="1" noProof="1" smtClean="0"/>
              <a:t>Основа таких трансформацій – зміна потреби в сім’ї як соціальному інституті (від виживання і відтворення населення до підтримки і розвитку особистості).</a:t>
            </a:r>
          </a:p>
          <a:p>
            <a:pPr algn="just"/>
            <a:endParaRPr lang="en-US" sz="2400" b="1" noProof="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Поняття соціального інституту</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a:bodyPr>
          <a:lstStyle/>
          <a:p>
            <a:pPr algn="just"/>
            <a:r>
              <a:rPr lang="uk-UA" sz="2400" dirty="0" smtClean="0"/>
              <a:t>Для суспільства як складної організованої системи життєво важливо </a:t>
            </a:r>
            <a:r>
              <a:rPr lang="uk-UA" sz="2400" b="1" dirty="0" smtClean="0"/>
              <a:t>закріпити певні типи соціальних взаємодій, зробити їх узгодженими, доцільними, такими, що відбувалися б за певними правилами, були обов'язковими</a:t>
            </a:r>
            <a:r>
              <a:rPr lang="uk-UA" sz="2400" dirty="0" smtClean="0"/>
              <a:t> для соціальних спільнот, соціальних організацій, соціальних груп. </a:t>
            </a:r>
            <a:endParaRPr lang="ru-RU" sz="2400" dirty="0" smtClean="0"/>
          </a:p>
          <a:p>
            <a:pPr algn="just"/>
            <a:r>
              <a:rPr lang="uk-UA" sz="2400" dirty="0" smtClean="0"/>
              <a:t>Цій меті мають служити такі елементи суспільства, як </a:t>
            </a:r>
            <a:r>
              <a:rPr lang="uk-UA" sz="2400" b="1" u="sng" dirty="0" smtClean="0"/>
              <a:t>соціальні інститути, що дають змогу створити міцну і стійку систему відносин між людьми </a:t>
            </a:r>
            <a:r>
              <a:rPr lang="uk-UA" sz="2400" dirty="0" smtClean="0"/>
              <a:t>у складному суспільному середовищі, сформувати соціальний порядок, необхідний для задоволення об'єктивних потреб щодо безпеки, збереження умов матеріального життя, соціальних благ, цінностей культури тощо. </a:t>
            </a:r>
            <a:endParaRPr lang="ru-R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Поняття соціального інституту</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a:bodyPr>
          <a:lstStyle/>
          <a:p>
            <a:pPr algn="just"/>
            <a:r>
              <a:rPr lang="uk-UA" sz="2400" b="1" i="1" dirty="0" smtClean="0"/>
              <a:t>Соціальний інститут</a:t>
            </a:r>
            <a:r>
              <a:rPr lang="uk-UA" sz="2400" b="1" dirty="0" smtClean="0"/>
              <a:t> (лат. </a:t>
            </a:r>
            <a:r>
              <a:rPr lang="uk-UA" sz="2400" b="1" noProof="1" smtClean="0"/>
              <a:t>institutum</a:t>
            </a:r>
            <a:r>
              <a:rPr lang="uk-UA" sz="2400" b="1" dirty="0" smtClean="0"/>
              <a:t> — організація, лад) –</a:t>
            </a:r>
            <a:r>
              <a:rPr lang="uk-UA" sz="2400" dirty="0" smtClean="0"/>
              <a:t> </a:t>
            </a:r>
            <a:r>
              <a:rPr lang="uk-UA" sz="2400" b="1" dirty="0" smtClean="0"/>
              <a:t>певним чином організована, стандартизована й узгоджена форма суспільних відносин, орієнтована на задоволення соціально значимих потреб..</a:t>
            </a:r>
            <a:r>
              <a:rPr lang="uk-UA" sz="2400" b="1" i="1" dirty="0" smtClean="0"/>
              <a:t> </a:t>
            </a:r>
            <a:endParaRPr lang="ru-RU" sz="2400" dirty="0" smtClean="0"/>
          </a:p>
          <a:p>
            <a:pPr algn="just"/>
            <a:r>
              <a:rPr lang="uk-UA" sz="2400" dirty="0" smtClean="0"/>
              <a:t>Найзагальніше поняття «соціальний інститут» виражає ідею організованості, упорядкування суспільного життя. До вивчення цього феномену соціологія вдавалася з часу становлення її як науки. Так, </a:t>
            </a:r>
            <a:r>
              <a:rPr lang="uk-UA" sz="2400" b="1" dirty="0" smtClean="0"/>
              <a:t>Г. Спенсер</a:t>
            </a:r>
            <a:r>
              <a:rPr lang="uk-UA" sz="2400" dirty="0" smtClean="0"/>
              <a:t> вважав, що соціальні інститути (інституції) є каркасом соціуму і виникають внаслідок процесу диференціації суспільства. Еволюцію всієї регулятивної системи суспільства він поєднував з розумінням соціальних інститутів. </a:t>
            </a:r>
            <a:endParaRPr lang="ru-RU" sz="2400" dirty="0" smtClean="0"/>
          </a:p>
          <a:p>
            <a:pPr algn="just"/>
            <a:r>
              <a:rPr lang="uk-UA" sz="2400" b="1" dirty="0" smtClean="0"/>
              <a:t>Е. Дюркгейм</a:t>
            </a:r>
            <a:r>
              <a:rPr lang="uk-UA" sz="2400" dirty="0" smtClean="0"/>
              <a:t> пов'язував природу соціальних інститутів з визначенням суспільства як цілісності, тлумачив їх як </a:t>
            </a:r>
            <a:r>
              <a:rPr lang="uk-UA" sz="2400" b="1" i="1" dirty="0" smtClean="0"/>
              <a:t>«фабрики відтворення» соціальних відносин і зв'язків між людьми</a:t>
            </a:r>
            <a:r>
              <a:rPr lang="uk-UA" sz="2400" dirty="0" smtClean="0"/>
              <a:t>.</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Поняття соціального інституту</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95399"/>
            <a:ext cx="10972800" cy="5410201"/>
          </a:xfrm>
        </p:spPr>
        <p:txBody>
          <a:bodyPr>
            <a:normAutofit/>
          </a:bodyPr>
          <a:lstStyle/>
          <a:p>
            <a:pPr algn="just"/>
            <a:r>
              <a:rPr lang="uk-UA" sz="2400" b="1" u="sng" dirty="0" smtClean="0">
                <a:effectLst>
                  <a:outerShdw blurRad="38100" dist="38100" dir="2700000" algn="tl">
                    <a:srgbClr val="000000">
                      <a:alpha val="43137"/>
                    </a:srgbClr>
                  </a:outerShdw>
                </a:effectLst>
              </a:rPr>
              <a:t>Суттєві риси соціальних інститутів: </a:t>
            </a:r>
          </a:p>
          <a:p>
            <a:pPr algn="just"/>
            <a:r>
              <a:rPr lang="uk-UA" sz="2400" dirty="0" smtClean="0"/>
              <a:t>— соціальні інститути є комплексом формальних і неформальних правил поведінки, принципів, культурних норм, які регулюють різні сфери діяльності індивідів у суспільстві (сферу економіки, політики, освіти) і обмежують вчинки людей відповідно до суспільних інтересів; </a:t>
            </a:r>
            <a:endParaRPr lang="ru-RU" sz="2400" dirty="0" smtClean="0"/>
          </a:p>
          <a:p>
            <a:pPr algn="just"/>
            <a:r>
              <a:rPr lang="uk-UA" sz="2400" dirty="0" smtClean="0"/>
              <a:t>— соціальні інститути охоплюють певну сукупність людей та установ, які покликані вирішувати важливі для розвитку суспільства завдання. Наприклад, інститут освіти реалізує свою діяльність щодо навчання, виховання, професійної підготовки через школи, університети та інші заклади. </a:t>
            </a:r>
            <a:endParaRPr lang="ru-R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Поняття соціального інституту</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a:bodyPr>
          <a:lstStyle/>
          <a:p>
            <a:pPr algn="just"/>
            <a:r>
              <a:rPr lang="uk-UA" sz="2400" dirty="0" smtClean="0"/>
              <a:t>Соціальні інститути, забезпечуючи відносну стійкість соціальних відносин, є подвійним соціальним утворенням: </a:t>
            </a:r>
            <a:endParaRPr lang="en-US" sz="2400" dirty="0" smtClean="0"/>
          </a:p>
          <a:p>
            <a:pPr algn="just"/>
            <a:r>
              <a:rPr lang="uk-UA" sz="2400" b="1" dirty="0" smtClean="0"/>
              <a:t>за формою</a:t>
            </a:r>
            <a:r>
              <a:rPr lang="uk-UA" sz="2400" dirty="0" smtClean="0"/>
              <a:t> — це організаційний механізм (сукупність організацій, спеціалістів, матеріальних та інформаційних засобів), </a:t>
            </a:r>
            <a:endParaRPr lang="en-US" sz="2400" dirty="0" smtClean="0"/>
          </a:p>
          <a:p>
            <a:pPr algn="just"/>
            <a:r>
              <a:rPr lang="uk-UA" sz="2400" b="1" dirty="0" smtClean="0"/>
              <a:t>за змістом</a:t>
            </a:r>
            <a:r>
              <a:rPr lang="uk-UA" sz="2400" dirty="0" smtClean="0"/>
              <a:t> — це функціональний механізм (сукупність соціальних норм і правил</a:t>
            </a:r>
            <a:r>
              <a:rPr lang="uk-UA" sz="2400" noProof="1" smtClean="0"/>
              <a:t>, “схем” діяльності </a:t>
            </a:r>
            <a:r>
              <a:rPr lang="uk-UA" sz="2400" dirty="0" smtClean="0"/>
              <a:t>у конкретній сфері соціальних відносин). </a:t>
            </a:r>
          </a:p>
          <a:p>
            <a:pPr algn="just"/>
            <a:r>
              <a:rPr lang="uk-UA" sz="2400" b="1" dirty="0" smtClean="0"/>
              <a:t>Освіта як соціальний інститут, з одного боку, є сукупністю певних установ, осіб, що забезпечені певними матеріальними засобами і виконують відповідні соціальні функції, а з іншого — це система ідей, правил, норм, стандартів поведінки учасників освітянської діяльності.</a:t>
            </a:r>
            <a:endParaRPr lang="uk-UA"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Поняття соціального інституту</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fontScale="92500" lnSpcReduction="20000"/>
          </a:bodyPr>
          <a:lstStyle/>
          <a:p>
            <a:pPr algn="just"/>
            <a:r>
              <a:rPr lang="uk-UA" sz="2400" b="1" u="sng" dirty="0" smtClean="0"/>
              <a:t>Соціальні інститути класифікують на основі різних критеріїв.</a:t>
            </a:r>
            <a:r>
              <a:rPr lang="uk-UA" sz="2400" dirty="0" smtClean="0"/>
              <a:t> Найпоширенішою є класифікація за критерієм цілей (змістових завдань) і сферою дії. У такому разі прийнято виокремлювати економічні, політичні, культурні та виховні, соціальні комплекси інститутів: </a:t>
            </a:r>
            <a:endParaRPr lang="ru-RU" sz="2400" dirty="0" smtClean="0"/>
          </a:p>
          <a:p>
            <a:pPr algn="just"/>
            <a:r>
              <a:rPr lang="uk-UA" sz="2400" dirty="0" smtClean="0"/>
              <a:t>— економічні (власність, гроші, банки, господарські об'єднання різного типу) — забезпечують виробництво і розподіл суспільного багатства, регулюють грошовий обіг; </a:t>
            </a:r>
            <a:endParaRPr lang="ru-RU" sz="2400" dirty="0" smtClean="0"/>
          </a:p>
          <a:p>
            <a:pPr algn="just"/>
            <a:r>
              <a:rPr lang="uk-UA" sz="2400" dirty="0" smtClean="0"/>
              <a:t>— політичні (держава, органи державного управління, суд, прокуратура, армія, політичні організації, партії і т.д.) — пов'язані з встановленням, виконанням і підтриманням певної форми політичної влади, збереженням і відтворенням ідеологічних цінностей; </a:t>
            </a:r>
            <a:endParaRPr lang="ru-RU" sz="2400" dirty="0" smtClean="0"/>
          </a:p>
          <a:p>
            <a:pPr algn="just"/>
            <a:r>
              <a:rPr lang="uk-UA" sz="2400" dirty="0" smtClean="0"/>
              <a:t>— культурні та виховні (наука, освіта, сім'я, релігія, різні творчі установи) — сприяють засвоєнню і відтворенню культурних, соціальних цінностей, соціалізації індивідів; </a:t>
            </a:r>
            <a:endParaRPr lang="ru-RU" sz="2400" dirty="0" smtClean="0"/>
          </a:p>
          <a:p>
            <a:pPr algn="just"/>
            <a:r>
              <a:rPr lang="uk-UA" sz="2400" dirty="0" smtClean="0"/>
              <a:t>— соціальні — організовують добровільні об'єднання, регулюють повсякденну соціальну поведінку людей, міжособистісні стосунки (родина, шлюб, дружба, соціальні мережі і т.д.). </a:t>
            </a:r>
            <a:endParaRPr lang="ru-RU"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Поняття соціального інституту</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lnSpcReduction="10000"/>
          </a:bodyPr>
          <a:lstStyle/>
          <a:p>
            <a:pPr algn="just"/>
            <a:r>
              <a:rPr lang="uk-UA" sz="2400" dirty="0" smtClean="0"/>
              <a:t>За критерієм </a:t>
            </a:r>
            <a:r>
              <a:rPr lang="uk-UA" sz="2400" b="1" u="sng" dirty="0" smtClean="0"/>
              <a:t>способу регулювання поведінки людей</a:t>
            </a:r>
            <a:r>
              <a:rPr lang="uk-UA" sz="2400" dirty="0" smtClean="0"/>
              <a:t> у межах певних інститутів виділяють </a:t>
            </a:r>
            <a:r>
              <a:rPr lang="uk-UA" sz="2400" b="1" u="sng" dirty="0" smtClean="0"/>
              <a:t>формальні та неформальні</a:t>
            </a:r>
            <a:r>
              <a:rPr lang="uk-UA" sz="2400" dirty="0" smtClean="0"/>
              <a:t> соціальні інститути. </a:t>
            </a:r>
            <a:endParaRPr lang="ru-RU" sz="2400" dirty="0" smtClean="0"/>
          </a:p>
          <a:p>
            <a:pPr algn="just"/>
            <a:r>
              <a:rPr lang="uk-UA" sz="2400" b="1" dirty="0" smtClean="0"/>
              <a:t>Формальні соціальні інститути</a:t>
            </a:r>
            <a:r>
              <a:rPr lang="uk-UA" sz="2400" dirty="0" smtClean="0"/>
              <a:t>. Засновують свою діяльність на чітких принципах (правових актах, законах, указах, регламентах, інструкціях), здійснюють управлінські й контрольні функції на підставі санкцій, пов'язаних із заохоченням і покаранням (адміністративним і кримінальним). До таких інститутів належать держава, армія, суд, поліція, тощо. </a:t>
            </a:r>
            <a:endParaRPr lang="ru-RU" sz="2400" dirty="0" smtClean="0"/>
          </a:p>
          <a:p>
            <a:pPr algn="just"/>
            <a:r>
              <a:rPr lang="uk-UA" sz="2400" b="1" dirty="0" smtClean="0"/>
              <a:t>Неформальні соціальні інститути</a:t>
            </a:r>
            <a:r>
              <a:rPr lang="uk-UA" sz="2400" dirty="0" smtClean="0"/>
              <a:t>. Вони не мають чіткої нормативної бази, тобто взаємодія у межах цих інститутів не закріплена формально. Є результатом соціальної творчості та волевиявлення громадян. Соціальний контроль у таких інститутах встановлюється за допомогою норм, закріплених у громадській думці, традиціях, звичаях. До них відносять різні культурні і соціальні об'єднання. </a:t>
            </a:r>
            <a:endParaRPr lang="ru-RU"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noProof="1" smtClean="0">
                <a:effectLst>
                  <a:outerShdw blurRad="38100" dist="38100" dir="2700000" algn="tl">
                    <a:srgbClr val="000000">
                      <a:alpha val="43137"/>
                    </a:srgbClr>
                  </a:outerShdw>
                </a:effectLst>
              </a:rPr>
              <a:t>Інституціоналізація</a:t>
            </a:r>
            <a:r>
              <a:rPr lang="uk-UA" sz="3600" b="1" dirty="0" smtClean="0">
                <a:effectLst>
                  <a:outerShdw blurRad="38100" dist="38100" dir="2700000" algn="tl">
                    <a:srgbClr val="000000">
                      <a:alpha val="43137"/>
                    </a:srgbClr>
                  </a:outerShdw>
                </a:effectLst>
              </a:rPr>
              <a:t> як соціальний феномен</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rmAutofit/>
          </a:bodyPr>
          <a:lstStyle/>
          <a:p>
            <a:pPr algn="just"/>
            <a:r>
              <a:rPr lang="uk-UA" sz="2400" b="1" i="1" noProof="1" smtClean="0"/>
              <a:t>Інституціоналізація</a:t>
            </a:r>
            <a:r>
              <a:rPr lang="uk-UA" sz="2400" i="1" dirty="0" smtClean="0"/>
              <a:t> — </a:t>
            </a:r>
            <a:r>
              <a:rPr lang="uk-UA" sz="2400" b="1" dirty="0" smtClean="0"/>
              <a:t>процес виникнення і становлення соціальних інститутів як ключових структурних елементів суспільства.</a:t>
            </a:r>
            <a:r>
              <a:rPr lang="uk-UA" sz="2400" b="1" i="1" dirty="0" smtClean="0"/>
              <a:t> </a:t>
            </a:r>
            <a:endParaRPr lang="ru-RU" sz="2400" dirty="0" smtClean="0"/>
          </a:p>
          <a:p>
            <a:pPr algn="just"/>
            <a:r>
              <a:rPr lang="uk-UA" sz="2400" dirty="0" smtClean="0"/>
              <a:t>Як і будь-який інший складний суспільний процес, </a:t>
            </a:r>
            <a:r>
              <a:rPr lang="uk-UA" sz="2400" noProof="1" smtClean="0"/>
              <a:t>інституціоналізація</a:t>
            </a:r>
            <a:r>
              <a:rPr lang="uk-UA" sz="2400" dirty="0" smtClean="0"/>
              <a:t> є тривалою і поступовою. </a:t>
            </a:r>
          </a:p>
          <a:p>
            <a:pPr algn="just"/>
            <a:r>
              <a:rPr lang="uk-UA" sz="2400" dirty="0" smtClean="0"/>
              <a:t>Немає єдиного часового проміжку, він може варіюватись від кількох десятиліть до століть чи тисячоліть як, наприклад, у випадку інституту сім</a:t>
            </a:r>
            <a:r>
              <a:rPr lang="en-US" sz="2400" dirty="0" smtClean="0"/>
              <a:t>’</a:t>
            </a:r>
            <a:r>
              <a:rPr lang="uk-UA" sz="2400" dirty="0" smtClean="0"/>
              <a:t>ї. Однак є тенденція до прискорення цього процесу в сучасних умовах розвитку суспільства.</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Сетка">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етк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emplate>TM03457485[[fn=Сетка]]</Template>
  <TotalTime>4834</TotalTime>
  <Words>2791</Words>
  <Application>Microsoft Office PowerPoint</Application>
  <PresentationFormat>Широкоэкранный</PresentationFormat>
  <Paragraphs>141</Paragraphs>
  <Slides>25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25</vt:i4>
      </vt:variant>
    </vt:vector>
  </HeadingPairs>
  <TitlesOfParts>
    <vt:vector size="28" baseType="lpstr">
      <vt:lpstr>Arial</vt:lpstr>
      <vt:lpstr>Century Gothic</vt:lpstr>
      <vt:lpstr>Сетка</vt:lpstr>
      <vt:lpstr>Тема: Соціальні інститути</vt:lpstr>
      <vt:lpstr>Соціальна структура суспільства</vt:lpstr>
      <vt:lpstr>Поняття соціального інституту</vt:lpstr>
      <vt:lpstr>Поняття соціального інституту</vt:lpstr>
      <vt:lpstr>Поняття соціального інституту</vt:lpstr>
      <vt:lpstr>Поняття соціального інституту</vt:lpstr>
      <vt:lpstr>Поняття соціального інституту</vt:lpstr>
      <vt:lpstr>Поняття соціального інституту</vt:lpstr>
      <vt:lpstr>Інституціоналізація як соціальний феномен</vt:lpstr>
      <vt:lpstr>Інституціоналізація як соціальний феномен</vt:lpstr>
      <vt:lpstr>Інституціоналізація як соціальний феномен</vt:lpstr>
      <vt:lpstr>Інституціоналізація як соціальний феномен</vt:lpstr>
      <vt:lpstr>Інституціоналізація як соціальний феномен</vt:lpstr>
      <vt:lpstr>Інституціоналізація як соціальний феномен</vt:lpstr>
      <vt:lpstr>Інституціоналізація як соціальний феномен</vt:lpstr>
      <vt:lpstr>Інституціоналізація як соціальний феномен</vt:lpstr>
      <vt:lpstr>Функції соціальних інститутів</vt:lpstr>
      <vt:lpstr>Функції соціальних інститутів</vt:lpstr>
      <vt:lpstr>Функції соціальних інститутів</vt:lpstr>
      <vt:lpstr>Функції соціальних інститутів</vt:lpstr>
      <vt:lpstr>Функції соціальних інститутів</vt:lpstr>
      <vt:lpstr>Трансформації соціальних інститутів в сучасному суспільстві</vt:lpstr>
      <vt:lpstr>Трансформації соціальних інститутів в сучасному суспільстві</vt:lpstr>
      <vt:lpstr>Трансформації соціальних інститутів в сучасному суспільстві</vt:lpstr>
      <vt:lpstr>Трансформації соціальних інститутів в сучасному суспільстві</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«Особливості методів в кількісній і якісній стратегїї дослідження»</dc:title>
  <dc:creator>Гойда Анна</dc:creator>
  <cp:lastModifiedBy>Тая</cp:lastModifiedBy>
  <cp:revision>44</cp:revision>
  <dcterms:created xsi:type="dcterms:W3CDTF">2020-10-05T19:12:53Z</dcterms:created>
  <dcterms:modified xsi:type="dcterms:W3CDTF">2021-11-02T12:30:18Z</dcterms:modified>
</cp:coreProperties>
</file>