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75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03888C34-0B98-4919-8CCC-13315108A658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0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1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93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568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0442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310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7837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61A1A-ABD5-4F1B-A642-F216E823E40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746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E88F8-84C7-4BA4-AE14-8D673CE534F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392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8D9AC7-A0EF-4100-BE34-F190A22CB20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6512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3923B-D4D9-44A9-BB24-1B2B63B374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069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493F-B7D9-402D-B2A5-C71827F24C8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032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52D1-1D2C-45D4-B9E9-0783781A3260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036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9FCF-4634-47EC-83B7-53627145DD1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68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82EF7-0974-46E5-8682-50CC0B877B7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9107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BAC01-E673-4ECE-A8B6-A19C3F53F9C9}" type="slidenum">
              <a:rPr lang="ru-RU" altLang="ru-RU" smtClean="0"/>
              <a:pPr/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2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D3F7D-B7B4-4755-9CAC-C8600BA2E1E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528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04A55-BE6A-4EEA-8287-D0FE9E84CD7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33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836712"/>
            <a:ext cx="7918450" cy="2332037"/>
          </a:xfrm>
        </p:spPr>
        <p:txBody>
          <a:bodyPr/>
          <a:lstStyle/>
          <a:p>
            <a:pPr eaLnBrk="1" hangingPunct="1"/>
            <a:r>
              <a:rPr lang="ru-RU" altLang="ru-RU" sz="4000" b="1" i="1" dirty="0" smtClean="0"/>
              <a:t/>
            </a:r>
            <a:br>
              <a:rPr lang="ru-RU" altLang="ru-RU" sz="4000" b="1" i="1" dirty="0" smtClean="0"/>
            </a:br>
            <a:r>
              <a:rPr lang="ru-RU" altLang="ru-RU" sz="4000" b="1" i="1" dirty="0" smtClean="0">
                <a:cs typeface="Aparajita" pitchFamily="34" charset="0"/>
              </a:rPr>
              <a:t>ЗОВНІШНЬОЕКОНОМІЧНА ДІЯЛЬНІСТЬ В ТУРИЗМІ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9632" y="3645024"/>
            <a:ext cx="6400800" cy="1656184"/>
          </a:xfrm>
        </p:spPr>
        <p:txBody>
          <a:bodyPr>
            <a:normAutofit/>
          </a:bodyPr>
          <a:lstStyle/>
          <a:p>
            <a:r>
              <a:rPr lang="uk-UA" b="1" dirty="0"/>
              <a:t>Ступінь вищої освіти - </a:t>
            </a:r>
            <a:r>
              <a:rPr lang="uk-UA" b="1" dirty="0" smtClean="0"/>
              <a:t>бакалавр</a:t>
            </a:r>
            <a:endParaRPr lang="uk-UA" b="1" dirty="0"/>
          </a:p>
          <a:p>
            <a:r>
              <a:rPr lang="uk-UA" b="1" dirty="0" smtClean="0"/>
              <a:t> спеціальність </a:t>
            </a:r>
            <a:r>
              <a:rPr lang="uk-UA" b="1" dirty="0"/>
              <a:t>051 Економіка</a:t>
            </a:r>
          </a:p>
          <a:p>
            <a:r>
              <a:rPr lang="uk-UA" b="1" dirty="0" smtClean="0"/>
              <a:t>освітньо-професійна </a:t>
            </a:r>
            <a:r>
              <a:rPr lang="uk-UA" b="1" dirty="0"/>
              <a:t>програма </a:t>
            </a:r>
            <a:r>
              <a:rPr lang="uk-UA" b="1" dirty="0" smtClean="0"/>
              <a:t>«Міжнародна </a:t>
            </a:r>
            <a:r>
              <a:rPr lang="uk-UA" b="1" dirty="0" smtClean="0"/>
              <a:t>економіка»</a:t>
            </a:r>
            <a:endParaRPr lang="uk-UA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832" y="1556792"/>
            <a:ext cx="3848536" cy="1862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4211782"/>
            <a:ext cx="3495124" cy="20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832" y="4211782"/>
            <a:ext cx="3838161" cy="2040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1556792"/>
            <a:ext cx="3495124" cy="1873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5585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1532077"/>
            <a:ext cx="7891387" cy="4942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035998" y="1019830"/>
            <a:ext cx="7196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це </a:t>
            </a:r>
            <a:r>
              <a:rPr lang="uk-UA" sz="2400" dirty="0" smtClean="0"/>
              <a:t>дисципліна </a:t>
            </a:r>
            <a:r>
              <a:rPr lang="uk-UA" sz="2400" dirty="0" smtClean="0"/>
              <a:t>вільного </a:t>
            </a:r>
            <a:r>
              <a:rPr lang="uk-UA" sz="2400" dirty="0"/>
              <a:t>вибору студента в межах спеціальності</a:t>
            </a:r>
            <a:r>
              <a:rPr lang="uk-UA" sz="2400" dirty="0" smtClean="0"/>
              <a:t>, </a:t>
            </a:r>
            <a:r>
              <a:rPr lang="uk-UA" sz="2400" dirty="0"/>
              <a:t>яка </a:t>
            </a:r>
            <a:r>
              <a:rPr lang="uk-UA" sz="2400" dirty="0" smtClean="0"/>
              <a:t>формує систему </a:t>
            </a:r>
            <a:r>
              <a:rPr lang="uk-UA" sz="2400" dirty="0"/>
              <a:t>теоретичних знань і професійних навичок майбутніх фахівців</a:t>
            </a:r>
            <a:r>
              <a:rPr lang="uk-UA" sz="2400" dirty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548680"/>
            <a:ext cx="8285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Курс 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«Зовнішньоекономічна діяльність в туризмі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9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7564" y="910729"/>
            <a:ext cx="78488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400" dirty="0"/>
              <a:t>є формування у майбутніх фахівців комплексу знань і необхідних практичних навичок </a:t>
            </a:r>
            <a:r>
              <a:rPr lang="uk-UA" sz="2400"/>
              <a:t>у </a:t>
            </a:r>
            <a:r>
              <a:rPr lang="uk-UA" sz="2400" smtClean="0"/>
              <a:t>сфері </a:t>
            </a:r>
            <a:r>
              <a:rPr lang="uk-UA" sz="2400" dirty="0"/>
              <a:t>міжнародного туризму як складової сучасної зовнішньоекономічної </a:t>
            </a:r>
            <a:r>
              <a:rPr lang="uk-UA" sz="2400" dirty="0" smtClean="0"/>
              <a:t>діяльності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7885" y="573390"/>
            <a:ext cx="74547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Мета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вивчення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курсу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968" y="2818589"/>
            <a:ext cx="4104456" cy="1823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43" y="2818589"/>
            <a:ext cx="3516525" cy="34187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094" y="4661081"/>
            <a:ext cx="4088330" cy="1576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2602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 smtClean="0"/>
              <a:t>ГОЛОВНИМИ ЗАВДАННЯМИ КУРСУ Є: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0587" y="1412776"/>
            <a:ext cx="728282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uk-UA" sz="2000" dirty="0"/>
              <a:t>дати студентам глибоке уявлення про історичні аспекти розвитку туризму на планеті, основні чинники розвитку і методи вивчення цього виду господарської діяльності; </a:t>
            </a:r>
            <a:endParaRPr lang="uk-UA" sz="2000" dirty="0" smtClean="0"/>
          </a:p>
          <a:p>
            <a:pPr marL="342900" indent="-342900">
              <a:buFont typeface="Wingdings" pitchFamily="2" charset="2"/>
              <a:buChar char="v"/>
            </a:pPr>
            <a:r>
              <a:rPr lang="uk-UA" sz="2000" dirty="0" smtClean="0"/>
              <a:t>пояснити </a:t>
            </a:r>
            <a:r>
              <a:rPr lang="uk-UA" sz="2000" dirty="0"/>
              <a:t>принципи законодавчого забезпечення і багаторівневого регулювання, організацію та управління туристичним бізнесом у світовому і національному масштабі</a:t>
            </a:r>
            <a:r>
              <a:rPr lang="uk-UA" sz="2000" dirty="0" smtClean="0"/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dirty="0" smtClean="0"/>
              <a:t> </a:t>
            </a:r>
            <a:r>
              <a:rPr lang="uk-UA" sz="2000" dirty="0"/>
              <a:t>дати студентам наукове розуміння особливостей формування та спрямування міжнародних туристичних потоків, а також їх значення для розвитку національної економіки</a:t>
            </a:r>
            <a:r>
              <a:rPr lang="uk-UA" sz="2000" dirty="0" smtClean="0"/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uk-UA" sz="2000" dirty="0" smtClean="0"/>
              <a:t> </a:t>
            </a:r>
            <a:r>
              <a:rPr lang="uk-UA" sz="2000" dirty="0"/>
              <a:t>показати реальні перспективи розвитку туризму в світі та в Україні; навчити студентів використовувати здобуті знання у своїй практичній діяльності, що пов’язана з туристичним бізнесом</a:t>
            </a:r>
          </a:p>
        </p:txBody>
      </p:sp>
    </p:spTree>
    <p:extLst>
      <p:ext uri="{BB962C8B-B14F-4D97-AF65-F5344CB8AC3E}">
        <p14:creationId xmlns:p14="http://schemas.microsoft.com/office/powerpoint/2010/main" val="18092591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48029" cy="6133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483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708920"/>
            <a:ext cx="7891387" cy="376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911167" y="773267"/>
            <a:ext cx="78913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1.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Міжнародний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туризм як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об’єкт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дослідження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2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Нормативно-правове регулювання міжнародного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туризму</a:t>
            </a: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 3.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Сутність та економічні засади міжнародного туризму в контексті сучасної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глобалізації</a:t>
            </a: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 4.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Статистика міжнародного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туризму</a:t>
            </a: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 5. Основи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економіки міжнародного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туризму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180" y="317847"/>
            <a:ext cx="8285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Курс 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«Зовнішньоекономічна діяльність в туризмі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70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958822"/>
            <a:ext cx="7891387" cy="3515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8325" y="1019830"/>
            <a:ext cx="78913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 6.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Ринок міжнародного туризму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7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Туристичні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потреби та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туристичний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попит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 8.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Географія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міжнародного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туризму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 9.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Пропозиція світового туристичного ринку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Тема 10. </a:t>
            </a:r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Туристичний потенціал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України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1180" y="545684"/>
            <a:ext cx="8285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bg2">
                    <a:lumMod val="25000"/>
                  </a:schemeClr>
                </a:solidFill>
              </a:rPr>
              <a:t>Курс  </a:t>
            </a:r>
            <a:r>
              <a:rPr lang="uk-UA" sz="2400" b="1" dirty="0" smtClean="0">
                <a:solidFill>
                  <a:schemeClr val="bg2">
                    <a:lumMod val="25000"/>
                  </a:schemeClr>
                </a:solidFill>
              </a:rPr>
              <a:t>«Зовнішньоекономічна діяльність в туризмі</a:t>
            </a:r>
            <a:r>
              <a:rPr lang="uk-UA" sz="2400" dirty="0" smtClean="0">
                <a:solidFill>
                  <a:schemeClr val="bg2">
                    <a:lumMod val="25000"/>
                  </a:schemeClr>
                </a:solidFill>
              </a:rPr>
              <a:t>»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64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26" y="2852936"/>
            <a:ext cx="7891387" cy="3621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31828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562</TotalTime>
  <Words>252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Натуральные материалы</vt:lpstr>
      <vt:lpstr> ЗОВНІШНЬОЕКОНОМІЧНА ДІЯЛЬНІСТЬ В ТУРИЗМІ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Bez Kukushki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 Andreevna</dc:creator>
  <cp:lastModifiedBy>Наташа</cp:lastModifiedBy>
  <cp:revision>39</cp:revision>
  <dcterms:created xsi:type="dcterms:W3CDTF">2008-09-19T16:37:35Z</dcterms:created>
  <dcterms:modified xsi:type="dcterms:W3CDTF">2022-01-16T12:05:50Z</dcterms:modified>
</cp:coreProperties>
</file>