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8" r:id="rId3"/>
    <p:sldId id="279" r:id="rId4"/>
    <p:sldId id="257" r:id="rId5"/>
    <p:sldId id="258" r:id="rId6"/>
    <p:sldId id="308" r:id="rId7"/>
    <p:sldId id="259" r:id="rId8"/>
    <p:sldId id="260" r:id="rId9"/>
    <p:sldId id="261" r:id="rId10"/>
    <p:sldId id="262" r:id="rId11"/>
    <p:sldId id="263" r:id="rId12"/>
    <p:sldId id="264" r:id="rId13"/>
    <p:sldId id="280" r:id="rId14"/>
    <p:sldId id="281" r:id="rId15"/>
    <p:sldId id="265" r:id="rId16"/>
    <p:sldId id="266" r:id="rId17"/>
    <p:sldId id="267" r:id="rId18"/>
    <p:sldId id="313" r:id="rId19"/>
    <p:sldId id="282" r:id="rId20"/>
    <p:sldId id="283" r:id="rId21"/>
    <p:sldId id="284" r:id="rId22"/>
    <p:sldId id="285" r:id="rId23"/>
    <p:sldId id="268" r:id="rId24"/>
    <p:sldId id="269" r:id="rId25"/>
    <p:sldId id="307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88" r:id="rId34"/>
    <p:sldId id="289" r:id="rId35"/>
    <p:sldId id="290" r:id="rId36"/>
    <p:sldId id="291" r:id="rId37"/>
    <p:sldId id="292" r:id="rId38"/>
    <p:sldId id="293" r:id="rId39"/>
    <p:sldId id="314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10" r:id="rId52"/>
    <p:sldId id="311" r:id="rId53"/>
    <p:sldId id="312" r:id="rId54"/>
    <p:sldId id="305" r:id="rId55"/>
    <p:sldId id="306" r:id="rId5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6FE373-AE5B-4042-9FAD-D845FF1FC386}" type="doc">
      <dgm:prSet loTypeId="urn:microsoft.com/office/officeart/2005/8/layout/target3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A83E3854-C9E6-4913-ADD6-F76504D95343}">
      <dgm:prSet/>
      <dgm:spPr/>
      <dgm:t>
        <a:bodyPr/>
        <a:lstStyle/>
        <a:p>
          <a:pPr rtl="0"/>
          <a:r>
            <a:rPr lang="uk-UA" b="1" smtClean="0"/>
            <a:t>Основа економіки – сільське господарство;</a:t>
          </a:r>
          <a:endParaRPr lang="ru-RU"/>
        </a:p>
      </dgm:t>
    </dgm:pt>
    <dgm:pt modelId="{6280B5BC-6538-4CB1-91CD-178AE9BCD2E5}" type="parTrans" cxnId="{ADC728F1-6557-476F-AD01-845D8707ED69}">
      <dgm:prSet/>
      <dgm:spPr/>
      <dgm:t>
        <a:bodyPr/>
        <a:lstStyle/>
        <a:p>
          <a:endParaRPr lang="ru-RU"/>
        </a:p>
      </dgm:t>
    </dgm:pt>
    <dgm:pt modelId="{48998524-9C95-49BB-B9C4-00234E01CBD2}" type="sibTrans" cxnId="{ADC728F1-6557-476F-AD01-845D8707ED69}">
      <dgm:prSet/>
      <dgm:spPr/>
      <dgm:t>
        <a:bodyPr/>
        <a:lstStyle/>
        <a:p>
          <a:endParaRPr lang="ru-RU"/>
        </a:p>
      </dgm:t>
    </dgm:pt>
    <dgm:pt modelId="{7805D2D6-5D1C-4A75-9C12-CF83425299F0}">
      <dgm:prSet/>
      <dgm:spPr/>
      <dgm:t>
        <a:bodyPr/>
        <a:lstStyle/>
        <a:p>
          <a:pPr rtl="0"/>
          <a:r>
            <a:rPr lang="uk-UA" b="1" smtClean="0"/>
            <a:t>Селян тяжко експлуатували феодали;</a:t>
          </a:r>
          <a:endParaRPr lang="ru-RU"/>
        </a:p>
      </dgm:t>
    </dgm:pt>
    <dgm:pt modelId="{07E61111-6C1E-4E6D-B48F-8102C67E902E}" type="parTrans" cxnId="{875E5E04-836D-4FE4-8F13-97CEB0E12663}">
      <dgm:prSet/>
      <dgm:spPr/>
      <dgm:t>
        <a:bodyPr/>
        <a:lstStyle/>
        <a:p>
          <a:endParaRPr lang="ru-RU"/>
        </a:p>
      </dgm:t>
    </dgm:pt>
    <dgm:pt modelId="{23C4FAED-E846-43DD-AA29-013A9C695F64}" type="sibTrans" cxnId="{875E5E04-836D-4FE4-8F13-97CEB0E12663}">
      <dgm:prSet/>
      <dgm:spPr/>
      <dgm:t>
        <a:bodyPr/>
        <a:lstStyle/>
        <a:p>
          <a:endParaRPr lang="ru-RU"/>
        </a:p>
      </dgm:t>
    </dgm:pt>
    <dgm:pt modelId="{B1271485-5763-49F4-B7EA-16D793C801DF}">
      <dgm:prSet/>
      <dgm:spPr/>
      <dgm:t>
        <a:bodyPr/>
        <a:lstStyle/>
        <a:p>
          <a:pPr rtl="0"/>
          <a:r>
            <a:rPr lang="uk-UA" b="1" smtClean="0"/>
            <a:t>Чесна праця не цінувалася.</a:t>
          </a:r>
          <a:endParaRPr lang="ru-RU"/>
        </a:p>
      </dgm:t>
    </dgm:pt>
    <dgm:pt modelId="{10B3A48E-E6CE-4CB3-84EC-2442F701F655}" type="parTrans" cxnId="{98752A33-AA05-4B4F-A6B3-4E58F0CB9D51}">
      <dgm:prSet/>
      <dgm:spPr/>
      <dgm:t>
        <a:bodyPr/>
        <a:lstStyle/>
        <a:p>
          <a:endParaRPr lang="ru-RU"/>
        </a:p>
      </dgm:t>
    </dgm:pt>
    <dgm:pt modelId="{C477FC24-07DF-4AF9-BB94-60058524D61C}" type="sibTrans" cxnId="{98752A33-AA05-4B4F-A6B3-4E58F0CB9D51}">
      <dgm:prSet/>
      <dgm:spPr/>
      <dgm:t>
        <a:bodyPr/>
        <a:lstStyle/>
        <a:p>
          <a:endParaRPr lang="ru-RU"/>
        </a:p>
      </dgm:t>
    </dgm:pt>
    <dgm:pt modelId="{F75A7BDB-516D-4CAD-A5A7-ADA8B73890B3}" type="pres">
      <dgm:prSet presAssocID="{D36FE373-AE5B-4042-9FAD-D845FF1FC386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B09202F-113F-44BB-BE0F-F14B8B08773F}" type="pres">
      <dgm:prSet presAssocID="{A83E3854-C9E6-4913-ADD6-F76504D95343}" presName="circle1" presStyleLbl="node1" presStyleIdx="0" presStyleCnt="3"/>
      <dgm:spPr/>
    </dgm:pt>
    <dgm:pt modelId="{924FCC02-64C0-4CA6-9C92-E54E0C9C77B2}" type="pres">
      <dgm:prSet presAssocID="{A83E3854-C9E6-4913-ADD6-F76504D95343}" presName="space" presStyleCnt="0"/>
      <dgm:spPr/>
    </dgm:pt>
    <dgm:pt modelId="{653B8C04-4145-4490-B41B-EB8EFAC18EBE}" type="pres">
      <dgm:prSet presAssocID="{A83E3854-C9E6-4913-ADD6-F76504D95343}" presName="rect1" presStyleLbl="alignAcc1" presStyleIdx="0" presStyleCnt="3"/>
      <dgm:spPr/>
    </dgm:pt>
    <dgm:pt modelId="{62EBB42E-173E-4D58-8ABF-F0C20C5D2738}" type="pres">
      <dgm:prSet presAssocID="{7805D2D6-5D1C-4A75-9C12-CF83425299F0}" presName="vertSpace2" presStyleLbl="node1" presStyleIdx="0" presStyleCnt="3"/>
      <dgm:spPr/>
    </dgm:pt>
    <dgm:pt modelId="{8D7222B9-B4DF-458E-81AA-A50A0EFA2E12}" type="pres">
      <dgm:prSet presAssocID="{7805D2D6-5D1C-4A75-9C12-CF83425299F0}" presName="circle2" presStyleLbl="node1" presStyleIdx="1" presStyleCnt="3"/>
      <dgm:spPr/>
    </dgm:pt>
    <dgm:pt modelId="{3BE5E4A2-B31C-466C-B100-01D88AB06698}" type="pres">
      <dgm:prSet presAssocID="{7805D2D6-5D1C-4A75-9C12-CF83425299F0}" presName="rect2" presStyleLbl="alignAcc1" presStyleIdx="1" presStyleCnt="3"/>
      <dgm:spPr/>
    </dgm:pt>
    <dgm:pt modelId="{5DB3298A-3C74-47A7-99CA-65165974A20C}" type="pres">
      <dgm:prSet presAssocID="{B1271485-5763-49F4-B7EA-16D793C801DF}" presName="vertSpace3" presStyleLbl="node1" presStyleIdx="1" presStyleCnt="3"/>
      <dgm:spPr/>
    </dgm:pt>
    <dgm:pt modelId="{A9AD53A2-E05F-4BD3-A5A4-CAC4F0E939F6}" type="pres">
      <dgm:prSet presAssocID="{B1271485-5763-49F4-B7EA-16D793C801DF}" presName="circle3" presStyleLbl="node1" presStyleIdx="2" presStyleCnt="3"/>
      <dgm:spPr/>
    </dgm:pt>
    <dgm:pt modelId="{4D545E9B-7325-4D74-9555-33253A0BEFBB}" type="pres">
      <dgm:prSet presAssocID="{B1271485-5763-49F4-B7EA-16D793C801DF}" presName="rect3" presStyleLbl="alignAcc1" presStyleIdx="2" presStyleCnt="3"/>
      <dgm:spPr/>
    </dgm:pt>
    <dgm:pt modelId="{03ACD660-A4A6-4E9D-83BE-C91D16472A32}" type="pres">
      <dgm:prSet presAssocID="{A83E3854-C9E6-4913-ADD6-F76504D95343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364515C2-7D67-4F8A-A7B6-0FCD1D545629}" type="pres">
      <dgm:prSet presAssocID="{7805D2D6-5D1C-4A75-9C12-CF83425299F0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02FD9B23-8F57-4940-9929-BBF5D0BDE8C6}" type="pres">
      <dgm:prSet presAssocID="{B1271485-5763-49F4-B7EA-16D793C801DF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ADC728F1-6557-476F-AD01-845D8707ED69}" srcId="{D36FE373-AE5B-4042-9FAD-D845FF1FC386}" destId="{A83E3854-C9E6-4913-ADD6-F76504D95343}" srcOrd="0" destOrd="0" parTransId="{6280B5BC-6538-4CB1-91CD-178AE9BCD2E5}" sibTransId="{48998524-9C95-49BB-B9C4-00234E01CBD2}"/>
    <dgm:cxn modelId="{5FDD3720-FA3C-48B7-831E-3D5EFD9D9CBD}" type="presOf" srcId="{7805D2D6-5D1C-4A75-9C12-CF83425299F0}" destId="{3BE5E4A2-B31C-466C-B100-01D88AB06698}" srcOrd="0" destOrd="0" presId="urn:microsoft.com/office/officeart/2005/8/layout/target3"/>
    <dgm:cxn modelId="{A8566559-EA54-41A3-9336-202DA0691FD7}" type="presOf" srcId="{D36FE373-AE5B-4042-9FAD-D845FF1FC386}" destId="{F75A7BDB-516D-4CAD-A5A7-ADA8B73890B3}" srcOrd="0" destOrd="0" presId="urn:microsoft.com/office/officeart/2005/8/layout/target3"/>
    <dgm:cxn modelId="{3764F190-EE26-4BA7-AFDA-0A542CB37714}" type="presOf" srcId="{A83E3854-C9E6-4913-ADD6-F76504D95343}" destId="{03ACD660-A4A6-4E9D-83BE-C91D16472A32}" srcOrd="1" destOrd="0" presId="urn:microsoft.com/office/officeart/2005/8/layout/target3"/>
    <dgm:cxn modelId="{875E5E04-836D-4FE4-8F13-97CEB0E12663}" srcId="{D36FE373-AE5B-4042-9FAD-D845FF1FC386}" destId="{7805D2D6-5D1C-4A75-9C12-CF83425299F0}" srcOrd="1" destOrd="0" parTransId="{07E61111-6C1E-4E6D-B48F-8102C67E902E}" sibTransId="{23C4FAED-E846-43DD-AA29-013A9C695F64}"/>
    <dgm:cxn modelId="{7E533670-1AE8-4CFF-AB02-1E1E2EE9256E}" type="presOf" srcId="{B1271485-5763-49F4-B7EA-16D793C801DF}" destId="{02FD9B23-8F57-4940-9929-BBF5D0BDE8C6}" srcOrd="1" destOrd="0" presId="urn:microsoft.com/office/officeart/2005/8/layout/target3"/>
    <dgm:cxn modelId="{657BA6BF-448F-4D94-BEC4-CB9A47726D7B}" type="presOf" srcId="{7805D2D6-5D1C-4A75-9C12-CF83425299F0}" destId="{364515C2-7D67-4F8A-A7B6-0FCD1D545629}" srcOrd="1" destOrd="0" presId="urn:microsoft.com/office/officeart/2005/8/layout/target3"/>
    <dgm:cxn modelId="{4F092CC4-DFBE-4495-9C1E-9EB837E36D28}" type="presOf" srcId="{B1271485-5763-49F4-B7EA-16D793C801DF}" destId="{4D545E9B-7325-4D74-9555-33253A0BEFBB}" srcOrd="0" destOrd="0" presId="urn:microsoft.com/office/officeart/2005/8/layout/target3"/>
    <dgm:cxn modelId="{6E23C129-6883-4332-A775-7454A425A214}" type="presOf" srcId="{A83E3854-C9E6-4913-ADD6-F76504D95343}" destId="{653B8C04-4145-4490-B41B-EB8EFAC18EBE}" srcOrd="0" destOrd="0" presId="urn:microsoft.com/office/officeart/2005/8/layout/target3"/>
    <dgm:cxn modelId="{98752A33-AA05-4B4F-A6B3-4E58F0CB9D51}" srcId="{D36FE373-AE5B-4042-9FAD-D845FF1FC386}" destId="{B1271485-5763-49F4-B7EA-16D793C801DF}" srcOrd="2" destOrd="0" parTransId="{10B3A48E-E6CE-4CB3-84EC-2442F701F655}" sibTransId="{C477FC24-07DF-4AF9-BB94-60058524D61C}"/>
    <dgm:cxn modelId="{83CF3AF8-8642-4DAB-8DA8-1DEB40396789}" type="presParOf" srcId="{F75A7BDB-516D-4CAD-A5A7-ADA8B73890B3}" destId="{EB09202F-113F-44BB-BE0F-F14B8B08773F}" srcOrd="0" destOrd="0" presId="urn:microsoft.com/office/officeart/2005/8/layout/target3"/>
    <dgm:cxn modelId="{CFBB7368-1713-4147-B3D2-73742D314DBA}" type="presParOf" srcId="{F75A7BDB-516D-4CAD-A5A7-ADA8B73890B3}" destId="{924FCC02-64C0-4CA6-9C92-E54E0C9C77B2}" srcOrd="1" destOrd="0" presId="urn:microsoft.com/office/officeart/2005/8/layout/target3"/>
    <dgm:cxn modelId="{D724B0CD-E786-46F1-943B-3771F66F6537}" type="presParOf" srcId="{F75A7BDB-516D-4CAD-A5A7-ADA8B73890B3}" destId="{653B8C04-4145-4490-B41B-EB8EFAC18EBE}" srcOrd="2" destOrd="0" presId="urn:microsoft.com/office/officeart/2005/8/layout/target3"/>
    <dgm:cxn modelId="{1F6B8BFF-7519-482D-B233-4EC1DC9DD5C3}" type="presParOf" srcId="{F75A7BDB-516D-4CAD-A5A7-ADA8B73890B3}" destId="{62EBB42E-173E-4D58-8ABF-F0C20C5D2738}" srcOrd="3" destOrd="0" presId="urn:microsoft.com/office/officeart/2005/8/layout/target3"/>
    <dgm:cxn modelId="{FFC0C0DD-F77A-42A3-BBA5-CD547BB7E355}" type="presParOf" srcId="{F75A7BDB-516D-4CAD-A5A7-ADA8B73890B3}" destId="{8D7222B9-B4DF-458E-81AA-A50A0EFA2E12}" srcOrd="4" destOrd="0" presId="urn:microsoft.com/office/officeart/2005/8/layout/target3"/>
    <dgm:cxn modelId="{8407653D-2242-444F-98C2-0D8B2BA15932}" type="presParOf" srcId="{F75A7BDB-516D-4CAD-A5A7-ADA8B73890B3}" destId="{3BE5E4A2-B31C-466C-B100-01D88AB06698}" srcOrd="5" destOrd="0" presId="urn:microsoft.com/office/officeart/2005/8/layout/target3"/>
    <dgm:cxn modelId="{0EA85F67-6FD7-4C2F-9841-87CACF69DC41}" type="presParOf" srcId="{F75A7BDB-516D-4CAD-A5A7-ADA8B73890B3}" destId="{5DB3298A-3C74-47A7-99CA-65165974A20C}" srcOrd="6" destOrd="0" presId="urn:microsoft.com/office/officeart/2005/8/layout/target3"/>
    <dgm:cxn modelId="{4BDFA0A1-C990-4D7B-9824-668B906FBCFF}" type="presParOf" srcId="{F75A7BDB-516D-4CAD-A5A7-ADA8B73890B3}" destId="{A9AD53A2-E05F-4BD3-A5A4-CAC4F0E939F6}" srcOrd="7" destOrd="0" presId="urn:microsoft.com/office/officeart/2005/8/layout/target3"/>
    <dgm:cxn modelId="{5F022D13-73BB-417E-8D75-481AFABD36B5}" type="presParOf" srcId="{F75A7BDB-516D-4CAD-A5A7-ADA8B73890B3}" destId="{4D545E9B-7325-4D74-9555-33253A0BEFBB}" srcOrd="8" destOrd="0" presId="urn:microsoft.com/office/officeart/2005/8/layout/target3"/>
    <dgm:cxn modelId="{1B4504FB-01D3-4671-B322-808689562455}" type="presParOf" srcId="{F75A7BDB-516D-4CAD-A5A7-ADA8B73890B3}" destId="{03ACD660-A4A6-4E9D-83BE-C91D16472A32}" srcOrd="9" destOrd="0" presId="urn:microsoft.com/office/officeart/2005/8/layout/target3"/>
    <dgm:cxn modelId="{02236796-27BA-49A8-8C22-13DEB4C2D709}" type="presParOf" srcId="{F75A7BDB-516D-4CAD-A5A7-ADA8B73890B3}" destId="{364515C2-7D67-4F8A-A7B6-0FCD1D545629}" srcOrd="10" destOrd="0" presId="urn:microsoft.com/office/officeart/2005/8/layout/target3"/>
    <dgm:cxn modelId="{9F582805-D5C5-4F87-9247-888671ACF947}" type="presParOf" srcId="{F75A7BDB-516D-4CAD-A5A7-ADA8B73890B3}" destId="{02FD9B23-8F57-4940-9929-BBF5D0BDE8C6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4C043A4-2971-4350-B4CE-87A351503EC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D51C0833-0992-4B04-A2CD-536FA3679919}">
      <dgm:prSet/>
      <dgm:spPr/>
      <dgm:t>
        <a:bodyPr/>
        <a:lstStyle/>
        <a:p>
          <a:pPr rtl="0"/>
          <a:r>
            <a:rPr lang="uk-UA" b="1" smtClean="0"/>
            <a:t>«Відозва до християнської шляхти німецької нації»</a:t>
          </a:r>
          <a:endParaRPr lang="ru-RU"/>
        </a:p>
      </dgm:t>
    </dgm:pt>
    <dgm:pt modelId="{C3FAEEEB-76A4-4269-9B01-5EF47E0BC615}" type="parTrans" cxnId="{1EC9AB2B-436B-46E8-9690-916A41104113}">
      <dgm:prSet/>
      <dgm:spPr/>
      <dgm:t>
        <a:bodyPr/>
        <a:lstStyle/>
        <a:p>
          <a:endParaRPr lang="ru-RU"/>
        </a:p>
      </dgm:t>
    </dgm:pt>
    <dgm:pt modelId="{E003AE73-B04C-440A-9A9E-7D70702D951E}" type="sibTrans" cxnId="{1EC9AB2B-436B-46E8-9690-916A41104113}">
      <dgm:prSet/>
      <dgm:spPr/>
      <dgm:t>
        <a:bodyPr/>
        <a:lstStyle/>
        <a:p>
          <a:endParaRPr lang="ru-RU"/>
        </a:p>
      </dgm:t>
    </dgm:pt>
    <dgm:pt modelId="{9A41E65D-B313-4DC5-A3F7-E11E9BD11A0B}">
      <dgm:prSet/>
      <dgm:spPr/>
      <dgm:t>
        <a:bodyPr/>
        <a:lstStyle/>
        <a:p>
          <a:pPr rtl="0"/>
          <a:r>
            <a:rPr lang="uk-UA" b="1" smtClean="0"/>
            <a:t>«Про вавилонську неволю церкви»</a:t>
          </a:r>
          <a:endParaRPr lang="ru-RU"/>
        </a:p>
      </dgm:t>
    </dgm:pt>
    <dgm:pt modelId="{7EFECBA6-E0ED-4328-824E-A67EF717DECB}" type="parTrans" cxnId="{EF1825D7-E216-4D4C-98FC-E9C2FFFBF8C1}">
      <dgm:prSet/>
      <dgm:spPr/>
      <dgm:t>
        <a:bodyPr/>
        <a:lstStyle/>
        <a:p>
          <a:endParaRPr lang="ru-RU"/>
        </a:p>
      </dgm:t>
    </dgm:pt>
    <dgm:pt modelId="{E4152387-C57F-42B1-89DF-897EDEAF67F1}" type="sibTrans" cxnId="{EF1825D7-E216-4D4C-98FC-E9C2FFFBF8C1}">
      <dgm:prSet/>
      <dgm:spPr/>
      <dgm:t>
        <a:bodyPr/>
        <a:lstStyle/>
        <a:p>
          <a:endParaRPr lang="ru-RU"/>
        </a:p>
      </dgm:t>
    </dgm:pt>
    <dgm:pt modelId="{AC0B711D-E2FE-4B31-9C35-1BB8CAFF105B}">
      <dgm:prSet/>
      <dgm:spPr/>
      <dgm:t>
        <a:bodyPr/>
        <a:lstStyle/>
        <a:p>
          <a:pPr rtl="0"/>
          <a:r>
            <a:rPr lang="uk-UA" b="1" smtClean="0"/>
            <a:t>«Про християнську свободу»</a:t>
          </a:r>
          <a:endParaRPr lang="ru-RU"/>
        </a:p>
      </dgm:t>
    </dgm:pt>
    <dgm:pt modelId="{82BC394A-56B6-4F79-B518-ED2D1048B7FC}" type="parTrans" cxnId="{C5F84371-B8AB-437E-8D24-36308936AAEE}">
      <dgm:prSet/>
      <dgm:spPr/>
      <dgm:t>
        <a:bodyPr/>
        <a:lstStyle/>
        <a:p>
          <a:endParaRPr lang="ru-RU"/>
        </a:p>
      </dgm:t>
    </dgm:pt>
    <dgm:pt modelId="{D94DB513-3761-4739-98F5-1FFDF29B530D}" type="sibTrans" cxnId="{C5F84371-B8AB-437E-8D24-36308936AAEE}">
      <dgm:prSet/>
      <dgm:spPr/>
      <dgm:t>
        <a:bodyPr/>
        <a:lstStyle/>
        <a:p>
          <a:endParaRPr lang="ru-RU"/>
        </a:p>
      </dgm:t>
    </dgm:pt>
    <dgm:pt modelId="{3F47FAB1-2C4D-4D78-B172-4121398DB325}" type="pres">
      <dgm:prSet presAssocID="{C4C043A4-2971-4350-B4CE-87A351503EC7}" presName="linear" presStyleCnt="0">
        <dgm:presLayoutVars>
          <dgm:animLvl val="lvl"/>
          <dgm:resizeHandles val="exact"/>
        </dgm:presLayoutVars>
      </dgm:prSet>
      <dgm:spPr/>
    </dgm:pt>
    <dgm:pt modelId="{1672E754-443D-4467-999E-16D9F531EBFE}" type="pres">
      <dgm:prSet presAssocID="{D51C0833-0992-4B04-A2CD-536FA367991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7A32876-AD99-4F53-8962-FF91C1C2C911}" type="pres">
      <dgm:prSet presAssocID="{E003AE73-B04C-440A-9A9E-7D70702D951E}" presName="spacer" presStyleCnt="0"/>
      <dgm:spPr/>
    </dgm:pt>
    <dgm:pt modelId="{8854813E-CF8A-4154-B68D-36E789A3BB9F}" type="pres">
      <dgm:prSet presAssocID="{9A41E65D-B313-4DC5-A3F7-E11E9BD11A0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A08F7ED-7C5C-4BEA-AF29-9861169A770D}" type="pres">
      <dgm:prSet presAssocID="{E4152387-C57F-42B1-89DF-897EDEAF67F1}" presName="spacer" presStyleCnt="0"/>
      <dgm:spPr/>
    </dgm:pt>
    <dgm:pt modelId="{1309DF90-D5AC-4D2D-884D-6905D5C4A54E}" type="pres">
      <dgm:prSet presAssocID="{AC0B711D-E2FE-4B31-9C35-1BB8CAFF105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5F84371-B8AB-437E-8D24-36308936AAEE}" srcId="{C4C043A4-2971-4350-B4CE-87A351503EC7}" destId="{AC0B711D-E2FE-4B31-9C35-1BB8CAFF105B}" srcOrd="2" destOrd="0" parTransId="{82BC394A-56B6-4F79-B518-ED2D1048B7FC}" sibTransId="{D94DB513-3761-4739-98F5-1FFDF29B530D}"/>
    <dgm:cxn modelId="{9C319142-9520-4181-926A-64E16E29A809}" type="presOf" srcId="{9A41E65D-B313-4DC5-A3F7-E11E9BD11A0B}" destId="{8854813E-CF8A-4154-B68D-36E789A3BB9F}" srcOrd="0" destOrd="0" presId="urn:microsoft.com/office/officeart/2005/8/layout/vList2"/>
    <dgm:cxn modelId="{BAC4561A-F134-4305-889E-6856369B1EC6}" type="presOf" srcId="{C4C043A4-2971-4350-B4CE-87A351503EC7}" destId="{3F47FAB1-2C4D-4D78-B172-4121398DB325}" srcOrd="0" destOrd="0" presId="urn:microsoft.com/office/officeart/2005/8/layout/vList2"/>
    <dgm:cxn modelId="{64C436A6-C7ED-4CE3-874A-1ABD600409F8}" type="presOf" srcId="{D51C0833-0992-4B04-A2CD-536FA3679919}" destId="{1672E754-443D-4467-999E-16D9F531EBFE}" srcOrd="0" destOrd="0" presId="urn:microsoft.com/office/officeart/2005/8/layout/vList2"/>
    <dgm:cxn modelId="{ACE69E8C-5B35-4E7C-AA9D-B7EE34DB1CA9}" type="presOf" srcId="{AC0B711D-E2FE-4B31-9C35-1BB8CAFF105B}" destId="{1309DF90-D5AC-4D2D-884D-6905D5C4A54E}" srcOrd="0" destOrd="0" presId="urn:microsoft.com/office/officeart/2005/8/layout/vList2"/>
    <dgm:cxn modelId="{EF1825D7-E216-4D4C-98FC-E9C2FFFBF8C1}" srcId="{C4C043A4-2971-4350-B4CE-87A351503EC7}" destId="{9A41E65D-B313-4DC5-A3F7-E11E9BD11A0B}" srcOrd="1" destOrd="0" parTransId="{7EFECBA6-E0ED-4328-824E-A67EF717DECB}" sibTransId="{E4152387-C57F-42B1-89DF-897EDEAF67F1}"/>
    <dgm:cxn modelId="{1EC9AB2B-436B-46E8-9690-916A41104113}" srcId="{C4C043A4-2971-4350-B4CE-87A351503EC7}" destId="{D51C0833-0992-4B04-A2CD-536FA3679919}" srcOrd="0" destOrd="0" parTransId="{C3FAEEEB-76A4-4269-9B01-5EF47E0BC615}" sibTransId="{E003AE73-B04C-440A-9A9E-7D70702D951E}"/>
    <dgm:cxn modelId="{CA13124E-42FE-4EAB-AB22-466B6619C36E}" type="presParOf" srcId="{3F47FAB1-2C4D-4D78-B172-4121398DB325}" destId="{1672E754-443D-4467-999E-16D9F531EBFE}" srcOrd="0" destOrd="0" presId="urn:microsoft.com/office/officeart/2005/8/layout/vList2"/>
    <dgm:cxn modelId="{345F2B9B-C75A-4861-9F84-2D2B62620A56}" type="presParOf" srcId="{3F47FAB1-2C4D-4D78-B172-4121398DB325}" destId="{C7A32876-AD99-4F53-8962-FF91C1C2C911}" srcOrd="1" destOrd="0" presId="urn:microsoft.com/office/officeart/2005/8/layout/vList2"/>
    <dgm:cxn modelId="{6A305293-E1B6-489E-8806-82DE900AD4C2}" type="presParOf" srcId="{3F47FAB1-2C4D-4D78-B172-4121398DB325}" destId="{8854813E-CF8A-4154-B68D-36E789A3BB9F}" srcOrd="2" destOrd="0" presId="urn:microsoft.com/office/officeart/2005/8/layout/vList2"/>
    <dgm:cxn modelId="{633A4AF3-307F-4D13-A8CC-AF242E35D218}" type="presParOf" srcId="{3F47FAB1-2C4D-4D78-B172-4121398DB325}" destId="{7A08F7ED-7C5C-4BEA-AF29-9861169A770D}" srcOrd="3" destOrd="0" presId="urn:microsoft.com/office/officeart/2005/8/layout/vList2"/>
    <dgm:cxn modelId="{FA3EE437-94A6-4D5D-9BC0-A05F130E7F87}" type="presParOf" srcId="{3F47FAB1-2C4D-4D78-B172-4121398DB325}" destId="{1309DF90-D5AC-4D2D-884D-6905D5C4A54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964FC03-DF58-41C5-89E7-DF1D6127AF0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335F15A1-E6A1-4155-95D8-719DB763F6D3}">
      <dgm:prSet/>
      <dgm:spPr/>
      <dgm:t>
        <a:bodyPr/>
        <a:lstStyle/>
        <a:p>
          <a:pPr rtl="0"/>
          <a:r>
            <a:rPr lang="uk-UA" b="1" smtClean="0"/>
            <a:t>Переклад Біблії на німецьку мову;</a:t>
          </a:r>
          <a:endParaRPr lang="ru-RU"/>
        </a:p>
      </dgm:t>
    </dgm:pt>
    <dgm:pt modelId="{85F9E146-9AE2-4A4B-A580-10DF85144DC2}" type="parTrans" cxnId="{1503EC26-96F6-4685-941F-2D6929948FDB}">
      <dgm:prSet/>
      <dgm:spPr/>
      <dgm:t>
        <a:bodyPr/>
        <a:lstStyle/>
        <a:p>
          <a:endParaRPr lang="ru-RU"/>
        </a:p>
      </dgm:t>
    </dgm:pt>
    <dgm:pt modelId="{EDFAFBD3-5928-4067-915E-F5CBABE3851C}" type="sibTrans" cxnId="{1503EC26-96F6-4685-941F-2D6929948FDB}">
      <dgm:prSet/>
      <dgm:spPr/>
      <dgm:t>
        <a:bodyPr/>
        <a:lstStyle/>
        <a:p>
          <a:endParaRPr lang="ru-RU"/>
        </a:p>
      </dgm:t>
    </dgm:pt>
    <dgm:pt modelId="{ED90CFAA-75BC-44FE-B216-46293845F58F}">
      <dgm:prSet/>
      <dgm:spPr/>
      <dgm:t>
        <a:bodyPr/>
        <a:lstStyle/>
        <a:p>
          <a:pPr rtl="0"/>
          <a:r>
            <a:rPr lang="uk-UA" b="1" smtClean="0"/>
            <a:t>Переклад на німецьку мову богослужіння;</a:t>
          </a:r>
          <a:endParaRPr lang="ru-RU"/>
        </a:p>
      </dgm:t>
    </dgm:pt>
    <dgm:pt modelId="{E006CA92-48EC-4932-98EF-10905E469F6F}" type="parTrans" cxnId="{513452D1-313B-44B4-BD16-E75455353692}">
      <dgm:prSet/>
      <dgm:spPr/>
      <dgm:t>
        <a:bodyPr/>
        <a:lstStyle/>
        <a:p>
          <a:endParaRPr lang="ru-RU"/>
        </a:p>
      </dgm:t>
    </dgm:pt>
    <dgm:pt modelId="{544D166B-A34A-46F3-B34E-4EE5F9EAA0EF}" type="sibTrans" cxnId="{513452D1-313B-44B4-BD16-E75455353692}">
      <dgm:prSet/>
      <dgm:spPr/>
      <dgm:t>
        <a:bodyPr/>
        <a:lstStyle/>
        <a:p>
          <a:endParaRPr lang="ru-RU"/>
        </a:p>
      </dgm:t>
    </dgm:pt>
    <dgm:pt modelId="{14AAE218-6AD3-4F1D-BA2A-38A7B7A194B1}">
      <dgm:prSet/>
      <dgm:spPr/>
      <dgm:t>
        <a:bodyPr/>
        <a:lstStyle/>
        <a:p>
          <a:pPr rtl="0"/>
          <a:r>
            <a:rPr lang="uk-UA" b="1" smtClean="0"/>
            <a:t>Малий та Великий Катехізиси;</a:t>
          </a:r>
          <a:endParaRPr lang="ru-RU"/>
        </a:p>
      </dgm:t>
    </dgm:pt>
    <dgm:pt modelId="{D27EE402-E1B4-49E8-8EEC-8E068B552AA6}" type="parTrans" cxnId="{7D0531AA-4790-45FA-B250-A4F3E7EB313E}">
      <dgm:prSet/>
      <dgm:spPr/>
      <dgm:t>
        <a:bodyPr/>
        <a:lstStyle/>
        <a:p>
          <a:endParaRPr lang="ru-RU"/>
        </a:p>
      </dgm:t>
    </dgm:pt>
    <dgm:pt modelId="{7655D419-3F18-45B0-9132-11EF7764E279}" type="sibTrans" cxnId="{7D0531AA-4790-45FA-B250-A4F3E7EB313E}">
      <dgm:prSet/>
      <dgm:spPr/>
      <dgm:t>
        <a:bodyPr/>
        <a:lstStyle/>
        <a:p>
          <a:endParaRPr lang="ru-RU"/>
        </a:p>
      </dgm:t>
    </dgm:pt>
    <dgm:pt modelId="{155F2F72-9F27-4A74-B094-62E24672F31E}">
      <dgm:prSet/>
      <dgm:spPr/>
      <dgm:t>
        <a:bodyPr/>
        <a:lstStyle/>
        <a:p>
          <a:pPr rtl="0"/>
          <a:r>
            <a:rPr lang="uk-UA" b="1" smtClean="0"/>
            <a:t>Шкільна реформа</a:t>
          </a:r>
          <a:endParaRPr lang="ru-RU"/>
        </a:p>
      </dgm:t>
    </dgm:pt>
    <dgm:pt modelId="{57C25F54-6576-431D-8FAF-E84B9E9151B7}" type="parTrans" cxnId="{4973CA06-B216-4DC0-9F80-F40B19AEC64A}">
      <dgm:prSet/>
      <dgm:spPr/>
      <dgm:t>
        <a:bodyPr/>
        <a:lstStyle/>
        <a:p>
          <a:endParaRPr lang="ru-RU"/>
        </a:p>
      </dgm:t>
    </dgm:pt>
    <dgm:pt modelId="{D92F8091-D90C-4DDC-A5A8-77A05A4EB6FB}" type="sibTrans" cxnId="{4973CA06-B216-4DC0-9F80-F40B19AEC64A}">
      <dgm:prSet/>
      <dgm:spPr/>
      <dgm:t>
        <a:bodyPr/>
        <a:lstStyle/>
        <a:p>
          <a:endParaRPr lang="ru-RU"/>
        </a:p>
      </dgm:t>
    </dgm:pt>
    <dgm:pt modelId="{29537552-F9CA-4D4C-9570-06D361240BC7}" type="pres">
      <dgm:prSet presAssocID="{E964FC03-DF58-41C5-89E7-DF1D6127AF0C}" presName="linear" presStyleCnt="0">
        <dgm:presLayoutVars>
          <dgm:animLvl val="lvl"/>
          <dgm:resizeHandles val="exact"/>
        </dgm:presLayoutVars>
      </dgm:prSet>
      <dgm:spPr/>
    </dgm:pt>
    <dgm:pt modelId="{90BE3E32-F93C-4C36-B779-2CC0F4689FC8}" type="pres">
      <dgm:prSet presAssocID="{335F15A1-E6A1-4155-95D8-719DB763F6D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F738572-390F-48A9-B8EA-76F8A39A0EE6}" type="pres">
      <dgm:prSet presAssocID="{EDFAFBD3-5928-4067-915E-F5CBABE3851C}" presName="spacer" presStyleCnt="0"/>
      <dgm:spPr/>
    </dgm:pt>
    <dgm:pt modelId="{58791A9C-C483-4034-B07A-0BA230B81613}" type="pres">
      <dgm:prSet presAssocID="{ED90CFAA-75BC-44FE-B216-46293845F58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676D583-B60C-4314-93A8-C8633CBB41AF}" type="pres">
      <dgm:prSet presAssocID="{544D166B-A34A-46F3-B34E-4EE5F9EAA0EF}" presName="spacer" presStyleCnt="0"/>
      <dgm:spPr/>
    </dgm:pt>
    <dgm:pt modelId="{6C9F811C-8676-473D-9EAF-733EC937C83A}" type="pres">
      <dgm:prSet presAssocID="{14AAE218-6AD3-4F1D-BA2A-38A7B7A194B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375BC90-C5D5-4268-B491-2238372CCC80}" type="pres">
      <dgm:prSet presAssocID="{7655D419-3F18-45B0-9132-11EF7764E279}" presName="spacer" presStyleCnt="0"/>
      <dgm:spPr/>
    </dgm:pt>
    <dgm:pt modelId="{503361ED-A472-4A50-9C4D-A88BF3B4409D}" type="pres">
      <dgm:prSet presAssocID="{155F2F72-9F27-4A74-B094-62E24672F31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598A160-A41B-49A1-BEE1-2FBF8526F487}" type="presOf" srcId="{335F15A1-E6A1-4155-95D8-719DB763F6D3}" destId="{90BE3E32-F93C-4C36-B779-2CC0F4689FC8}" srcOrd="0" destOrd="0" presId="urn:microsoft.com/office/officeart/2005/8/layout/vList2"/>
    <dgm:cxn modelId="{8DB3F19F-F5AE-474A-A51D-6F2113AAEF95}" type="presOf" srcId="{E964FC03-DF58-41C5-89E7-DF1D6127AF0C}" destId="{29537552-F9CA-4D4C-9570-06D361240BC7}" srcOrd="0" destOrd="0" presId="urn:microsoft.com/office/officeart/2005/8/layout/vList2"/>
    <dgm:cxn modelId="{1503EC26-96F6-4685-941F-2D6929948FDB}" srcId="{E964FC03-DF58-41C5-89E7-DF1D6127AF0C}" destId="{335F15A1-E6A1-4155-95D8-719DB763F6D3}" srcOrd="0" destOrd="0" parTransId="{85F9E146-9AE2-4A4B-A580-10DF85144DC2}" sibTransId="{EDFAFBD3-5928-4067-915E-F5CBABE3851C}"/>
    <dgm:cxn modelId="{B266F3C9-0727-465E-BB77-9251C558E9D1}" type="presOf" srcId="{ED90CFAA-75BC-44FE-B216-46293845F58F}" destId="{58791A9C-C483-4034-B07A-0BA230B81613}" srcOrd="0" destOrd="0" presId="urn:microsoft.com/office/officeart/2005/8/layout/vList2"/>
    <dgm:cxn modelId="{513452D1-313B-44B4-BD16-E75455353692}" srcId="{E964FC03-DF58-41C5-89E7-DF1D6127AF0C}" destId="{ED90CFAA-75BC-44FE-B216-46293845F58F}" srcOrd="1" destOrd="0" parTransId="{E006CA92-48EC-4932-98EF-10905E469F6F}" sibTransId="{544D166B-A34A-46F3-B34E-4EE5F9EAA0EF}"/>
    <dgm:cxn modelId="{765A2598-4163-454F-877B-DDC45F9C0B25}" type="presOf" srcId="{14AAE218-6AD3-4F1D-BA2A-38A7B7A194B1}" destId="{6C9F811C-8676-473D-9EAF-733EC937C83A}" srcOrd="0" destOrd="0" presId="urn:microsoft.com/office/officeart/2005/8/layout/vList2"/>
    <dgm:cxn modelId="{4973CA06-B216-4DC0-9F80-F40B19AEC64A}" srcId="{E964FC03-DF58-41C5-89E7-DF1D6127AF0C}" destId="{155F2F72-9F27-4A74-B094-62E24672F31E}" srcOrd="3" destOrd="0" parTransId="{57C25F54-6576-431D-8FAF-E84B9E9151B7}" sibTransId="{D92F8091-D90C-4DDC-A5A8-77A05A4EB6FB}"/>
    <dgm:cxn modelId="{7D0531AA-4790-45FA-B250-A4F3E7EB313E}" srcId="{E964FC03-DF58-41C5-89E7-DF1D6127AF0C}" destId="{14AAE218-6AD3-4F1D-BA2A-38A7B7A194B1}" srcOrd="2" destOrd="0" parTransId="{D27EE402-E1B4-49E8-8EEC-8E068B552AA6}" sibTransId="{7655D419-3F18-45B0-9132-11EF7764E279}"/>
    <dgm:cxn modelId="{2AE7981F-88E4-45AD-BA3A-E1D7034D68F4}" type="presOf" srcId="{155F2F72-9F27-4A74-B094-62E24672F31E}" destId="{503361ED-A472-4A50-9C4D-A88BF3B4409D}" srcOrd="0" destOrd="0" presId="urn:microsoft.com/office/officeart/2005/8/layout/vList2"/>
    <dgm:cxn modelId="{7D655619-7B6C-4F34-B611-C0CDE244C77E}" type="presParOf" srcId="{29537552-F9CA-4D4C-9570-06D361240BC7}" destId="{90BE3E32-F93C-4C36-B779-2CC0F4689FC8}" srcOrd="0" destOrd="0" presId="urn:microsoft.com/office/officeart/2005/8/layout/vList2"/>
    <dgm:cxn modelId="{F5EB2998-FB0A-4BFA-88F1-71EA2578CDF8}" type="presParOf" srcId="{29537552-F9CA-4D4C-9570-06D361240BC7}" destId="{4F738572-390F-48A9-B8EA-76F8A39A0EE6}" srcOrd="1" destOrd="0" presId="urn:microsoft.com/office/officeart/2005/8/layout/vList2"/>
    <dgm:cxn modelId="{F35D86BE-401C-48D8-ADDB-5C73A3914FA4}" type="presParOf" srcId="{29537552-F9CA-4D4C-9570-06D361240BC7}" destId="{58791A9C-C483-4034-B07A-0BA230B81613}" srcOrd="2" destOrd="0" presId="urn:microsoft.com/office/officeart/2005/8/layout/vList2"/>
    <dgm:cxn modelId="{43D8BBE3-D6EC-4A05-A6F1-E84DDDD5ECD2}" type="presParOf" srcId="{29537552-F9CA-4D4C-9570-06D361240BC7}" destId="{2676D583-B60C-4314-93A8-C8633CBB41AF}" srcOrd="3" destOrd="0" presId="urn:microsoft.com/office/officeart/2005/8/layout/vList2"/>
    <dgm:cxn modelId="{A6D7E3C2-1695-4369-AFF8-2189C5B3EC7E}" type="presParOf" srcId="{29537552-F9CA-4D4C-9570-06D361240BC7}" destId="{6C9F811C-8676-473D-9EAF-733EC937C83A}" srcOrd="4" destOrd="0" presId="urn:microsoft.com/office/officeart/2005/8/layout/vList2"/>
    <dgm:cxn modelId="{0A32D20F-8967-42BF-AE18-FEC502575B98}" type="presParOf" srcId="{29537552-F9CA-4D4C-9570-06D361240BC7}" destId="{4375BC90-C5D5-4268-B491-2238372CCC80}" srcOrd="5" destOrd="0" presId="urn:microsoft.com/office/officeart/2005/8/layout/vList2"/>
    <dgm:cxn modelId="{E8CD622F-CBC5-49B1-8F09-D958DBA7B064}" type="presParOf" srcId="{29537552-F9CA-4D4C-9570-06D361240BC7}" destId="{503361ED-A472-4A50-9C4D-A88BF3B4409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B4DC3D-53DC-4375-8816-FC3DC294EF5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644A6E09-4B8F-450D-A2C4-EA774F5B7B7C}">
      <dgm:prSet/>
      <dgm:spPr/>
      <dgm:t>
        <a:bodyPr/>
        <a:lstStyle/>
        <a:p>
          <a:pPr rtl="0"/>
          <a:r>
            <a:rPr lang="uk-UA" b="1" smtClean="0"/>
            <a:t>Погляд на повсякденну діяльність, як на покликання від Бога;</a:t>
          </a:r>
          <a:endParaRPr lang="ru-RU"/>
        </a:p>
      </dgm:t>
    </dgm:pt>
    <dgm:pt modelId="{5D6C8EFD-C75B-4760-9717-B61C746FE92C}" type="parTrans" cxnId="{944524DD-C073-4F60-BA6E-625C517F45E0}">
      <dgm:prSet/>
      <dgm:spPr/>
      <dgm:t>
        <a:bodyPr/>
        <a:lstStyle/>
        <a:p>
          <a:endParaRPr lang="ru-RU"/>
        </a:p>
      </dgm:t>
    </dgm:pt>
    <dgm:pt modelId="{CD0692D0-42A6-4318-AECC-34365C84AA27}" type="sibTrans" cxnId="{944524DD-C073-4F60-BA6E-625C517F45E0}">
      <dgm:prSet/>
      <dgm:spPr/>
      <dgm:t>
        <a:bodyPr/>
        <a:lstStyle/>
        <a:p>
          <a:endParaRPr lang="ru-RU"/>
        </a:p>
      </dgm:t>
    </dgm:pt>
    <dgm:pt modelId="{61658671-420A-4196-A4AE-CC0AE2BDFB9B}">
      <dgm:prSet/>
      <dgm:spPr/>
      <dgm:t>
        <a:bodyPr/>
        <a:lstStyle/>
        <a:p>
          <a:pPr rtl="0"/>
          <a:r>
            <a:rPr lang="uk-UA" b="1" smtClean="0"/>
            <a:t>Лютер: </a:t>
          </a:r>
          <a:r>
            <a:rPr lang="uk-UA" b="1" i="1" smtClean="0"/>
            <a:t>«Бог доїть корів через трудове покликання доярок»;</a:t>
          </a:r>
          <a:endParaRPr lang="ru-RU"/>
        </a:p>
      </dgm:t>
    </dgm:pt>
    <dgm:pt modelId="{2B6340DD-1890-4A89-BE55-6CC2E2ADC672}" type="parTrans" cxnId="{BD97C280-A1EF-4F31-9B04-88C394396DF1}">
      <dgm:prSet/>
      <dgm:spPr/>
      <dgm:t>
        <a:bodyPr/>
        <a:lstStyle/>
        <a:p>
          <a:endParaRPr lang="ru-RU"/>
        </a:p>
      </dgm:t>
    </dgm:pt>
    <dgm:pt modelId="{93C6F0E7-5B6B-4E11-A089-6B8731EFE5BB}" type="sibTrans" cxnId="{BD97C280-A1EF-4F31-9B04-88C394396DF1}">
      <dgm:prSet/>
      <dgm:spPr/>
      <dgm:t>
        <a:bodyPr/>
        <a:lstStyle/>
        <a:p>
          <a:endParaRPr lang="ru-RU"/>
        </a:p>
      </dgm:t>
    </dgm:pt>
    <dgm:pt modelId="{A1ED690A-5931-4E54-95E6-04ADF70C56CB}">
      <dgm:prSet/>
      <dgm:spPr/>
      <dgm:t>
        <a:bodyPr/>
        <a:lstStyle/>
        <a:p>
          <a:pPr rtl="0"/>
          <a:r>
            <a:rPr lang="uk-UA" b="1" smtClean="0"/>
            <a:t>Успіх – нагорода за чесну працю;</a:t>
          </a:r>
          <a:endParaRPr lang="ru-RU"/>
        </a:p>
      </dgm:t>
    </dgm:pt>
    <dgm:pt modelId="{467FD798-9B79-4AA3-8B3D-3BDAC84CC1C6}" type="parTrans" cxnId="{B9172998-3A46-461D-ADF2-0B0C410FE604}">
      <dgm:prSet/>
      <dgm:spPr/>
      <dgm:t>
        <a:bodyPr/>
        <a:lstStyle/>
        <a:p>
          <a:endParaRPr lang="ru-RU"/>
        </a:p>
      </dgm:t>
    </dgm:pt>
    <dgm:pt modelId="{A05A2512-0312-4C5B-B516-72723F9B24E7}" type="sibTrans" cxnId="{B9172998-3A46-461D-ADF2-0B0C410FE604}">
      <dgm:prSet/>
      <dgm:spPr/>
      <dgm:t>
        <a:bodyPr/>
        <a:lstStyle/>
        <a:p>
          <a:endParaRPr lang="ru-RU"/>
        </a:p>
      </dgm:t>
    </dgm:pt>
    <dgm:pt modelId="{7A78CEAA-7936-4D25-86EF-ED94F2EA9BB1}">
      <dgm:prSet/>
      <dgm:spPr/>
      <dgm:t>
        <a:bodyPr/>
        <a:lstStyle/>
        <a:p>
          <a:pPr rtl="0"/>
          <a:r>
            <a:rPr lang="uk-UA" b="1" smtClean="0"/>
            <a:t>Протестантська трудова етика – фундамент добробуту багатьох західних країн</a:t>
          </a:r>
          <a:endParaRPr lang="ru-RU"/>
        </a:p>
      </dgm:t>
    </dgm:pt>
    <dgm:pt modelId="{67C54EF3-7006-4A51-9A72-CCE114CB1F43}" type="parTrans" cxnId="{64E59BA6-C8A1-4BEA-AD98-2AC0B6CB4D47}">
      <dgm:prSet/>
      <dgm:spPr/>
      <dgm:t>
        <a:bodyPr/>
        <a:lstStyle/>
        <a:p>
          <a:endParaRPr lang="ru-RU"/>
        </a:p>
      </dgm:t>
    </dgm:pt>
    <dgm:pt modelId="{6C472CDF-3AC1-415B-ABBC-DAA4D697CBA5}" type="sibTrans" cxnId="{64E59BA6-C8A1-4BEA-AD98-2AC0B6CB4D47}">
      <dgm:prSet/>
      <dgm:spPr/>
      <dgm:t>
        <a:bodyPr/>
        <a:lstStyle/>
        <a:p>
          <a:endParaRPr lang="ru-RU"/>
        </a:p>
      </dgm:t>
    </dgm:pt>
    <dgm:pt modelId="{72F88715-E8B9-47FB-A8DF-E9267C496360}" type="pres">
      <dgm:prSet presAssocID="{4CB4DC3D-53DC-4375-8816-FC3DC294EF55}" presName="linear" presStyleCnt="0">
        <dgm:presLayoutVars>
          <dgm:animLvl val="lvl"/>
          <dgm:resizeHandles val="exact"/>
        </dgm:presLayoutVars>
      </dgm:prSet>
      <dgm:spPr/>
    </dgm:pt>
    <dgm:pt modelId="{A1012CEE-2296-4BA9-B076-BF48A313BDD0}" type="pres">
      <dgm:prSet presAssocID="{644A6E09-4B8F-450D-A2C4-EA774F5B7B7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C8CF845-B57F-4E1E-A75A-ADB64B9D1F46}" type="pres">
      <dgm:prSet presAssocID="{CD0692D0-42A6-4318-AECC-34365C84AA27}" presName="spacer" presStyleCnt="0"/>
      <dgm:spPr/>
    </dgm:pt>
    <dgm:pt modelId="{F0F0F7D7-3328-4659-9335-2E3133747292}" type="pres">
      <dgm:prSet presAssocID="{61658671-420A-4196-A4AE-CC0AE2BDFB9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809EF2A-C118-4463-8061-4B886C7F8B31}" type="pres">
      <dgm:prSet presAssocID="{93C6F0E7-5B6B-4E11-A089-6B8731EFE5BB}" presName="spacer" presStyleCnt="0"/>
      <dgm:spPr/>
    </dgm:pt>
    <dgm:pt modelId="{E93D1F15-0811-4CA8-AA04-116535BA7C26}" type="pres">
      <dgm:prSet presAssocID="{A1ED690A-5931-4E54-95E6-04ADF70C56C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B93E1D5-B782-4D7C-947C-76DEBE6AB80D}" type="pres">
      <dgm:prSet presAssocID="{A05A2512-0312-4C5B-B516-72723F9B24E7}" presName="spacer" presStyleCnt="0"/>
      <dgm:spPr/>
    </dgm:pt>
    <dgm:pt modelId="{33F85D6F-8090-4243-BAF3-9ED27A46C3D1}" type="pres">
      <dgm:prSet presAssocID="{7A78CEAA-7936-4D25-86EF-ED94F2EA9BB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24B2402-D185-4517-9B12-FDAF2D6AC005}" type="presOf" srcId="{61658671-420A-4196-A4AE-CC0AE2BDFB9B}" destId="{F0F0F7D7-3328-4659-9335-2E3133747292}" srcOrd="0" destOrd="0" presId="urn:microsoft.com/office/officeart/2005/8/layout/vList2"/>
    <dgm:cxn modelId="{64E59BA6-C8A1-4BEA-AD98-2AC0B6CB4D47}" srcId="{4CB4DC3D-53DC-4375-8816-FC3DC294EF55}" destId="{7A78CEAA-7936-4D25-86EF-ED94F2EA9BB1}" srcOrd="3" destOrd="0" parTransId="{67C54EF3-7006-4A51-9A72-CCE114CB1F43}" sibTransId="{6C472CDF-3AC1-415B-ABBC-DAA4D697CBA5}"/>
    <dgm:cxn modelId="{BD97C280-A1EF-4F31-9B04-88C394396DF1}" srcId="{4CB4DC3D-53DC-4375-8816-FC3DC294EF55}" destId="{61658671-420A-4196-A4AE-CC0AE2BDFB9B}" srcOrd="1" destOrd="0" parTransId="{2B6340DD-1890-4A89-BE55-6CC2E2ADC672}" sibTransId="{93C6F0E7-5B6B-4E11-A089-6B8731EFE5BB}"/>
    <dgm:cxn modelId="{B9172998-3A46-461D-ADF2-0B0C410FE604}" srcId="{4CB4DC3D-53DC-4375-8816-FC3DC294EF55}" destId="{A1ED690A-5931-4E54-95E6-04ADF70C56CB}" srcOrd="2" destOrd="0" parTransId="{467FD798-9B79-4AA3-8B3D-3BDAC84CC1C6}" sibTransId="{A05A2512-0312-4C5B-B516-72723F9B24E7}"/>
    <dgm:cxn modelId="{A898A832-6F8F-4037-A907-BD49A58DD0C9}" type="presOf" srcId="{A1ED690A-5931-4E54-95E6-04ADF70C56CB}" destId="{E93D1F15-0811-4CA8-AA04-116535BA7C26}" srcOrd="0" destOrd="0" presId="urn:microsoft.com/office/officeart/2005/8/layout/vList2"/>
    <dgm:cxn modelId="{6866B7A4-1A49-47B9-B41C-0C56C0CCE2EE}" type="presOf" srcId="{644A6E09-4B8F-450D-A2C4-EA774F5B7B7C}" destId="{A1012CEE-2296-4BA9-B076-BF48A313BDD0}" srcOrd="0" destOrd="0" presId="urn:microsoft.com/office/officeart/2005/8/layout/vList2"/>
    <dgm:cxn modelId="{71AA4F3A-8B24-4221-BF02-77BCADF1453B}" type="presOf" srcId="{4CB4DC3D-53DC-4375-8816-FC3DC294EF55}" destId="{72F88715-E8B9-47FB-A8DF-E9267C496360}" srcOrd="0" destOrd="0" presId="urn:microsoft.com/office/officeart/2005/8/layout/vList2"/>
    <dgm:cxn modelId="{1A577B40-0A25-44C4-9B7A-DFBA5E4D4F38}" type="presOf" srcId="{7A78CEAA-7936-4D25-86EF-ED94F2EA9BB1}" destId="{33F85D6F-8090-4243-BAF3-9ED27A46C3D1}" srcOrd="0" destOrd="0" presId="urn:microsoft.com/office/officeart/2005/8/layout/vList2"/>
    <dgm:cxn modelId="{944524DD-C073-4F60-BA6E-625C517F45E0}" srcId="{4CB4DC3D-53DC-4375-8816-FC3DC294EF55}" destId="{644A6E09-4B8F-450D-A2C4-EA774F5B7B7C}" srcOrd="0" destOrd="0" parTransId="{5D6C8EFD-C75B-4760-9717-B61C746FE92C}" sibTransId="{CD0692D0-42A6-4318-AECC-34365C84AA27}"/>
    <dgm:cxn modelId="{8152EFE1-24DD-4F8B-BF3E-773CCF21F540}" type="presParOf" srcId="{72F88715-E8B9-47FB-A8DF-E9267C496360}" destId="{A1012CEE-2296-4BA9-B076-BF48A313BDD0}" srcOrd="0" destOrd="0" presId="urn:microsoft.com/office/officeart/2005/8/layout/vList2"/>
    <dgm:cxn modelId="{83B523ED-EB65-4560-B149-C8B4AEB45E58}" type="presParOf" srcId="{72F88715-E8B9-47FB-A8DF-E9267C496360}" destId="{6C8CF845-B57F-4E1E-A75A-ADB64B9D1F46}" srcOrd="1" destOrd="0" presId="urn:microsoft.com/office/officeart/2005/8/layout/vList2"/>
    <dgm:cxn modelId="{EB54D2C5-8D9E-4467-B73A-642FDA1A851F}" type="presParOf" srcId="{72F88715-E8B9-47FB-A8DF-E9267C496360}" destId="{F0F0F7D7-3328-4659-9335-2E3133747292}" srcOrd="2" destOrd="0" presId="urn:microsoft.com/office/officeart/2005/8/layout/vList2"/>
    <dgm:cxn modelId="{24D1345C-5C4F-42B4-881E-591094738FFF}" type="presParOf" srcId="{72F88715-E8B9-47FB-A8DF-E9267C496360}" destId="{7809EF2A-C118-4463-8061-4B886C7F8B31}" srcOrd="3" destOrd="0" presId="urn:microsoft.com/office/officeart/2005/8/layout/vList2"/>
    <dgm:cxn modelId="{52EFDFB5-920B-4A3C-AA74-7F41261DD919}" type="presParOf" srcId="{72F88715-E8B9-47FB-A8DF-E9267C496360}" destId="{E93D1F15-0811-4CA8-AA04-116535BA7C26}" srcOrd="4" destOrd="0" presId="urn:microsoft.com/office/officeart/2005/8/layout/vList2"/>
    <dgm:cxn modelId="{5189CCD2-6E59-4A93-8DAC-A74AE97ECFA5}" type="presParOf" srcId="{72F88715-E8B9-47FB-A8DF-E9267C496360}" destId="{EB93E1D5-B782-4D7C-947C-76DEBE6AB80D}" srcOrd="5" destOrd="0" presId="urn:microsoft.com/office/officeart/2005/8/layout/vList2"/>
    <dgm:cxn modelId="{58CE700B-D0BA-4BD1-AAB1-E6B74E151A95}" type="presParOf" srcId="{72F88715-E8B9-47FB-A8DF-E9267C496360}" destId="{33F85D6F-8090-4243-BAF3-9ED27A46C3D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43F6D0F-58D3-4865-8C43-85786E45809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4037CF0C-68A8-40BE-B70C-D7DED84811AA}">
      <dgm:prSet/>
      <dgm:spPr/>
      <dgm:t>
        <a:bodyPr/>
        <a:lstStyle/>
        <a:p>
          <a:pPr rtl="0"/>
          <a:r>
            <a:rPr lang="uk-UA" b="1" smtClean="0"/>
            <a:t>Масова загальна базова освіта;</a:t>
          </a:r>
          <a:endParaRPr lang="ru-RU"/>
        </a:p>
      </dgm:t>
    </dgm:pt>
    <dgm:pt modelId="{B5B34C0D-FC65-4203-9A40-3F80EC31AB72}" type="parTrans" cxnId="{C87F0DBB-1045-4755-9C38-C2D0FF76B005}">
      <dgm:prSet/>
      <dgm:spPr/>
      <dgm:t>
        <a:bodyPr/>
        <a:lstStyle/>
        <a:p>
          <a:endParaRPr lang="ru-RU"/>
        </a:p>
      </dgm:t>
    </dgm:pt>
    <dgm:pt modelId="{21CBD305-E956-411A-B277-B005241225B4}" type="sibTrans" cxnId="{C87F0DBB-1045-4755-9C38-C2D0FF76B005}">
      <dgm:prSet/>
      <dgm:spPr/>
      <dgm:t>
        <a:bodyPr/>
        <a:lstStyle/>
        <a:p>
          <a:endParaRPr lang="ru-RU"/>
        </a:p>
      </dgm:t>
    </dgm:pt>
    <dgm:pt modelId="{DEA6BBA9-FB94-4130-8F94-3884D9ED30AC}">
      <dgm:prSet/>
      <dgm:spPr/>
      <dgm:t>
        <a:bodyPr/>
        <a:lstStyle/>
        <a:p>
          <a:pPr rtl="0"/>
          <a:r>
            <a:rPr lang="uk-UA" b="1" smtClean="0"/>
            <a:t>Відмова від схоластики в університетах;</a:t>
          </a:r>
          <a:endParaRPr lang="ru-RU"/>
        </a:p>
      </dgm:t>
    </dgm:pt>
    <dgm:pt modelId="{235A8D9D-228A-4ED5-BF83-63064D06C6C3}" type="parTrans" cxnId="{6D5A6CA5-6C06-47F3-AB05-68D4E76C9BFA}">
      <dgm:prSet/>
      <dgm:spPr/>
      <dgm:t>
        <a:bodyPr/>
        <a:lstStyle/>
        <a:p>
          <a:endParaRPr lang="ru-RU"/>
        </a:p>
      </dgm:t>
    </dgm:pt>
    <dgm:pt modelId="{D444B418-A8C5-4B47-A37B-9DFB82575CFC}" type="sibTrans" cxnId="{6D5A6CA5-6C06-47F3-AB05-68D4E76C9BFA}">
      <dgm:prSet/>
      <dgm:spPr/>
      <dgm:t>
        <a:bodyPr/>
        <a:lstStyle/>
        <a:p>
          <a:endParaRPr lang="ru-RU"/>
        </a:p>
      </dgm:t>
    </dgm:pt>
    <dgm:pt modelId="{AEBFD598-0C8E-43AD-811E-602A126D8372}">
      <dgm:prSet/>
      <dgm:spPr/>
      <dgm:t>
        <a:bodyPr/>
        <a:lstStyle/>
        <a:p>
          <a:pPr rtl="0"/>
          <a:r>
            <a:rPr lang="uk-UA" b="1" smtClean="0"/>
            <a:t>Відкриті двері для експериментальної науки. </a:t>
          </a:r>
          <a:endParaRPr lang="ru-RU"/>
        </a:p>
      </dgm:t>
    </dgm:pt>
    <dgm:pt modelId="{A13351B5-048D-4028-97C9-D4048E897A43}" type="parTrans" cxnId="{9A7ADA45-6F02-4575-8E28-00FD14C7CDD6}">
      <dgm:prSet/>
      <dgm:spPr/>
      <dgm:t>
        <a:bodyPr/>
        <a:lstStyle/>
        <a:p>
          <a:endParaRPr lang="ru-RU"/>
        </a:p>
      </dgm:t>
    </dgm:pt>
    <dgm:pt modelId="{C6E8DDCA-F475-46A3-8988-C0E5A6648DE6}" type="sibTrans" cxnId="{9A7ADA45-6F02-4575-8E28-00FD14C7CDD6}">
      <dgm:prSet/>
      <dgm:spPr/>
      <dgm:t>
        <a:bodyPr/>
        <a:lstStyle/>
        <a:p>
          <a:endParaRPr lang="ru-RU"/>
        </a:p>
      </dgm:t>
    </dgm:pt>
    <dgm:pt modelId="{655DA11F-AF00-4E93-9831-A1F437EBF1DB}" type="pres">
      <dgm:prSet presAssocID="{E43F6D0F-58D3-4865-8C43-85786E458094}" presName="linear" presStyleCnt="0">
        <dgm:presLayoutVars>
          <dgm:animLvl val="lvl"/>
          <dgm:resizeHandles val="exact"/>
        </dgm:presLayoutVars>
      </dgm:prSet>
      <dgm:spPr/>
    </dgm:pt>
    <dgm:pt modelId="{72560B34-6CF4-404C-80A3-ADCE7B2E2FF4}" type="pres">
      <dgm:prSet presAssocID="{4037CF0C-68A8-40BE-B70C-D7DED84811A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95CB577-21FA-4AC3-8E32-23510FB376F6}" type="pres">
      <dgm:prSet presAssocID="{21CBD305-E956-411A-B277-B005241225B4}" presName="spacer" presStyleCnt="0"/>
      <dgm:spPr/>
    </dgm:pt>
    <dgm:pt modelId="{1ABA95A9-A074-45F2-A41B-34E5CD154140}" type="pres">
      <dgm:prSet presAssocID="{DEA6BBA9-FB94-4130-8F94-3884D9ED30A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E4AF648-B58F-47A3-A3E5-808E7AA6378A}" type="pres">
      <dgm:prSet presAssocID="{D444B418-A8C5-4B47-A37B-9DFB82575CFC}" presName="spacer" presStyleCnt="0"/>
      <dgm:spPr/>
    </dgm:pt>
    <dgm:pt modelId="{8845A909-10C3-4129-83DF-952F78528A69}" type="pres">
      <dgm:prSet presAssocID="{AEBFD598-0C8E-43AD-811E-602A126D837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1C6C1A0-8147-4EA8-941C-371EB6E0AB52}" type="presOf" srcId="{E43F6D0F-58D3-4865-8C43-85786E458094}" destId="{655DA11F-AF00-4E93-9831-A1F437EBF1DB}" srcOrd="0" destOrd="0" presId="urn:microsoft.com/office/officeart/2005/8/layout/vList2"/>
    <dgm:cxn modelId="{9A7ADA45-6F02-4575-8E28-00FD14C7CDD6}" srcId="{E43F6D0F-58D3-4865-8C43-85786E458094}" destId="{AEBFD598-0C8E-43AD-811E-602A126D8372}" srcOrd="2" destOrd="0" parTransId="{A13351B5-048D-4028-97C9-D4048E897A43}" sibTransId="{C6E8DDCA-F475-46A3-8988-C0E5A6648DE6}"/>
    <dgm:cxn modelId="{C1E52CF4-CC7F-4D54-B93D-D54F5F2E5C7A}" type="presOf" srcId="{4037CF0C-68A8-40BE-B70C-D7DED84811AA}" destId="{72560B34-6CF4-404C-80A3-ADCE7B2E2FF4}" srcOrd="0" destOrd="0" presId="urn:microsoft.com/office/officeart/2005/8/layout/vList2"/>
    <dgm:cxn modelId="{6B863C4C-2CF1-4C1F-B332-11A124F8D789}" type="presOf" srcId="{DEA6BBA9-FB94-4130-8F94-3884D9ED30AC}" destId="{1ABA95A9-A074-45F2-A41B-34E5CD154140}" srcOrd="0" destOrd="0" presId="urn:microsoft.com/office/officeart/2005/8/layout/vList2"/>
    <dgm:cxn modelId="{C87F0DBB-1045-4755-9C38-C2D0FF76B005}" srcId="{E43F6D0F-58D3-4865-8C43-85786E458094}" destId="{4037CF0C-68A8-40BE-B70C-D7DED84811AA}" srcOrd="0" destOrd="0" parTransId="{B5B34C0D-FC65-4203-9A40-3F80EC31AB72}" sibTransId="{21CBD305-E956-411A-B277-B005241225B4}"/>
    <dgm:cxn modelId="{8F999551-54F2-45F8-B087-572E46F5E075}" type="presOf" srcId="{AEBFD598-0C8E-43AD-811E-602A126D8372}" destId="{8845A909-10C3-4129-83DF-952F78528A69}" srcOrd="0" destOrd="0" presId="urn:microsoft.com/office/officeart/2005/8/layout/vList2"/>
    <dgm:cxn modelId="{6D5A6CA5-6C06-47F3-AB05-68D4E76C9BFA}" srcId="{E43F6D0F-58D3-4865-8C43-85786E458094}" destId="{DEA6BBA9-FB94-4130-8F94-3884D9ED30AC}" srcOrd="1" destOrd="0" parTransId="{235A8D9D-228A-4ED5-BF83-63064D06C6C3}" sibTransId="{D444B418-A8C5-4B47-A37B-9DFB82575CFC}"/>
    <dgm:cxn modelId="{126E4C27-9D80-48E5-BFCC-DE4C64CAEA2B}" type="presParOf" srcId="{655DA11F-AF00-4E93-9831-A1F437EBF1DB}" destId="{72560B34-6CF4-404C-80A3-ADCE7B2E2FF4}" srcOrd="0" destOrd="0" presId="urn:microsoft.com/office/officeart/2005/8/layout/vList2"/>
    <dgm:cxn modelId="{8C3BCF5C-CD13-42DC-89C2-D404AB1FDA9C}" type="presParOf" srcId="{655DA11F-AF00-4E93-9831-A1F437EBF1DB}" destId="{C95CB577-21FA-4AC3-8E32-23510FB376F6}" srcOrd="1" destOrd="0" presId="urn:microsoft.com/office/officeart/2005/8/layout/vList2"/>
    <dgm:cxn modelId="{13D51FBF-EF73-4684-8654-A776437D8762}" type="presParOf" srcId="{655DA11F-AF00-4E93-9831-A1F437EBF1DB}" destId="{1ABA95A9-A074-45F2-A41B-34E5CD154140}" srcOrd="2" destOrd="0" presId="urn:microsoft.com/office/officeart/2005/8/layout/vList2"/>
    <dgm:cxn modelId="{575EF770-14E9-4A87-8BBC-6D505E4F3B57}" type="presParOf" srcId="{655DA11F-AF00-4E93-9831-A1F437EBF1DB}" destId="{CE4AF648-B58F-47A3-A3E5-808E7AA6378A}" srcOrd="3" destOrd="0" presId="urn:microsoft.com/office/officeart/2005/8/layout/vList2"/>
    <dgm:cxn modelId="{12563102-70A9-48A5-A4AA-0ABC9114095C}" type="presParOf" srcId="{655DA11F-AF00-4E93-9831-A1F437EBF1DB}" destId="{8845A909-10C3-4129-83DF-952F78528A6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F290DD-3312-4101-A929-44877A274320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91162677-633B-49A6-94A7-194D6D18BDC7}">
      <dgm:prSet/>
      <dgm:spPr/>
      <dgm:t>
        <a:bodyPr/>
        <a:lstStyle/>
        <a:p>
          <a:pPr rtl="0"/>
          <a:r>
            <a:rPr lang="uk-UA" b="1" smtClean="0"/>
            <a:t>Закликав до встановлення народної влади</a:t>
          </a:r>
          <a:endParaRPr lang="ru-RU"/>
        </a:p>
      </dgm:t>
    </dgm:pt>
    <dgm:pt modelId="{0D1F25CD-0E3F-4347-B618-D2904CAF0B74}" type="parTrans" cxnId="{581AB522-6A1C-48F3-9582-561023092500}">
      <dgm:prSet/>
      <dgm:spPr/>
      <dgm:t>
        <a:bodyPr/>
        <a:lstStyle/>
        <a:p>
          <a:endParaRPr lang="ru-RU"/>
        </a:p>
      </dgm:t>
    </dgm:pt>
    <dgm:pt modelId="{51FC940A-7A33-4039-B372-D8CE9F639975}" type="sibTrans" cxnId="{581AB522-6A1C-48F3-9582-561023092500}">
      <dgm:prSet/>
      <dgm:spPr/>
      <dgm:t>
        <a:bodyPr/>
        <a:lstStyle/>
        <a:p>
          <a:endParaRPr lang="ru-RU"/>
        </a:p>
      </dgm:t>
    </dgm:pt>
    <dgm:pt modelId="{35F8F89F-44BC-445F-A923-D52180B765D4}">
      <dgm:prSet/>
      <dgm:spPr/>
      <dgm:t>
        <a:bodyPr/>
        <a:lstStyle/>
        <a:p>
          <a:pPr algn="ctr" rtl="0"/>
          <a:r>
            <a:rPr lang="uk-UA" b="1" dirty="0" smtClean="0">
              <a:solidFill>
                <a:srgbClr val="FF0000"/>
              </a:solidFill>
            </a:rPr>
            <a:t>Вимоги</a:t>
          </a:r>
          <a:r>
            <a:rPr lang="uk-UA" b="1" dirty="0" smtClean="0"/>
            <a:t>: </a:t>
          </a:r>
          <a:endParaRPr lang="ru-RU" dirty="0"/>
        </a:p>
      </dgm:t>
    </dgm:pt>
    <dgm:pt modelId="{7FA509E6-5D3D-439D-891B-5807A7B58018}" type="parTrans" cxnId="{BF25A13D-4A43-4FBE-8FFC-E2A3961AEC7F}">
      <dgm:prSet/>
      <dgm:spPr/>
      <dgm:t>
        <a:bodyPr/>
        <a:lstStyle/>
        <a:p>
          <a:endParaRPr lang="ru-RU"/>
        </a:p>
      </dgm:t>
    </dgm:pt>
    <dgm:pt modelId="{33D3F0EC-F9B6-4247-8CB2-E68D0E515E59}" type="sibTrans" cxnId="{BF25A13D-4A43-4FBE-8FFC-E2A3961AEC7F}">
      <dgm:prSet/>
      <dgm:spPr/>
      <dgm:t>
        <a:bodyPr/>
        <a:lstStyle/>
        <a:p>
          <a:endParaRPr lang="ru-RU"/>
        </a:p>
      </dgm:t>
    </dgm:pt>
    <dgm:pt modelId="{CA15A56A-1577-44F6-A858-4D6C1B84B702}">
      <dgm:prSet/>
      <dgm:spPr/>
      <dgm:t>
        <a:bodyPr/>
        <a:lstStyle/>
        <a:p>
          <a:pPr rtl="0"/>
          <a:r>
            <a:rPr lang="uk-UA" b="1" smtClean="0"/>
            <a:t>виборність духовенства,</a:t>
          </a:r>
          <a:endParaRPr lang="ru-RU"/>
        </a:p>
      </dgm:t>
    </dgm:pt>
    <dgm:pt modelId="{25482204-2135-4D5E-8CD5-59889A23FB16}" type="parTrans" cxnId="{A509EE8C-53CF-4CDA-AFEA-FC633EA02B81}">
      <dgm:prSet/>
      <dgm:spPr/>
      <dgm:t>
        <a:bodyPr/>
        <a:lstStyle/>
        <a:p>
          <a:endParaRPr lang="ru-RU"/>
        </a:p>
      </dgm:t>
    </dgm:pt>
    <dgm:pt modelId="{ECCB5CBB-A23B-45EA-AC19-EED9536D7904}" type="sibTrans" cxnId="{A509EE8C-53CF-4CDA-AFEA-FC633EA02B81}">
      <dgm:prSet/>
      <dgm:spPr/>
      <dgm:t>
        <a:bodyPr/>
        <a:lstStyle/>
        <a:p>
          <a:endParaRPr lang="ru-RU"/>
        </a:p>
      </dgm:t>
    </dgm:pt>
    <dgm:pt modelId="{A8B93F5D-1320-48D2-B467-059DEB18D8E5}">
      <dgm:prSet/>
      <dgm:spPr/>
      <dgm:t>
        <a:bodyPr/>
        <a:lstStyle/>
        <a:p>
          <a:pPr rtl="0"/>
          <a:r>
            <a:rPr lang="uk-UA" b="1" smtClean="0"/>
            <a:t>скасування феодальної залежності, </a:t>
          </a:r>
          <a:endParaRPr lang="ru-RU"/>
        </a:p>
      </dgm:t>
    </dgm:pt>
    <dgm:pt modelId="{F9D076D9-C080-408C-9DF8-6DBC3D6BB423}" type="parTrans" cxnId="{355BC31A-DC43-4B00-9406-870D1EF8FF82}">
      <dgm:prSet/>
      <dgm:spPr/>
      <dgm:t>
        <a:bodyPr/>
        <a:lstStyle/>
        <a:p>
          <a:endParaRPr lang="ru-RU"/>
        </a:p>
      </dgm:t>
    </dgm:pt>
    <dgm:pt modelId="{9FA00B00-B2AC-436E-B1F1-6AD558FA2DAB}" type="sibTrans" cxnId="{355BC31A-DC43-4B00-9406-870D1EF8FF82}">
      <dgm:prSet/>
      <dgm:spPr/>
      <dgm:t>
        <a:bodyPr/>
        <a:lstStyle/>
        <a:p>
          <a:endParaRPr lang="ru-RU"/>
        </a:p>
      </dgm:t>
    </dgm:pt>
    <dgm:pt modelId="{EA26A355-3367-4118-B8E5-55DA2D5F088E}">
      <dgm:prSet/>
      <dgm:spPr/>
      <dgm:t>
        <a:bodyPr/>
        <a:lstStyle/>
        <a:p>
          <a:pPr rtl="0"/>
          <a:r>
            <a:rPr lang="uk-UA" b="1" smtClean="0"/>
            <a:t>зменшення розмірів податків, </a:t>
          </a:r>
          <a:endParaRPr lang="ru-RU"/>
        </a:p>
      </dgm:t>
    </dgm:pt>
    <dgm:pt modelId="{69985DA1-96EE-4CCE-854A-1B35A4BB30D8}" type="parTrans" cxnId="{8E1AB7A6-6962-4E38-8BA5-8B60053CCB35}">
      <dgm:prSet/>
      <dgm:spPr/>
      <dgm:t>
        <a:bodyPr/>
        <a:lstStyle/>
        <a:p>
          <a:endParaRPr lang="ru-RU"/>
        </a:p>
      </dgm:t>
    </dgm:pt>
    <dgm:pt modelId="{292FBCEC-08F8-4A94-B446-C4239CAB6477}" type="sibTrans" cxnId="{8E1AB7A6-6962-4E38-8BA5-8B60053CCB35}">
      <dgm:prSet/>
      <dgm:spPr/>
      <dgm:t>
        <a:bodyPr/>
        <a:lstStyle/>
        <a:p>
          <a:endParaRPr lang="ru-RU"/>
        </a:p>
      </dgm:t>
    </dgm:pt>
    <dgm:pt modelId="{9924210C-CF34-463C-8399-88BF7EDAD1AE}">
      <dgm:prSet/>
      <dgm:spPr/>
      <dgm:t>
        <a:bodyPr/>
        <a:lstStyle/>
        <a:p>
          <a:pPr rtl="0"/>
          <a:r>
            <a:rPr lang="uk-UA" b="1" smtClean="0"/>
            <a:t>упорядкування управління судами</a:t>
          </a:r>
          <a:endParaRPr lang="ru-RU"/>
        </a:p>
      </dgm:t>
    </dgm:pt>
    <dgm:pt modelId="{3782413E-8923-4E19-8926-545A8E73580E}" type="parTrans" cxnId="{F03C08D1-9D78-4A1E-9A59-8D3C03C0A5D3}">
      <dgm:prSet/>
      <dgm:spPr/>
      <dgm:t>
        <a:bodyPr/>
        <a:lstStyle/>
        <a:p>
          <a:endParaRPr lang="ru-RU"/>
        </a:p>
      </dgm:t>
    </dgm:pt>
    <dgm:pt modelId="{8444AC3E-4E1B-4D55-B28A-B4D2D838682A}" type="sibTrans" cxnId="{F03C08D1-9D78-4A1E-9A59-8D3C03C0A5D3}">
      <dgm:prSet/>
      <dgm:spPr/>
      <dgm:t>
        <a:bodyPr/>
        <a:lstStyle/>
        <a:p>
          <a:endParaRPr lang="ru-RU"/>
        </a:p>
      </dgm:t>
    </dgm:pt>
    <dgm:pt modelId="{7AB85374-3ACE-4713-B66E-2B9EB56D228F}" type="pres">
      <dgm:prSet presAssocID="{4CF290DD-3312-4101-A929-44877A274320}" presName="linear" presStyleCnt="0">
        <dgm:presLayoutVars>
          <dgm:animLvl val="lvl"/>
          <dgm:resizeHandles val="exact"/>
        </dgm:presLayoutVars>
      </dgm:prSet>
      <dgm:spPr/>
    </dgm:pt>
    <dgm:pt modelId="{DF6A402D-80AD-4CA6-8AF0-8CF46F10F99F}" type="pres">
      <dgm:prSet presAssocID="{91162677-633B-49A6-94A7-194D6D18BDC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A009546-4907-44D0-9B62-87E95621232C}" type="pres">
      <dgm:prSet presAssocID="{51FC940A-7A33-4039-B372-D8CE9F639975}" presName="spacer" presStyleCnt="0"/>
      <dgm:spPr/>
    </dgm:pt>
    <dgm:pt modelId="{4CC6F7BF-01AC-42AD-8AD8-CA10732E277F}" type="pres">
      <dgm:prSet presAssocID="{35F8F89F-44BC-445F-A923-D52180B765D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BA2A397-6F23-4D8A-8B8E-ACDB3BA90CA9}" type="pres">
      <dgm:prSet presAssocID="{33D3F0EC-F9B6-4247-8CB2-E68D0E515E59}" presName="spacer" presStyleCnt="0"/>
      <dgm:spPr/>
    </dgm:pt>
    <dgm:pt modelId="{F3897584-9EEB-48B3-A8C0-F43B28683CCF}" type="pres">
      <dgm:prSet presAssocID="{CA15A56A-1577-44F6-A858-4D6C1B84B70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22A2074-B525-464D-B65D-45AB8B6C31F9}" type="pres">
      <dgm:prSet presAssocID="{ECCB5CBB-A23B-45EA-AC19-EED9536D7904}" presName="spacer" presStyleCnt="0"/>
      <dgm:spPr/>
    </dgm:pt>
    <dgm:pt modelId="{5F066DB0-930E-4A94-BB25-327833F7EE04}" type="pres">
      <dgm:prSet presAssocID="{A8B93F5D-1320-48D2-B467-059DEB18D8E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2328CF5-6F4B-4CF8-997C-A5BC17EC8409}" type="pres">
      <dgm:prSet presAssocID="{9FA00B00-B2AC-436E-B1F1-6AD558FA2DAB}" presName="spacer" presStyleCnt="0"/>
      <dgm:spPr/>
    </dgm:pt>
    <dgm:pt modelId="{039CF8FC-CE77-4DDD-8BA8-34298332564D}" type="pres">
      <dgm:prSet presAssocID="{EA26A355-3367-4118-B8E5-55DA2D5F088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E850490-A237-483C-9109-9933A9BCEE26}" type="pres">
      <dgm:prSet presAssocID="{292FBCEC-08F8-4A94-B446-C4239CAB6477}" presName="spacer" presStyleCnt="0"/>
      <dgm:spPr/>
    </dgm:pt>
    <dgm:pt modelId="{CC3AAB33-26AA-4654-AFC7-0A61715D3CC9}" type="pres">
      <dgm:prSet presAssocID="{9924210C-CF34-463C-8399-88BF7EDAD1AE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65CD73B-DDAB-44C4-A42D-E7DB1175C929}" type="presOf" srcId="{91162677-633B-49A6-94A7-194D6D18BDC7}" destId="{DF6A402D-80AD-4CA6-8AF0-8CF46F10F99F}" srcOrd="0" destOrd="0" presId="urn:microsoft.com/office/officeart/2005/8/layout/vList2"/>
    <dgm:cxn modelId="{2779EB2D-D0E5-41E3-97AF-236D51A280F7}" type="presOf" srcId="{9924210C-CF34-463C-8399-88BF7EDAD1AE}" destId="{CC3AAB33-26AA-4654-AFC7-0A61715D3CC9}" srcOrd="0" destOrd="0" presId="urn:microsoft.com/office/officeart/2005/8/layout/vList2"/>
    <dgm:cxn modelId="{355BC31A-DC43-4B00-9406-870D1EF8FF82}" srcId="{4CF290DD-3312-4101-A929-44877A274320}" destId="{A8B93F5D-1320-48D2-B467-059DEB18D8E5}" srcOrd="3" destOrd="0" parTransId="{F9D076D9-C080-408C-9DF8-6DBC3D6BB423}" sibTransId="{9FA00B00-B2AC-436E-B1F1-6AD558FA2DAB}"/>
    <dgm:cxn modelId="{2506B075-2E06-454A-AF23-B6D2103ABA96}" type="presOf" srcId="{EA26A355-3367-4118-B8E5-55DA2D5F088E}" destId="{039CF8FC-CE77-4DDD-8BA8-34298332564D}" srcOrd="0" destOrd="0" presId="urn:microsoft.com/office/officeart/2005/8/layout/vList2"/>
    <dgm:cxn modelId="{A509EE8C-53CF-4CDA-AFEA-FC633EA02B81}" srcId="{4CF290DD-3312-4101-A929-44877A274320}" destId="{CA15A56A-1577-44F6-A858-4D6C1B84B702}" srcOrd="2" destOrd="0" parTransId="{25482204-2135-4D5E-8CD5-59889A23FB16}" sibTransId="{ECCB5CBB-A23B-45EA-AC19-EED9536D7904}"/>
    <dgm:cxn modelId="{8E1AB7A6-6962-4E38-8BA5-8B60053CCB35}" srcId="{4CF290DD-3312-4101-A929-44877A274320}" destId="{EA26A355-3367-4118-B8E5-55DA2D5F088E}" srcOrd="4" destOrd="0" parTransId="{69985DA1-96EE-4CCE-854A-1B35A4BB30D8}" sibTransId="{292FBCEC-08F8-4A94-B446-C4239CAB6477}"/>
    <dgm:cxn modelId="{56899ED7-2312-43EE-A1C8-4D6F299EBA66}" type="presOf" srcId="{CA15A56A-1577-44F6-A858-4D6C1B84B702}" destId="{F3897584-9EEB-48B3-A8C0-F43B28683CCF}" srcOrd="0" destOrd="0" presId="urn:microsoft.com/office/officeart/2005/8/layout/vList2"/>
    <dgm:cxn modelId="{581AB522-6A1C-48F3-9582-561023092500}" srcId="{4CF290DD-3312-4101-A929-44877A274320}" destId="{91162677-633B-49A6-94A7-194D6D18BDC7}" srcOrd="0" destOrd="0" parTransId="{0D1F25CD-0E3F-4347-B618-D2904CAF0B74}" sibTransId="{51FC940A-7A33-4039-B372-D8CE9F639975}"/>
    <dgm:cxn modelId="{6FB38341-CC46-4917-B5A6-699C2B11AAB7}" type="presOf" srcId="{4CF290DD-3312-4101-A929-44877A274320}" destId="{7AB85374-3ACE-4713-B66E-2B9EB56D228F}" srcOrd="0" destOrd="0" presId="urn:microsoft.com/office/officeart/2005/8/layout/vList2"/>
    <dgm:cxn modelId="{F03C08D1-9D78-4A1E-9A59-8D3C03C0A5D3}" srcId="{4CF290DD-3312-4101-A929-44877A274320}" destId="{9924210C-CF34-463C-8399-88BF7EDAD1AE}" srcOrd="5" destOrd="0" parTransId="{3782413E-8923-4E19-8926-545A8E73580E}" sibTransId="{8444AC3E-4E1B-4D55-B28A-B4D2D838682A}"/>
    <dgm:cxn modelId="{B600095A-FF52-45A5-B80F-761069F1D0E7}" type="presOf" srcId="{A8B93F5D-1320-48D2-B467-059DEB18D8E5}" destId="{5F066DB0-930E-4A94-BB25-327833F7EE04}" srcOrd="0" destOrd="0" presId="urn:microsoft.com/office/officeart/2005/8/layout/vList2"/>
    <dgm:cxn modelId="{7717DF09-FA5A-4BAD-B51E-3D92E60617D0}" type="presOf" srcId="{35F8F89F-44BC-445F-A923-D52180B765D4}" destId="{4CC6F7BF-01AC-42AD-8AD8-CA10732E277F}" srcOrd="0" destOrd="0" presId="urn:microsoft.com/office/officeart/2005/8/layout/vList2"/>
    <dgm:cxn modelId="{BF25A13D-4A43-4FBE-8FFC-E2A3961AEC7F}" srcId="{4CF290DD-3312-4101-A929-44877A274320}" destId="{35F8F89F-44BC-445F-A923-D52180B765D4}" srcOrd="1" destOrd="0" parTransId="{7FA509E6-5D3D-439D-891B-5807A7B58018}" sibTransId="{33D3F0EC-F9B6-4247-8CB2-E68D0E515E59}"/>
    <dgm:cxn modelId="{95E579C7-D026-4DC1-8B15-D9627F86B3BE}" type="presParOf" srcId="{7AB85374-3ACE-4713-B66E-2B9EB56D228F}" destId="{DF6A402D-80AD-4CA6-8AF0-8CF46F10F99F}" srcOrd="0" destOrd="0" presId="urn:microsoft.com/office/officeart/2005/8/layout/vList2"/>
    <dgm:cxn modelId="{D2D4E9DD-816D-43E8-9D47-0FE4E92FBF9C}" type="presParOf" srcId="{7AB85374-3ACE-4713-B66E-2B9EB56D228F}" destId="{9A009546-4907-44D0-9B62-87E95621232C}" srcOrd="1" destOrd="0" presId="urn:microsoft.com/office/officeart/2005/8/layout/vList2"/>
    <dgm:cxn modelId="{BE6857CD-AE04-4E91-9C95-DBA58BDAA1D9}" type="presParOf" srcId="{7AB85374-3ACE-4713-B66E-2B9EB56D228F}" destId="{4CC6F7BF-01AC-42AD-8AD8-CA10732E277F}" srcOrd="2" destOrd="0" presId="urn:microsoft.com/office/officeart/2005/8/layout/vList2"/>
    <dgm:cxn modelId="{F2409C4C-11E2-482F-89AD-5846FC0A2AF5}" type="presParOf" srcId="{7AB85374-3ACE-4713-B66E-2B9EB56D228F}" destId="{4BA2A397-6F23-4D8A-8B8E-ACDB3BA90CA9}" srcOrd="3" destOrd="0" presId="urn:microsoft.com/office/officeart/2005/8/layout/vList2"/>
    <dgm:cxn modelId="{228E2C0E-5318-4DF1-867A-391169458910}" type="presParOf" srcId="{7AB85374-3ACE-4713-B66E-2B9EB56D228F}" destId="{F3897584-9EEB-48B3-A8C0-F43B28683CCF}" srcOrd="4" destOrd="0" presId="urn:microsoft.com/office/officeart/2005/8/layout/vList2"/>
    <dgm:cxn modelId="{E5403986-9C7F-4F94-A4F9-CDBABAA0D773}" type="presParOf" srcId="{7AB85374-3ACE-4713-B66E-2B9EB56D228F}" destId="{322A2074-B525-464D-B65D-45AB8B6C31F9}" srcOrd="5" destOrd="0" presId="urn:microsoft.com/office/officeart/2005/8/layout/vList2"/>
    <dgm:cxn modelId="{C90FE0A4-7736-42F7-A6AC-BF81E22F3572}" type="presParOf" srcId="{7AB85374-3ACE-4713-B66E-2B9EB56D228F}" destId="{5F066DB0-930E-4A94-BB25-327833F7EE04}" srcOrd="6" destOrd="0" presId="urn:microsoft.com/office/officeart/2005/8/layout/vList2"/>
    <dgm:cxn modelId="{462CFAD9-18A4-4930-997C-C660F6FFAEE9}" type="presParOf" srcId="{7AB85374-3ACE-4713-B66E-2B9EB56D228F}" destId="{42328CF5-6F4B-4CF8-997C-A5BC17EC8409}" srcOrd="7" destOrd="0" presId="urn:microsoft.com/office/officeart/2005/8/layout/vList2"/>
    <dgm:cxn modelId="{D38199A4-C5C7-4F5C-94E4-92B15E1FA533}" type="presParOf" srcId="{7AB85374-3ACE-4713-B66E-2B9EB56D228F}" destId="{039CF8FC-CE77-4DDD-8BA8-34298332564D}" srcOrd="8" destOrd="0" presId="urn:microsoft.com/office/officeart/2005/8/layout/vList2"/>
    <dgm:cxn modelId="{06B84031-0A8E-40C1-9AAD-034ABB8AD6D6}" type="presParOf" srcId="{7AB85374-3ACE-4713-B66E-2B9EB56D228F}" destId="{CE850490-A237-483C-9109-9933A9BCEE26}" srcOrd="9" destOrd="0" presId="urn:microsoft.com/office/officeart/2005/8/layout/vList2"/>
    <dgm:cxn modelId="{977F6FD9-67F2-4370-A224-C08E2CB602FE}" type="presParOf" srcId="{7AB85374-3ACE-4713-B66E-2B9EB56D228F}" destId="{CC3AAB33-26AA-4654-AFC7-0A61715D3CC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7C97034-B19C-4809-BCC3-74148151B9FF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9889E5F4-5EA1-4B5A-A5C4-F8494B06A66D}">
      <dgm:prSet/>
      <dgm:spPr/>
      <dgm:t>
        <a:bodyPr/>
        <a:lstStyle/>
        <a:p>
          <a:pPr rtl="0"/>
          <a:r>
            <a:rPr lang="uk-UA" b="1" smtClean="0"/>
            <a:t>67 тез (1523)</a:t>
          </a:r>
          <a:endParaRPr lang="ru-RU"/>
        </a:p>
      </dgm:t>
    </dgm:pt>
    <dgm:pt modelId="{DD230571-4974-49C1-9885-D6D9C2F8136A}" type="parTrans" cxnId="{56542593-2CB9-438C-A329-76A506749503}">
      <dgm:prSet/>
      <dgm:spPr/>
      <dgm:t>
        <a:bodyPr/>
        <a:lstStyle/>
        <a:p>
          <a:endParaRPr lang="ru-RU"/>
        </a:p>
      </dgm:t>
    </dgm:pt>
    <dgm:pt modelId="{68394C4C-8921-4935-B0C8-F7B1173AAE51}" type="sibTrans" cxnId="{56542593-2CB9-438C-A329-76A506749503}">
      <dgm:prSet/>
      <dgm:spPr/>
      <dgm:t>
        <a:bodyPr/>
        <a:lstStyle/>
        <a:p>
          <a:endParaRPr lang="ru-RU"/>
        </a:p>
      </dgm:t>
    </dgm:pt>
    <dgm:pt modelId="{B4510C22-4639-4902-A0F5-F9CC1F2E3B85}">
      <dgm:prSet/>
      <dgm:spPr/>
      <dgm:t>
        <a:bodyPr/>
        <a:lstStyle/>
        <a:p>
          <a:pPr rtl="0"/>
          <a:r>
            <a:rPr lang="uk-UA" b="1" smtClean="0"/>
            <a:t>Про істинні й хибні релігії (1525)</a:t>
          </a:r>
          <a:endParaRPr lang="ru-RU"/>
        </a:p>
      </dgm:t>
    </dgm:pt>
    <dgm:pt modelId="{DDBE6DE5-6CDB-4703-A563-469DCDE2AAF2}" type="parTrans" cxnId="{6D0D8910-BAE8-4219-A30B-DBC6E1C5F611}">
      <dgm:prSet/>
      <dgm:spPr/>
      <dgm:t>
        <a:bodyPr/>
        <a:lstStyle/>
        <a:p>
          <a:endParaRPr lang="ru-RU"/>
        </a:p>
      </dgm:t>
    </dgm:pt>
    <dgm:pt modelId="{6BF19ADD-8B67-41A4-9908-0EFE0508DDD4}" type="sibTrans" cxnId="{6D0D8910-BAE8-4219-A30B-DBC6E1C5F611}">
      <dgm:prSet/>
      <dgm:spPr/>
      <dgm:t>
        <a:bodyPr/>
        <a:lstStyle/>
        <a:p>
          <a:endParaRPr lang="ru-RU"/>
        </a:p>
      </dgm:t>
    </dgm:pt>
    <dgm:pt modelId="{DBCD95C7-B647-4880-9EC9-B748414B4328}">
      <dgm:prSet/>
      <dgm:spPr/>
      <dgm:t>
        <a:bodyPr/>
        <a:lstStyle/>
        <a:p>
          <a:pPr algn="r" rtl="0"/>
          <a:r>
            <a:rPr lang="uk-UA" b="1" dirty="0" smtClean="0">
              <a:solidFill>
                <a:srgbClr val="FF0000"/>
              </a:solidFill>
            </a:rPr>
            <a:t>Швейцарський Лютер</a:t>
          </a:r>
          <a:endParaRPr lang="ru-RU" dirty="0">
            <a:solidFill>
              <a:srgbClr val="FF0000"/>
            </a:solidFill>
          </a:endParaRPr>
        </a:p>
      </dgm:t>
    </dgm:pt>
    <dgm:pt modelId="{639A8C9F-6103-4C8A-8DC2-84DB52BEEF89}" type="parTrans" cxnId="{738C7874-7F96-456E-84F1-CCD7AF117CD7}">
      <dgm:prSet/>
      <dgm:spPr/>
      <dgm:t>
        <a:bodyPr/>
        <a:lstStyle/>
        <a:p>
          <a:endParaRPr lang="ru-RU"/>
        </a:p>
      </dgm:t>
    </dgm:pt>
    <dgm:pt modelId="{7D710F12-FFCF-4C80-A27C-5A5ECB5C9CD3}" type="sibTrans" cxnId="{738C7874-7F96-456E-84F1-CCD7AF117CD7}">
      <dgm:prSet/>
      <dgm:spPr/>
      <dgm:t>
        <a:bodyPr/>
        <a:lstStyle/>
        <a:p>
          <a:endParaRPr lang="ru-RU"/>
        </a:p>
      </dgm:t>
    </dgm:pt>
    <dgm:pt modelId="{192587C8-8DF0-4F0E-A9A0-2ED7896BC6FE}">
      <dgm:prSet/>
      <dgm:spPr/>
      <dgm:t>
        <a:bodyPr/>
        <a:lstStyle/>
        <a:p>
          <a:pPr rtl="0"/>
          <a:r>
            <a:rPr lang="uk-UA" b="1" dirty="0" smtClean="0"/>
            <a:t>Прагнув до морального відродження суспільства, а виправлення догм – лише одна з його реформ</a:t>
          </a:r>
          <a:endParaRPr lang="ru-RU" dirty="0"/>
        </a:p>
      </dgm:t>
    </dgm:pt>
    <dgm:pt modelId="{4BD7DB6E-1B97-46C1-ABC0-4458040ADC00}" type="parTrans" cxnId="{FF9C8985-69C0-442D-8B73-A64AD97A7F8D}">
      <dgm:prSet/>
      <dgm:spPr/>
      <dgm:t>
        <a:bodyPr/>
        <a:lstStyle/>
        <a:p>
          <a:endParaRPr lang="ru-RU"/>
        </a:p>
      </dgm:t>
    </dgm:pt>
    <dgm:pt modelId="{B957A704-8AD2-475B-886B-4A3A118CA5AA}" type="sibTrans" cxnId="{FF9C8985-69C0-442D-8B73-A64AD97A7F8D}">
      <dgm:prSet/>
      <dgm:spPr/>
      <dgm:t>
        <a:bodyPr/>
        <a:lstStyle/>
        <a:p>
          <a:endParaRPr lang="ru-RU"/>
        </a:p>
      </dgm:t>
    </dgm:pt>
    <dgm:pt modelId="{8A3BE4FE-E737-44EC-AFC5-84F8660C3423}" type="pres">
      <dgm:prSet presAssocID="{47C97034-B19C-4809-BCC3-74148151B9FF}" presName="linear" presStyleCnt="0">
        <dgm:presLayoutVars>
          <dgm:animLvl val="lvl"/>
          <dgm:resizeHandles val="exact"/>
        </dgm:presLayoutVars>
      </dgm:prSet>
      <dgm:spPr/>
    </dgm:pt>
    <dgm:pt modelId="{5CCE06F1-8B6A-4650-889D-78E836D25CF5}" type="pres">
      <dgm:prSet presAssocID="{9889E5F4-5EA1-4B5A-A5C4-F8494B06A66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D28A77D-4BB0-48AD-A3FB-5554EB896908}" type="pres">
      <dgm:prSet presAssocID="{68394C4C-8921-4935-B0C8-F7B1173AAE51}" presName="spacer" presStyleCnt="0"/>
      <dgm:spPr/>
    </dgm:pt>
    <dgm:pt modelId="{354AFD48-8280-4922-BC92-9A63DCDB620B}" type="pres">
      <dgm:prSet presAssocID="{B4510C22-4639-4902-A0F5-F9CC1F2E3B8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C9EE83F-A93A-47A4-8DAF-192E05B81400}" type="pres">
      <dgm:prSet presAssocID="{6BF19ADD-8B67-41A4-9908-0EFE0508DDD4}" presName="spacer" presStyleCnt="0"/>
      <dgm:spPr/>
    </dgm:pt>
    <dgm:pt modelId="{7ADB48E7-BAB6-426E-8E8D-8483CB0A5E71}" type="pres">
      <dgm:prSet presAssocID="{DBCD95C7-B647-4880-9EC9-B748414B432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EC794C8-C680-4A2D-A25E-F023E70B8E95}" type="pres">
      <dgm:prSet presAssocID="{7D710F12-FFCF-4C80-A27C-5A5ECB5C9CD3}" presName="spacer" presStyleCnt="0"/>
      <dgm:spPr/>
    </dgm:pt>
    <dgm:pt modelId="{5B18C2F0-279B-4451-9937-DA7EBC0A23EA}" type="pres">
      <dgm:prSet presAssocID="{192587C8-8DF0-4F0E-A9A0-2ED7896BC6F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6CB5B6F-C84C-469A-95AD-2F770B69B421}" type="presOf" srcId="{192587C8-8DF0-4F0E-A9A0-2ED7896BC6FE}" destId="{5B18C2F0-279B-4451-9937-DA7EBC0A23EA}" srcOrd="0" destOrd="0" presId="urn:microsoft.com/office/officeart/2005/8/layout/vList2"/>
    <dgm:cxn modelId="{9DB11E6E-152F-4594-80C8-B1ECBC76867E}" type="presOf" srcId="{B4510C22-4639-4902-A0F5-F9CC1F2E3B85}" destId="{354AFD48-8280-4922-BC92-9A63DCDB620B}" srcOrd="0" destOrd="0" presId="urn:microsoft.com/office/officeart/2005/8/layout/vList2"/>
    <dgm:cxn modelId="{56542593-2CB9-438C-A329-76A506749503}" srcId="{47C97034-B19C-4809-BCC3-74148151B9FF}" destId="{9889E5F4-5EA1-4B5A-A5C4-F8494B06A66D}" srcOrd="0" destOrd="0" parTransId="{DD230571-4974-49C1-9885-D6D9C2F8136A}" sibTransId="{68394C4C-8921-4935-B0C8-F7B1173AAE51}"/>
    <dgm:cxn modelId="{FC680A0F-A167-4433-A25F-68F20110890B}" type="presOf" srcId="{47C97034-B19C-4809-BCC3-74148151B9FF}" destId="{8A3BE4FE-E737-44EC-AFC5-84F8660C3423}" srcOrd="0" destOrd="0" presId="urn:microsoft.com/office/officeart/2005/8/layout/vList2"/>
    <dgm:cxn modelId="{738C7874-7F96-456E-84F1-CCD7AF117CD7}" srcId="{47C97034-B19C-4809-BCC3-74148151B9FF}" destId="{DBCD95C7-B647-4880-9EC9-B748414B4328}" srcOrd="2" destOrd="0" parTransId="{639A8C9F-6103-4C8A-8DC2-84DB52BEEF89}" sibTransId="{7D710F12-FFCF-4C80-A27C-5A5ECB5C9CD3}"/>
    <dgm:cxn modelId="{FF9C8985-69C0-442D-8B73-A64AD97A7F8D}" srcId="{47C97034-B19C-4809-BCC3-74148151B9FF}" destId="{192587C8-8DF0-4F0E-A9A0-2ED7896BC6FE}" srcOrd="3" destOrd="0" parTransId="{4BD7DB6E-1B97-46C1-ABC0-4458040ADC00}" sibTransId="{B957A704-8AD2-475B-886B-4A3A118CA5AA}"/>
    <dgm:cxn modelId="{E14498BE-2781-45B8-A46D-63087930DD8B}" type="presOf" srcId="{9889E5F4-5EA1-4B5A-A5C4-F8494B06A66D}" destId="{5CCE06F1-8B6A-4650-889D-78E836D25CF5}" srcOrd="0" destOrd="0" presId="urn:microsoft.com/office/officeart/2005/8/layout/vList2"/>
    <dgm:cxn modelId="{6D0D8910-BAE8-4219-A30B-DBC6E1C5F611}" srcId="{47C97034-B19C-4809-BCC3-74148151B9FF}" destId="{B4510C22-4639-4902-A0F5-F9CC1F2E3B85}" srcOrd="1" destOrd="0" parTransId="{DDBE6DE5-6CDB-4703-A563-469DCDE2AAF2}" sibTransId="{6BF19ADD-8B67-41A4-9908-0EFE0508DDD4}"/>
    <dgm:cxn modelId="{1B3DD305-7492-4C8F-BD8B-BC822D40A251}" type="presOf" srcId="{DBCD95C7-B647-4880-9EC9-B748414B4328}" destId="{7ADB48E7-BAB6-426E-8E8D-8483CB0A5E71}" srcOrd="0" destOrd="0" presId="urn:microsoft.com/office/officeart/2005/8/layout/vList2"/>
    <dgm:cxn modelId="{B2B4AE95-2668-4BCE-B1B4-3CE4F49520ED}" type="presParOf" srcId="{8A3BE4FE-E737-44EC-AFC5-84F8660C3423}" destId="{5CCE06F1-8B6A-4650-889D-78E836D25CF5}" srcOrd="0" destOrd="0" presId="urn:microsoft.com/office/officeart/2005/8/layout/vList2"/>
    <dgm:cxn modelId="{D4DAAA02-DCC1-47BB-851A-E94841F35132}" type="presParOf" srcId="{8A3BE4FE-E737-44EC-AFC5-84F8660C3423}" destId="{7D28A77D-4BB0-48AD-A3FB-5554EB896908}" srcOrd="1" destOrd="0" presId="urn:microsoft.com/office/officeart/2005/8/layout/vList2"/>
    <dgm:cxn modelId="{89F43A4F-F7AC-45F5-B0C9-8F389885E088}" type="presParOf" srcId="{8A3BE4FE-E737-44EC-AFC5-84F8660C3423}" destId="{354AFD48-8280-4922-BC92-9A63DCDB620B}" srcOrd="2" destOrd="0" presId="urn:microsoft.com/office/officeart/2005/8/layout/vList2"/>
    <dgm:cxn modelId="{C87D52FC-4125-42C2-AACD-160371440A55}" type="presParOf" srcId="{8A3BE4FE-E737-44EC-AFC5-84F8660C3423}" destId="{8C9EE83F-A93A-47A4-8DAF-192E05B81400}" srcOrd="3" destOrd="0" presId="urn:microsoft.com/office/officeart/2005/8/layout/vList2"/>
    <dgm:cxn modelId="{2BF950DC-15CE-41C8-84D4-5948CD2F2CB0}" type="presParOf" srcId="{8A3BE4FE-E737-44EC-AFC5-84F8660C3423}" destId="{7ADB48E7-BAB6-426E-8E8D-8483CB0A5E71}" srcOrd="4" destOrd="0" presId="urn:microsoft.com/office/officeart/2005/8/layout/vList2"/>
    <dgm:cxn modelId="{8B921329-BC1E-48FF-BAEE-A0583A4C5433}" type="presParOf" srcId="{8A3BE4FE-E737-44EC-AFC5-84F8660C3423}" destId="{DEC794C8-C680-4A2D-A25E-F023E70B8E95}" srcOrd="5" destOrd="0" presId="urn:microsoft.com/office/officeart/2005/8/layout/vList2"/>
    <dgm:cxn modelId="{C2B18AE5-503B-4752-9EC4-916F6D94A205}" type="presParOf" srcId="{8A3BE4FE-E737-44EC-AFC5-84F8660C3423}" destId="{5B18C2F0-279B-4451-9937-DA7EBC0A23E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BCAF2E-9510-4EF8-94B5-3C2CFDB947B4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EE721462-27C3-46E2-93FE-48822B84956E}">
      <dgm:prSet/>
      <dgm:spPr/>
      <dgm:t>
        <a:bodyPr/>
        <a:lstStyle/>
        <a:p>
          <a:pPr rtl="0"/>
          <a:r>
            <a:rPr lang="uk-UA" b="1" smtClean="0"/>
            <a:t>Низький рівень писемності;</a:t>
          </a:r>
          <a:endParaRPr lang="ru-RU"/>
        </a:p>
      </dgm:t>
    </dgm:pt>
    <dgm:pt modelId="{1867A343-80A4-4EE4-9482-45D5F258A129}" type="parTrans" cxnId="{0D78B47A-58A2-4353-AB82-13678727091C}">
      <dgm:prSet/>
      <dgm:spPr/>
      <dgm:t>
        <a:bodyPr/>
        <a:lstStyle/>
        <a:p>
          <a:endParaRPr lang="ru-RU"/>
        </a:p>
      </dgm:t>
    </dgm:pt>
    <dgm:pt modelId="{F7226EE7-D881-44C0-9309-FDE2BAABA614}" type="sibTrans" cxnId="{0D78B47A-58A2-4353-AB82-13678727091C}">
      <dgm:prSet/>
      <dgm:spPr/>
      <dgm:t>
        <a:bodyPr/>
        <a:lstStyle/>
        <a:p>
          <a:endParaRPr lang="ru-RU"/>
        </a:p>
      </dgm:t>
    </dgm:pt>
    <dgm:pt modelId="{D2437AFE-02CC-4555-8BEA-E5C2F31AC28B}">
      <dgm:prSet/>
      <dgm:spPr/>
      <dgm:t>
        <a:bodyPr/>
        <a:lstStyle/>
        <a:p>
          <a:pPr rtl="0"/>
          <a:r>
            <a:rPr lang="uk-UA" b="1" smtClean="0"/>
            <a:t>Університети – центри освіти та науки;</a:t>
          </a:r>
          <a:endParaRPr lang="ru-RU"/>
        </a:p>
      </dgm:t>
    </dgm:pt>
    <dgm:pt modelId="{42221447-579F-459F-BDA8-0629FE814803}" type="parTrans" cxnId="{E20CBCBA-D1C7-4F0D-AC10-D5D051F7FBD0}">
      <dgm:prSet/>
      <dgm:spPr/>
      <dgm:t>
        <a:bodyPr/>
        <a:lstStyle/>
        <a:p>
          <a:endParaRPr lang="ru-RU"/>
        </a:p>
      </dgm:t>
    </dgm:pt>
    <dgm:pt modelId="{B020C7BF-4C8F-48BA-AF6B-0490FF2BCC24}" type="sibTrans" cxnId="{E20CBCBA-D1C7-4F0D-AC10-D5D051F7FBD0}">
      <dgm:prSet/>
      <dgm:spPr/>
      <dgm:t>
        <a:bodyPr/>
        <a:lstStyle/>
        <a:p>
          <a:endParaRPr lang="ru-RU"/>
        </a:p>
      </dgm:t>
    </dgm:pt>
    <dgm:pt modelId="{85751495-B7B6-4855-9E2D-CA74C07C6532}">
      <dgm:prSet/>
      <dgm:spPr/>
      <dgm:t>
        <a:bodyPr/>
        <a:lstStyle/>
        <a:p>
          <a:pPr rtl="0"/>
          <a:r>
            <a:rPr lang="uk-UA" b="1" smtClean="0"/>
            <a:t>Головний науковий метод – схоластика;</a:t>
          </a:r>
          <a:endParaRPr lang="ru-RU"/>
        </a:p>
      </dgm:t>
    </dgm:pt>
    <dgm:pt modelId="{1CCFA084-86EE-4EA3-AA5F-4E41B74277B1}" type="parTrans" cxnId="{3D230AD9-97FE-4E46-BCAF-7A7750A56650}">
      <dgm:prSet/>
      <dgm:spPr/>
      <dgm:t>
        <a:bodyPr/>
        <a:lstStyle/>
        <a:p>
          <a:endParaRPr lang="ru-RU"/>
        </a:p>
      </dgm:t>
    </dgm:pt>
    <dgm:pt modelId="{C636749F-6431-4580-AC63-6006444DAC53}" type="sibTrans" cxnId="{3D230AD9-97FE-4E46-BCAF-7A7750A56650}">
      <dgm:prSet/>
      <dgm:spPr/>
      <dgm:t>
        <a:bodyPr/>
        <a:lstStyle/>
        <a:p>
          <a:endParaRPr lang="ru-RU"/>
        </a:p>
      </dgm:t>
    </dgm:pt>
    <dgm:pt modelId="{6F7ABA0C-BBF6-499F-960E-239A303297C2}">
      <dgm:prSet/>
      <dgm:spPr/>
      <dgm:t>
        <a:bodyPr/>
        <a:lstStyle/>
        <a:p>
          <a:pPr rtl="0"/>
          <a:r>
            <a:rPr lang="uk-UA" b="1" smtClean="0"/>
            <a:t>Відірваність науки від реального життя.</a:t>
          </a:r>
          <a:endParaRPr lang="ru-RU"/>
        </a:p>
      </dgm:t>
    </dgm:pt>
    <dgm:pt modelId="{EA919CA4-E87A-413C-AEE0-8FAA095E48CF}" type="parTrans" cxnId="{0DD5AC6F-A18C-4285-B7AA-4C422494A9EC}">
      <dgm:prSet/>
      <dgm:spPr/>
      <dgm:t>
        <a:bodyPr/>
        <a:lstStyle/>
        <a:p>
          <a:endParaRPr lang="ru-RU"/>
        </a:p>
      </dgm:t>
    </dgm:pt>
    <dgm:pt modelId="{7F0E13F0-12B7-4AA3-BC31-97250A5B1DE5}" type="sibTrans" cxnId="{0DD5AC6F-A18C-4285-B7AA-4C422494A9EC}">
      <dgm:prSet/>
      <dgm:spPr/>
      <dgm:t>
        <a:bodyPr/>
        <a:lstStyle/>
        <a:p>
          <a:endParaRPr lang="ru-RU"/>
        </a:p>
      </dgm:t>
    </dgm:pt>
    <dgm:pt modelId="{5962082D-6197-408B-A414-DC0548E659B9}" type="pres">
      <dgm:prSet presAssocID="{0BBCAF2E-9510-4EF8-94B5-3C2CFDB947B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28834EA-729D-40C0-97EE-769B8660F19A}" type="pres">
      <dgm:prSet presAssocID="{EE721462-27C3-46E2-93FE-48822B84956E}" presName="circle1" presStyleLbl="node1" presStyleIdx="0" presStyleCnt="4"/>
      <dgm:spPr/>
    </dgm:pt>
    <dgm:pt modelId="{25E050DB-B679-4F09-85F4-3C8A045149CD}" type="pres">
      <dgm:prSet presAssocID="{EE721462-27C3-46E2-93FE-48822B84956E}" presName="space" presStyleCnt="0"/>
      <dgm:spPr/>
    </dgm:pt>
    <dgm:pt modelId="{DF0227DD-5905-4361-A6DC-01E8B0C3E192}" type="pres">
      <dgm:prSet presAssocID="{EE721462-27C3-46E2-93FE-48822B84956E}" presName="rect1" presStyleLbl="alignAcc1" presStyleIdx="0" presStyleCnt="4"/>
      <dgm:spPr/>
    </dgm:pt>
    <dgm:pt modelId="{507C9B97-13A2-4684-827A-8AD925F6C7BE}" type="pres">
      <dgm:prSet presAssocID="{D2437AFE-02CC-4555-8BEA-E5C2F31AC28B}" presName="vertSpace2" presStyleLbl="node1" presStyleIdx="0" presStyleCnt="4"/>
      <dgm:spPr/>
    </dgm:pt>
    <dgm:pt modelId="{32BD86E6-8F3D-41FA-B5BF-AC4B04FF33DF}" type="pres">
      <dgm:prSet presAssocID="{D2437AFE-02CC-4555-8BEA-E5C2F31AC28B}" presName="circle2" presStyleLbl="node1" presStyleIdx="1" presStyleCnt="4"/>
      <dgm:spPr/>
    </dgm:pt>
    <dgm:pt modelId="{7BC3A90A-B293-40ED-BB24-5BD5F29E59E3}" type="pres">
      <dgm:prSet presAssocID="{D2437AFE-02CC-4555-8BEA-E5C2F31AC28B}" presName="rect2" presStyleLbl="alignAcc1" presStyleIdx="1" presStyleCnt="4"/>
      <dgm:spPr/>
    </dgm:pt>
    <dgm:pt modelId="{EB4ACC15-1A58-414B-942B-E328DA62A16B}" type="pres">
      <dgm:prSet presAssocID="{85751495-B7B6-4855-9E2D-CA74C07C6532}" presName="vertSpace3" presStyleLbl="node1" presStyleIdx="1" presStyleCnt="4"/>
      <dgm:spPr/>
    </dgm:pt>
    <dgm:pt modelId="{D236B5EF-5985-4532-BB0D-26367318FFDA}" type="pres">
      <dgm:prSet presAssocID="{85751495-B7B6-4855-9E2D-CA74C07C6532}" presName="circle3" presStyleLbl="node1" presStyleIdx="2" presStyleCnt="4"/>
      <dgm:spPr/>
    </dgm:pt>
    <dgm:pt modelId="{952C5767-8999-4D73-8CDB-E0CB5E26D5C5}" type="pres">
      <dgm:prSet presAssocID="{85751495-B7B6-4855-9E2D-CA74C07C6532}" presName="rect3" presStyleLbl="alignAcc1" presStyleIdx="2" presStyleCnt="4"/>
      <dgm:spPr/>
    </dgm:pt>
    <dgm:pt modelId="{24D74579-8BDF-40EF-BABC-220066FCB62D}" type="pres">
      <dgm:prSet presAssocID="{6F7ABA0C-BBF6-499F-960E-239A303297C2}" presName="vertSpace4" presStyleLbl="node1" presStyleIdx="2" presStyleCnt="4"/>
      <dgm:spPr/>
    </dgm:pt>
    <dgm:pt modelId="{C6174726-F567-4E07-90C1-A1EECD4A0992}" type="pres">
      <dgm:prSet presAssocID="{6F7ABA0C-BBF6-499F-960E-239A303297C2}" presName="circle4" presStyleLbl="node1" presStyleIdx="3" presStyleCnt="4"/>
      <dgm:spPr/>
    </dgm:pt>
    <dgm:pt modelId="{5EE18F5B-37BF-4EA5-9C8D-2C14EDB2FA50}" type="pres">
      <dgm:prSet presAssocID="{6F7ABA0C-BBF6-499F-960E-239A303297C2}" presName="rect4" presStyleLbl="alignAcc1" presStyleIdx="3" presStyleCnt="4"/>
      <dgm:spPr/>
    </dgm:pt>
    <dgm:pt modelId="{FB0E0E10-5351-4E69-A949-AB3E09C4A9EF}" type="pres">
      <dgm:prSet presAssocID="{EE721462-27C3-46E2-93FE-48822B84956E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07B78A32-2B10-4C57-9BBF-307E82E31CFE}" type="pres">
      <dgm:prSet presAssocID="{D2437AFE-02CC-4555-8BEA-E5C2F31AC28B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0C8D3D21-E8B4-482B-A096-4837787C51C3}" type="pres">
      <dgm:prSet presAssocID="{85751495-B7B6-4855-9E2D-CA74C07C6532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8AA68627-A492-4D4F-A595-F08C1AD8C54E}" type="pres">
      <dgm:prSet presAssocID="{6F7ABA0C-BBF6-499F-960E-239A303297C2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C3E7633D-E899-44ED-BCF6-8439EBA2BC86}" type="presOf" srcId="{EE721462-27C3-46E2-93FE-48822B84956E}" destId="{DF0227DD-5905-4361-A6DC-01E8B0C3E192}" srcOrd="0" destOrd="0" presId="urn:microsoft.com/office/officeart/2005/8/layout/target3"/>
    <dgm:cxn modelId="{9C462205-9565-45C2-86AE-ECB2E314A08F}" type="presOf" srcId="{6F7ABA0C-BBF6-499F-960E-239A303297C2}" destId="{8AA68627-A492-4D4F-A595-F08C1AD8C54E}" srcOrd="1" destOrd="0" presId="urn:microsoft.com/office/officeart/2005/8/layout/target3"/>
    <dgm:cxn modelId="{214FABA4-0D52-4C67-8F7F-C52EEC2EF3F1}" type="presOf" srcId="{D2437AFE-02CC-4555-8BEA-E5C2F31AC28B}" destId="{7BC3A90A-B293-40ED-BB24-5BD5F29E59E3}" srcOrd="0" destOrd="0" presId="urn:microsoft.com/office/officeart/2005/8/layout/target3"/>
    <dgm:cxn modelId="{2F0B33B7-502A-44AE-8F5D-132DB998780D}" type="presOf" srcId="{6F7ABA0C-BBF6-499F-960E-239A303297C2}" destId="{5EE18F5B-37BF-4EA5-9C8D-2C14EDB2FA50}" srcOrd="0" destOrd="0" presId="urn:microsoft.com/office/officeart/2005/8/layout/target3"/>
    <dgm:cxn modelId="{44313040-4936-41E4-B05E-A3A366BA882D}" type="presOf" srcId="{85751495-B7B6-4855-9E2D-CA74C07C6532}" destId="{0C8D3D21-E8B4-482B-A096-4837787C51C3}" srcOrd="1" destOrd="0" presId="urn:microsoft.com/office/officeart/2005/8/layout/target3"/>
    <dgm:cxn modelId="{0D78B47A-58A2-4353-AB82-13678727091C}" srcId="{0BBCAF2E-9510-4EF8-94B5-3C2CFDB947B4}" destId="{EE721462-27C3-46E2-93FE-48822B84956E}" srcOrd="0" destOrd="0" parTransId="{1867A343-80A4-4EE4-9482-45D5F258A129}" sibTransId="{F7226EE7-D881-44C0-9309-FDE2BAABA614}"/>
    <dgm:cxn modelId="{9DC4B9D0-7817-44E6-BD31-D80D9C5CB19C}" type="presOf" srcId="{0BBCAF2E-9510-4EF8-94B5-3C2CFDB947B4}" destId="{5962082D-6197-408B-A414-DC0548E659B9}" srcOrd="0" destOrd="0" presId="urn:microsoft.com/office/officeart/2005/8/layout/target3"/>
    <dgm:cxn modelId="{67318FF0-8086-4CDF-BEDE-913C475DAC8C}" type="presOf" srcId="{D2437AFE-02CC-4555-8BEA-E5C2F31AC28B}" destId="{07B78A32-2B10-4C57-9BBF-307E82E31CFE}" srcOrd="1" destOrd="0" presId="urn:microsoft.com/office/officeart/2005/8/layout/target3"/>
    <dgm:cxn modelId="{3D230AD9-97FE-4E46-BCAF-7A7750A56650}" srcId="{0BBCAF2E-9510-4EF8-94B5-3C2CFDB947B4}" destId="{85751495-B7B6-4855-9E2D-CA74C07C6532}" srcOrd="2" destOrd="0" parTransId="{1CCFA084-86EE-4EA3-AA5F-4E41B74277B1}" sibTransId="{C636749F-6431-4580-AC63-6006444DAC53}"/>
    <dgm:cxn modelId="{06F530DD-9FAE-4A8F-982E-25C067C07DC6}" type="presOf" srcId="{85751495-B7B6-4855-9E2D-CA74C07C6532}" destId="{952C5767-8999-4D73-8CDB-E0CB5E26D5C5}" srcOrd="0" destOrd="0" presId="urn:microsoft.com/office/officeart/2005/8/layout/target3"/>
    <dgm:cxn modelId="{E20CBCBA-D1C7-4F0D-AC10-D5D051F7FBD0}" srcId="{0BBCAF2E-9510-4EF8-94B5-3C2CFDB947B4}" destId="{D2437AFE-02CC-4555-8BEA-E5C2F31AC28B}" srcOrd="1" destOrd="0" parTransId="{42221447-579F-459F-BDA8-0629FE814803}" sibTransId="{B020C7BF-4C8F-48BA-AF6B-0490FF2BCC24}"/>
    <dgm:cxn modelId="{A72A0D41-E3B1-4BF9-A3E9-A5C2C553D1FE}" type="presOf" srcId="{EE721462-27C3-46E2-93FE-48822B84956E}" destId="{FB0E0E10-5351-4E69-A949-AB3E09C4A9EF}" srcOrd="1" destOrd="0" presId="urn:microsoft.com/office/officeart/2005/8/layout/target3"/>
    <dgm:cxn modelId="{0DD5AC6F-A18C-4285-B7AA-4C422494A9EC}" srcId="{0BBCAF2E-9510-4EF8-94B5-3C2CFDB947B4}" destId="{6F7ABA0C-BBF6-499F-960E-239A303297C2}" srcOrd="3" destOrd="0" parTransId="{EA919CA4-E87A-413C-AEE0-8FAA095E48CF}" sibTransId="{7F0E13F0-12B7-4AA3-BC31-97250A5B1DE5}"/>
    <dgm:cxn modelId="{858F6CCB-2136-463A-A536-59B19643CFE0}" type="presParOf" srcId="{5962082D-6197-408B-A414-DC0548E659B9}" destId="{628834EA-729D-40C0-97EE-769B8660F19A}" srcOrd="0" destOrd="0" presId="urn:microsoft.com/office/officeart/2005/8/layout/target3"/>
    <dgm:cxn modelId="{D20FBE41-77F6-423D-86E7-809F0519E5E2}" type="presParOf" srcId="{5962082D-6197-408B-A414-DC0548E659B9}" destId="{25E050DB-B679-4F09-85F4-3C8A045149CD}" srcOrd="1" destOrd="0" presId="urn:microsoft.com/office/officeart/2005/8/layout/target3"/>
    <dgm:cxn modelId="{4BD8527D-10E5-4B37-9534-C5E484124C9A}" type="presParOf" srcId="{5962082D-6197-408B-A414-DC0548E659B9}" destId="{DF0227DD-5905-4361-A6DC-01E8B0C3E192}" srcOrd="2" destOrd="0" presId="urn:microsoft.com/office/officeart/2005/8/layout/target3"/>
    <dgm:cxn modelId="{CE12AC7C-57BC-435E-8BCE-36BD504FADF7}" type="presParOf" srcId="{5962082D-6197-408B-A414-DC0548E659B9}" destId="{507C9B97-13A2-4684-827A-8AD925F6C7BE}" srcOrd="3" destOrd="0" presId="urn:microsoft.com/office/officeart/2005/8/layout/target3"/>
    <dgm:cxn modelId="{D911B0A5-2D4C-47BF-B45C-56B48999612F}" type="presParOf" srcId="{5962082D-6197-408B-A414-DC0548E659B9}" destId="{32BD86E6-8F3D-41FA-B5BF-AC4B04FF33DF}" srcOrd="4" destOrd="0" presId="urn:microsoft.com/office/officeart/2005/8/layout/target3"/>
    <dgm:cxn modelId="{77B8D57D-D252-4BB0-8361-3ACBDB66F7F5}" type="presParOf" srcId="{5962082D-6197-408B-A414-DC0548E659B9}" destId="{7BC3A90A-B293-40ED-BB24-5BD5F29E59E3}" srcOrd="5" destOrd="0" presId="urn:microsoft.com/office/officeart/2005/8/layout/target3"/>
    <dgm:cxn modelId="{17CBA00B-4F59-4AB1-B6D9-76ABC77ABD9A}" type="presParOf" srcId="{5962082D-6197-408B-A414-DC0548E659B9}" destId="{EB4ACC15-1A58-414B-942B-E328DA62A16B}" srcOrd="6" destOrd="0" presId="urn:microsoft.com/office/officeart/2005/8/layout/target3"/>
    <dgm:cxn modelId="{C1CAF521-BC8F-4DD7-9107-CE959237798F}" type="presParOf" srcId="{5962082D-6197-408B-A414-DC0548E659B9}" destId="{D236B5EF-5985-4532-BB0D-26367318FFDA}" srcOrd="7" destOrd="0" presId="urn:microsoft.com/office/officeart/2005/8/layout/target3"/>
    <dgm:cxn modelId="{DCC5F37F-80D8-4744-A417-60EBAE4A09C6}" type="presParOf" srcId="{5962082D-6197-408B-A414-DC0548E659B9}" destId="{952C5767-8999-4D73-8CDB-E0CB5E26D5C5}" srcOrd="8" destOrd="0" presId="urn:microsoft.com/office/officeart/2005/8/layout/target3"/>
    <dgm:cxn modelId="{5B62B80C-5212-4EE4-8D6A-A0EA12E7B4A8}" type="presParOf" srcId="{5962082D-6197-408B-A414-DC0548E659B9}" destId="{24D74579-8BDF-40EF-BABC-220066FCB62D}" srcOrd="9" destOrd="0" presId="urn:microsoft.com/office/officeart/2005/8/layout/target3"/>
    <dgm:cxn modelId="{D81F416A-0C7B-42AE-865B-84BC079A8B5C}" type="presParOf" srcId="{5962082D-6197-408B-A414-DC0548E659B9}" destId="{C6174726-F567-4E07-90C1-A1EECD4A0992}" srcOrd="10" destOrd="0" presId="urn:microsoft.com/office/officeart/2005/8/layout/target3"/>
    <dgm:cxn modelId="{AE3F5380-433F-4A29-B818-53F70C4CB2FD}" type="presParOf" srcId="{5962082D-6197-408B-A414-DC0548E659B9}" destId="{5EE18F5B-37BF-4EA5-9C8D-2C14EDB2FA50}" srcOrd="11" destOrd="0" presId="urn:microsoft.com/office/officeart/2005/8/layout/target3"/>
    <dgm:cxn modelId="{4CA9DE7E-BECD-4BBE-AA92-BBCF6C92DE8B}" type="presParOf" srcId="{5962082D-6197-408B-A414-DC0548E659B9}" destId="{FB0E0E10-5351-4E69-A949-AB3E09C4A9EF}" srcOrd="12" destOrd="0" presId="urn:microsoft.com/office/officeart/2005/8/layout/target3"/>
    <dgm:cxn modelId="{A9E4740B-2D13-490A-AF8B-E4F5D8A86516}" type="presParOf" srcId="{5962082D-6197-408B-A414-DC0548E659B9}" destId="{07B78A32-2B10-4C57-9BBF-307E82E31CFE}" srcOrd="13" destOrd="0" presId="urn:microsoft.com/office/officeart/2005/8/layout/target3"/>
    <dgm:cxn modelId="{06DEBF21-85B6-43BF-9AAF-C55C297B7DC0}" type="presParOf" srcId="{5962082D-6197-408B-A414-DC0548E659B9}" destId="{0C8D3D21-E8B4-482B-A096-4837787C51C3}" srcOrd="14" destOrd="0" presId="urn:microsoft.com/office/officeart/2005/8/layout/target3"/>
    <dgm:cxn modelId="{42141D53-DB1B-4F02-9947-00CB72F0A9EC}" type="presParOf" srcId="{5962082D-6197-408B-A414-DC0548E659B9}" destId="{8AA68627-A492-4D4F-A595-F08C1AD8C54E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CEC394-B9A8-4886-A2D2-2DAA9114C110}" type="doc">
      <dgm:prSet loTypeId="urn:microsoft.com/office/officeart/2005/8/layout/target3" loCatId="relationship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79B49EDA-8D75-4AAD-8981-0DA98EDD55C5}">
      <dgm:prSet/>
      <dgm:spPr/>
      <dgm:t>
        <a:bodyPr/>
        <a:lstStyle/>
        <a:p>
          <a:pPr rtl="0"/>
          <a:r>
            <a:rPr lang="uk-UA" b="1" smtClean="0"/>
            <a:t>Головна мова науки та літератури – латина;</a:t>
          </a:r>
          <a:endParaRPr lang="ru-RU"/>
        </a:p>
      </dgm:t>
    </dgm:pt>
    <dgm:pt modelId="{5768E0B8-BB15-47EE-8A64-FB01BD7917C8}" type="parTrans" cxnId="{A2B6CDC6-785F-468C-A390-A4C4CE473DB6}">
      <dgm:prSet/>
      <dgm:spPr/>
      <dgm:t>
        <a:bodyPr/>
        <a:lstStyle/>
        <a:p>
          <a:endParaRPr lang="ru-RU"/>
        </a:p>
      </dgm:t>
    </dgm:pt>
    <dgm:pt modelId="{B49C6483-9748-45EF-BCBF-121731B7F8DB}" type="sibTrans" cxnId="{A2B6CDC6-785F-468C-A390-A4C4CE473DB6}">
      <dgm:prSet/>
      <dgm:spPr/>
      <dgm:t>
        <a:bodyPr/>
        <a:lstStyle/>
        <a:p>
          <a:endParaRPr lang="ru-RU"/>
        </a:p>
      </dgm:t>
    </dgm:pt>
    <dgm:pt modelId="{7FA177D5-B9E5-4EDE-9EE7-6C5E5AD8B81B}">
      <dgm:prSet/>
      <dgm:spPr/>
      <dgm:t>
        <a:bodyPr/>
        <a:lstStyle/>
        <a:p>
          <a:pPr rtl="0"/>
          <a:r>
            <a:rPr lang="uk-UA" b="1" smtClean="0"/>
            <a:t>Не було стандартних національних мов та націй в сучасному розумінні;</a:t>
          </a:r>
          <a:endParaRPr lang="ru-RU"/>
        </a:p>
      </dgm:t>
    </dgm:pt>
    <dgm:pt modelId="{D87D085C-EA75-4DF4-9432-1A034491AFD2}" type="parTrans" cxnId="{424D4709-771B-494C-B6E7-360E0C17799F}">
      <dgm:prSet/>
      <dgm:spPr/>
      <dgm:t>
        <a:bodyPr/>
        <a:lstStyle/>
        <a:p>
          <a:endParaRPr lang="ru-RU"/>
        </a:p>
      </dgm:t>
    </dgm:pt>
    <dgm:pt modelId="{AA30582E-1895-4CCC-B215-6A6B9491E3C4}" type="sibTrans" cxnId="{424D4709-771B-494C-B6E7-360E0C17799F}">
      <dgm:prSet/>
      <dgm:spPr/>
      <dgm:t>
        <a:bodyPr/>
        <a:lstStyle/>
        <a:p>
          <a:endParaRPr lang="ru-RU"/>
        </a:p>
      </dgm:t>
    </dgm:pt>
    <dgm:pt modelId="{D9C24331-8A43-4E38-9FE1-D1CB9D6C5994}">
      <dgm:prSet/>
      <dgm:spPr/>
      <dgm:t>
        <a:bodyPr/>
        <a:lstStyle/>
        <a:p>
          <a:pPr rtl="0"/>
          <a:r>
            <a:rPr lang="uk-UA" b="1" smtClean="0"/>
            <a:t>Джон Уікліф, який намагався перекласти Біблію на англійську мову, зазнав переслідувань.</a:t>
          </a:r>
          <a:endParaRPr lang="ru-RU"/>
        </a:p>
      </dgm:t>
    </dgm:pt>
    <dgm:pt modelId="{7479E128-C3D8-462F-953B-5141C21C8B0C}" type="parTrans" cxnId="{6CEFD514-5C38-478E-BD66-809B8F9EEBEC}">
      <dgm:prSet/>
      <dgm:spPr/>
      <dgm:t>
        <a:bodyPr/>
        <a:lstStyle/>
        <a:p>
          <a:endParaRPr lang="ru-RU"/>
        </a:p>
      </dgm:t>
    </dgm:pt>
    <dgm:pt modelId="{07632269-4BC8-4D72-AB6F-E0B676F13AF5}" type="sibTrans" cxnId="{6CEFD514-5C38-478E-BD66-809B8F9EEBEC}">
      <dgm:prSet/>
      <dgm:spPr/>
      <dgm:t>
        <a:bodyPr/>
        <a:lstStyle/>
        <a:p>
          <a:endParaRPr lang="ru-RU"/>
        </a:p>
      </dgm:t>
    </dgm:pt>
    <dgm:pt modelId="{B5E0B3DB-8441-44CB-A4D0-9F4DDEE38EC8}" type="pres">
      <dgm:prSet presAssocID="{00CEC394-B9A8-4886-A2D2-2DAA9114C11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A20E2D21-603D-47F4-9553-59EAEFFD195C}" type="pres">
      <dgm:prSet presAssocID="{79B49EDA-8D75-4AAD-8981-0DA98EDD55C5}" presName="circle1" presStyleLbl="node1" presStyleIdx="0" presStyleCnt="3"/>
      <dgm:spPr/>
    </dgm:pt>
    <dgm:pt modelId="{A17B83B9-BBD2-423C-885A-07D54C86469A}" type="pres">
      <dgm:prSet presAssocID="{79B49EDA-8D75-4AAD-8981-0DA98EDD55C5}" presName="space" presStyleCnt="0"/>
      <dgm:spPr/>
    </dgm:pt>
    <dgm:pt modelId="{DD8C48EE-59CB-4E1A-9B89-8B9070325C53}" type="pres">
      <dgm:prSet presAssocID="{79B49EDA-8D75-4AAD-8981-0DA98EDD55C5}" presName="rect1" presStyleLbl="alignAcc1" presStyleIdx="0" presStyleCnt="3"/>
      <dgm:spPr/>
    </dgm:pt>
    <dgm:pt modelId="{C457D93D-C495-4FA0-8BA9-189234FEADD6}" type="pres">
      <dgm:prSet presAssocID="{7FA177D5-B9E5-4EDE-9EE7-6C5E5AD8B81B}" presName="vertSpace2" presStyleLbl="node1" presStyleIdx="0" presStyleCnt="3"/>
      <dgm:spPr/>
    </dgm:pt>
    <dgm:pt modelId="{DFF6CA68-31FC-45F1-A608-BD55B088F65C}" type="pres">
      <dgm:prSet presAssocID="{7FA177D5-B9E5-4EDE-9EE7-6C5E5AD8B81B}" presName="circle2" presStyleLbl="node1" presStyleIdx="1" presStyleCnt="3"/>
      <dgm:spPr/>
    </dgm:pt>
    <dgm:pt modelId="{046FD814-97E4-4296-AADE-6DD5A6C70895}" type="pres">
      <dgm:prSet presAssocID="{7FA177D5-B9E5-4EDE-9EE7-6C5E5AD8B81B}" presName="rect2" presStyleLbl="alignAcc1" presStyleIdx="1" presStyleCnt="3"/>
      <dgm:spPr/>
    </dgm:pt>
    <dgm:pt modelId="{C2912B27-E684-4871-9554-A08CBCD6EA89}" type="pres">
      <dgm:prSet presAssocID="{D9C24331-8A43-4E38-9FE1-D1CB9D6C5994}" presName="vertSpace3" presStyleLbl="node1" presStyleIdx="1" presStyleCnt="3"/>
      <dgm:spPr/>
    </dgm:pt>
    <dgm:pt modelId="{8EF6BA33-3C51-422D-B372-BD0E10963B7C}" type="pres">
      <dgm:prSet presAssocID="{D9C24331-8A43-4E38-9FE1-D1CB9D6C5994}" presName="circle3" presStyleLbl="node1" presStyleIdx="2" presStyleCnt="3"/>
      <dgm:spPr/>
    </dgm:pt>
    <dgm:pt modelId="{9ECC3A76-3AE7-4916-83C6-46EA908DE5F2}" type="pres">
      <dgm:prSet presAssocID="{D9C24331-8A43-4E38-9FE1-D1CB9D6C5994}" presName="rect3" presStyleLbl="alignAcc1" presStyleIdx="2" presStyleCnt="3"/>
      <dgm:spPr/>
    </dgm:pt>
    <dgm:pt modelId="{339EF746-1567-4443-8AB5-9E894C42C9D2}" type="pres">
      <dgm:prSet presAssocID="{79B49EDA-8D75-4AAD-8981-0DA98EDD55C5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C225422D-2556-4683-96C0-A05DF9BAE8E7}" type="pres">
      <dgm:prSet presAssocID="{7FA177D5-B9E5-4EDE-9EE7-6C5E5AD8B81B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20A16BD6-88F5-4469-A264-87DE2592F4F9}" type="pres">
      <dgm:prSet presAssocID="{D9C24331-8A43-4E38-9FE1-D1CB9D6C5994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FEC4E31A-8331-44B8-B213-108867861392}" type="presOf" srcId="{79B49EDA-8D75-4AAD-8981-0DA98EDD55C5}" destId="{DD8C48EE-59CB-4E1A-9B89-8B9070325C53}" srcOrd="0" destOrd="0" presId="urn:microsoft.com/office/officeart/2005/8/layout/target3"/>
    <dgm:cxn modelId="{891BC58A-CFB6-4417-909C-A837E5F048FF}" type="presOf" srcId="{79B49EDA-8D75-4AAD-8981-0DA98EDD55C5}" destId="{339EF746-1567-4443-8AB5-9E894C42C9D2}" srcOrd="1" destOrd="0" presId="urn:microsoft.com/office/officeart/2005/8/layout/target3"/>
    <dgm:cxn modelId="{A2CD93D8-FD7A-41D4-9511-16B08CA56B9B}" type="presOf" srcId="{00CEC394-B9A8-4886-A2D2-2DAA9114C110}" destId="{B5E0B3DB-8441-44CB-A4D0-9F4DDEE38EC8}" srcOrd="0" destOrd="0" presId="urn:microsoft.com/office/officeart/2005/8/layout/target3"/>
    <dgm:cxn modelId="{8C456AD1-8F3A-4EC4-9975-F5E5F14FDE7A}" type="presOf" srcId="{7FA177D5-B9E5-4EDE-9EE7-6C5E5AD8B81B}" destId="{046FD814-97E4-4296-AADE-6DD5A6C70895}" srcOrd="0" destOrd="0" presId="urn:microsoft.com/office/officeart/2005/8/layout/target3"/>
    <dgm:cxn modelId="{E2F89057-A113-4069-9E52-3AC7ED7A3BF4}" type="presOf" srcId="{D9C24331-8A43-4E38-9FE1-D1CB9D6C5994}" destId="{9ECC3A76-3AE7-4916-83C6-46EA908DE5F2}" srcOrd="0" destOrd="0" presId="urn:microsoft.com/office/officeart/2005/8/layout/target3"/>
    <dgm:cxn modelId="{A9C0093A-C142-4A69-A588-9FF455A0E421}" type="presOf" srcId="{7FA177D5-B9E5-4EDE-9EE7-6C5E5AD8B81B}" destId="{C225422D-2556-4683-96C0-A05DF9BAE8E7}" srcOrd="1" destOrd="0" presId="urn:microsoft.com/office/officeart/2005/8/layout/target3"/>
    <dgm:cxn modelId="{F48729E8-D637-40C7-93EF-3439273244D5}" type="presOf" srcId="{D9C24331-8A43-4E38-9FE1-D1CB9D6C5994}" destId="{20A16BD6-88F5-4469-A264-87DE2592F4F9}" srcOrd="1" destOrd="0" presId="urn:microsoft.com/office/officeart/2005/8/layout/target3"/>
    <dgm:cxn modelId="{6CEFD514-5C38-478E-BD66-809B8F9EEBEC}" srcId="{00CEC394-B9A8-4886-A2D2-2DAA9114C110}" destId="{D9C24331-8A43-4E38-9FE1-D1CB9D6C5994}" srcOrd="2" destOrd="0" parTransId="{7479E128-C3D8-462F-953B-5141C21C8B0C}" sibTransId="{07632269-4BC8-4D72-AB6F-E0B676F13AF5}"/>
    <dgm:cxn modelId="{424D4709-771B-494C-B6E7-360E0C17799F}" srcId="{00CEC394-B9A8-4886-A2D2-2DAA9114C110}" destId="{7FA177D5-B9E5-4EDE-9EE7-6C5E5AD8B81B}" srcOrd="1" destOrd="0" parTransId="{D87D085C-EA75-4DF4-9432-1A034491AFD2}" sibTransId="{AA30582E-1895-4CCC-B215-6A6B9491E3C4}"/>
    <dgm:cxn modelId="{A2B6CDC6-785F-468C-A390-A4C4CE473DB6}" srcId="{00CEC394-B9A8-4886-A2D2-2DAA9114C110}" destId="{79B49EDA-8D75-4AAD-8981-0DA98EDD55C5}" srcOrd="0" destOrd="0" parTransId="{5768E0B8-BB15-47EE-8A64-FB01BD7917C8}" sibTransId="{B49C6483-9748-45EF-BCBF-121731B7F8DB}"/>
    <dgm:cxn modelId="{D3019B8A-7339-4F43-A3B7-ADAC0363317F}" type="presParOf" srcId="{B5E0B3DB-8441-44CB-A4D0-9F4DDEE38EC8}" destId="{A20E2D21-603D-47F4-9553-59EAEFFD195C}" srcOrd="0" destOrd="0" presId="urn:microsoft.com/office/officeart/2005/8/layout/target3"/>
    <dgm:cxn modelId="{33C8EA52-7DD0-4DB6-AFB6-74144076A049}" type="presParOf" srcId="{B5E0B3DB-8441-44CB-A4D0-9F4DDEE38EC8}" destId="{A17B83B9-BBD2-423C-885A-07D54C86469A}" srcOrd="1" destOrd="0" presId="urn:microsoft.com/office/officeart/2005/8/layout/target3"/>
    <dgm:cxn modelId="{C0AC217C-F559-4DBB-868E-804DAA1A2EE2}" type="presParOf" srcId="{B5E0B3DB-8441-44CB-A4D0-9F4DDEE38EC8}" destId="{DD8C48EE-59CB-4E1A-9B89-8B9070325C53}" srcOrd="2" destOrd="0" presId="urn:microsoft.com/office/officeart/2005/8/layout/target3"/>
    <dgm:cxn modelId="{3E0E5C4A-94C4-4E70-ACEC-9FC20F89CE04}" type="presParOf" srcId="{B5E0B3DB-8441-44CB-A4D0-9F4DDEE38EC8}" destId="{C457D93D-C495-4FA0-8BA9-189234FEADD6}" srcOrd="3" destOrd="0" presId="urn:microsoft.com/office/officeart/2005/8/layout/target3"/>
    <dgm:cxn modelId="{14FB4847-C1FA-4B49-9DF9-6F41E62A1E86}" type="presParOf" srcId="{B5E0B3DB-8441-44CB-A4D0-9F4DDEE38EC8}" destId="{DFF6CA68-31FC-45F1-A608-BD55B088F65C}" srcOrd="4" destOrd="0" presId="urn:microsoft.com/office/officeart/2005/8/layout/target3"/>
    <dgm:cxn modelId="{5E5AFDAB-5D00-4612-A6B9-7AFDCD9657F2}" type="presParOf" srcId="{B5E0B3DB-8441-44CB-A4D0-9F4DDEE38EC8}" destId="{046FD814-97E4-4296-AADE-6DD5A6C70895}" srcOrd="5" destOrd="0" presId="urn:microsoft.com/office/officeart/2005/8/layout/target3"/>
    <dgm:cxn modelId="{182E8C50-8DB1-43C6-AE94-71D3170F6CB5}" type="presParOf" srcId="{B5E0B3DB-8441-44CB-A4D0-9F4DDEE38EC8}" destId="{C2912B27-E684-4871-9554-A08CBCD6EA89}" srcOrd="6" destOrd="0" presId="urn:microsoft.com/office/officeart/2005/8/layout/target3"/>
    <dgm:cxn modelId="{09C90454-DC84-4C2D-B7A5-E5BD510540F7}" type="presParOf" srcId="{B5E0B3DB-8441-44CB-A4D0-9F4DDEE38EC8}" destId="{8EF6BA33-3C51-422D-B372-BD0E10963B7C}" srcOrd="7" destOrd="0" presId="urn:microsoft.com/office/officeart/2005/8/layout/target3"/>
    <dgm:cxn modelId="{5B29BF06-B500-4D4B-B131-17C592E1F3E0}" type="presParOf" srcId="{B5E0B3DB-8441-44CB-A4D0-9F4DDEE38EC8}" destId="{9ECC3A76-3AE7-4916-83C6-46EA908DE5F2}" srcOrd="8" destOrd="0" presId="urn:microsoft.com/office/officeart/2005/8/layout/target3"/>
    <dgm:cxn modelId="{8D2969C8-3973-4CB7-AA97-DE36BA965A21}" type="presParOf" srcId="{B5E0B3DB-8441-44CB-A4D0-9F4DDEE38EC8}" destId="{339EF746-1567-4443-8AB5-9E894C42C9D2}" srcOrd="9" destOrd="0" presId="urn:microsoft.com/office/officeart/2005/8/layout/target3"/>
    <dgm:cxn modelId="{7876138B-3CAE-4350-94D2-0E4E89BFB4A7}" type="presParOf" srcId="{B5E0B3DB-8441-44CB-A4D0-9F4DDEE38EC8}" destId="{C225422D-2556-4683-96C0-A05DF9BAE8E7}" srcOrd="10" destOrd="0" presId="urn:microsoft.com/office/officeart/2005/8/layout/target3"/>
    <dgm:cxn modelId="{4363AF86-6ADD-4B99-AD5C-AABCB927E9BE}" type="presParOf" srcId="{B5E0B3DB-8441-44CB-A4D0-9F4DDEE38EC8}" destId="{20A16BD6-88F5-4469-A264-87DE2592F4F9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C92300-D493-4799-BA31-596C20D544D4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3B44BD6-4E50-4E43-892A-A591401E1E55}">
      <dgm:prSet/>
      <dgm:spPr/>
      <dgm:t>
        <a:bodyPr/>
        <a:lstStyle/>
        <a:p>
          <a:pPr rtl="0"/>
          <a:r>
            <a:rPr lang="uk-UA" b="1" dirty="0" smtClean="0"/>
            <a:t>«виправлення» офіційної доктрини римо-католицької церкви</a:t>
          </a:r>
          <a:endParaRPr lang="ru-RU" dirty="0"/>
        </a:p>
      </dgm:t>
    </dgm:pt>
    <dgm:pt modelId="{DF0C8A43-78D9-47FA-B4DC-A846061DCC1D}" type="parTrans" cxnId="{22F36DBD-66E8-4249-94DE-0D1854DB3E3D}">
      <dgm:prSet/>
      <dgm:spPr/>
      <dgm:t>
        <a:bodyPr/>
        <a:lstStyle/>
        <a:p>
          <a:endParaRPr lang="ru-RU"/>
        </a:p>
      </dgm:t>
    </dgm:pt>
    <dgm:pt modelId="{383E4458-6D66-4A60-B615-A6C7FFEEEBAB}" type="sibTrans" cxnId="{22F36DBD-66E8-4249-94DE-0D1854DB3E3D}">
      <dgm:prSet/>
      <dgm:spPr/>
      <dgm:t>
        <a:bodyPr/>
        <a:lstStyle/>
        <a:p>
          <a:endParaRPr lang="ru-RU"/>
        </a:p>
      </dgm:t>
    </dgm:pt>
    <dgm:pt modelId="{389B8335-6702-4671-9CE3-7F4E93F26B54}">
      <dgm:prSet/>
      <dgm:spPr/>
      <dgm:t>
        <a:bodyPr/>
        <a:lstStyle/>
        <a:p>
          <a:pPr rtl="0"/>
          <a:r>
            <a:rPr lang="uk-UA" b="1" dirty="0" smtClean="0"/>
            <a:t>перебудова церковної організації</a:t>
          </a:r>
          <a:endParaRPr lang="ru-RU" dirty="0"/>
        </a:p>
      </dgm:t>
    </dgm:pt>
    <dgm:pt modelId="{8A3086BA-5FA7-44FB-8F5F-A410E21AE9BF}" type="parTrans" cxnId="{B405B072-E1F3-42E0-B2F9-C55C6A2B4A1D}">
      <dgm:prSet/>
      <dgm:spPr/>
      <dgm:t>
        <a:bodyPr/>
        <a:lstStyle/>
        <a:p>
          <a:endParaRPr lang="ru-RU"/>
        </a:p>
      </dgm:t>
    </dgm:pt>
    <dgm:pt modelId="{C2E40252-21E6-422D-B90D-8B12B4573106}" type="sibTrans" cxnId="{B405B072-E1F3-42E0-B2F9-C55C6A2B4A1D}">
      <dgm:prSet/>
      <dgm:spPr/>
      <dgm:t>
        <a:bodyPr/>
        <a:lstStyle/>
        <a:p>
          <a:endParaRPr lang="ru-RU"/>
        </a:p>
      </dgm:t>
    </dgm:pt>
    <dgm:pt modelId="{5814514D-CF18-4C77-9ADE-F7270F43A8B2}">
      <dgm:prSet/>
      <dgm:spPr/>
      <dgm:t>
        <a:bodyPr/>
        <a:lstStyle/>
        <a:p>
          <a:pPr rtl="0"/>
          <a:r>
            <a:rPr lang="uk-UA" b="1" dirty="0" smtClean="0"/>
            <a:t>перебудова взаємин церкви  і держави</a:t>
          </a:r>
          <a:endParaRPr lang="ru-RU" dirty="0"/>
        </a:p>
      </dgm:t>
    </dgm:pt>
    <dgm:pt modelId="{AF7042B0-D097-45D6-B67D-E98BD15C7B41}" type="parTrans" cxnId="{5FC44E30-1A6D-4927-BC6D-504E3D8BA201}">
      <dgm:prSet/>
      <dgm:spPr/>
      <dgm:t>
        <a:bodyPr/>
        <a:lstStyle/>
        <a:p>
          <a:endParaRPr lang="ru-RU"/>
        </a:p>
      </dgm:t>
    </dgm:pt>
    <dgm:pt modelId="{C8A99179-6096-4176-885E-82EE1907C4A9}" type="sibTrans" cxnId="{5FC44E30-1A6D-4927-BC6D-504E3D8BA201}">
      <dgm:prSet/>
      <dgm:spPr/>
      <dgm:t>
        <a:bodyPr/>
        <a:lstStyle/>
        <a:p>
          <a:endParaRPr lang="ru-RU"/>
        </a:p>
      </dgm:t>
    </dgm:pt>
    <dgm:pt modelId="{E5E439F4-F591-4079-A336-282B035CA206}" type="pres">
      <dgm:prSet presAssocID="{6CC92300-D493-4799-BA31-596C20D544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EDC2337-4115-48D4-8582-21BAFDA55BB9}" type="pres">
      <dgm:prSet presAssocID="{D3B44BD6-4E50-4E43-892A-A591401E1E55}" presName="hierRoot1" presStyleCnt="0">
        <dgm:presLayoutVars>
          <dgm:hierBranch val="init"/>
        </dgm:presLayoutVars>
      </dgm:prSet>
      <dgm:spPr/>
    </dgm:pt>
    <dgm:pt modelId="{D8F77B53-6633-4C05-93B2-429EBD01C193}" type="pres">
      <dgm:prSet presAssocID="{D3B44BD6-4E50-4E43-892A-A591401E1E55}" presName="rootComposite1" presStyleCnt="0"/>
      <dgm:spPr/>
    </dgm:pt>
    <dgm:pt modelId="{47250EAB-B6A5-496B-8BAB-FA172A877A86}" type="pres">
      <dgm:prSet presAssocID="{D3B44BD6-4E50-4E43-892A-A591401E1E55}" presName="rootText1" presStyleLbl="node0" presStyleIdx="0" presStyleCnt="3" custScaleY="3137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3D91E8-5D29-4D9E-9B92-94F22B35EA52}" type="pres">
      <dgm:prSet presAssocID="{D3B44BD6-4E50-4E43-892A-A591401E1E55}" presName="rootConnector1" presStyleLbl="node1" presStyleIdx="0" presStyleCnt="0"/>
      <dgm:spPr/>
    </dgm:pt>
    <dgm:pt modelId="{6726B926-06F1-4697-AB41-9FB8A43AA662}" type="pres">
      <dgm:prSet presAssocID="{D3B44BD6-4E50-4E43-892A-A591401E1E55}" presName="hierChild2" presStyleCnt="0"/>
      <dgm:spPr/>
    </dgm:pt>
    <dgm:pt modelId="{653E27BC-2DD6-4770-BD8B-EED11433C3E0}" type="pres">
      <dgm:prSet presAssocID="{D3B44BD6-4E50-4E43-892A-A591401E1E55}" presName="hierChild3" presStyleCnt="0"/>
      <dgm:spPr/>
    </dgm:pt>
    <dgm:pt modelId="{9575F185-6200-4165-8CD6-4AAAAEAAF488}" type="pres">
      <dgm:prSet presAssocID="{389B8335-6702-4671-9CE3-7F4E93F26B54}" presName="hierRoot1" presStyleCnt="0">
        <dgm:presLayoutVars>
          <dgm:hierBranch val="init"/>
        </dgm:presLayoutVars>
      </dgm:prSet>
      <dgm:spPr/>
    </dgm:pt>
    <dgm:pt modelId="{63D2141D-7CDD-4FEB-BA2B-D09EF5166113}" type="pres">
      <dgm:prSet presAssocID="{389B8335-6702-4671-9CE3-7F4E93F26B54}" presName="rootComposite1" presStyleCnt="0"/>
      <dgm:spPr/>
    </dgm:pt>
    <dgm:pt modelId="{923C07E0-794B-4385-A1F6-98979B3E7DFE}" type="pres">
      <dgm:prSet presAssocID="{389B8335-6702-4671-9CE3-7F4E93F26B54}" presName="rootText1" presStyleLbl="node0" presStyleIdx="1" presStyleCnt="3" custScaleY="2878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569DEA-5014-42AB-9E08-04E9A5652A5B}" type="pres">
      <dgm:prSet presAssocID="{389B8335-6702-4671-9CE3-7F4E93F26B54}" presName="rootConnector1" presStyleLbl="node1" presStyleIdx="0" presStyleCnt="0"/>
      <dgm:spPr/>
    </dgm:pt>
    <dgm:pt modelId="{F26BB3CB-A699-4299-BA64-1A79E4D3DD5E}" type="pres">
      <dgm:prSet presAssocID="{389B8335-6702-4671-9CE3-7F4E93F26B54}" presName="hierChild2" presStyleCnt="0"/>
      <dgm:spPr/>
    </dgm:pt>
    <dgm:pt modelId="{55583FD9-FED1-4686-A7A2-C13D270707D9}" type="pres">
      <dgm:prSet presAssocID="{389B8335-6702-4671-9CE3-7F4E93F26B54}" presName="hierChild3" presStyleCnt="0"/>
      <dgm:spPr/>
    </dgm:pt>
    <dgm:pt modelId="{8C83E220-3C99-4E82-A18E-77643C69046F}" type="pres">
      <dgm:prSet presAssocID="{5814514D-CF18-4C77-9ADE-F7270F43A8B2}" presName="hierRoot1" presStyleCnt="0">
        <dgm:presLayoutVars>
          <dgm:hierBranch val="init"/>
        </dgm:presLayoutVars>
      </dgm:prSet>
      <dgm:spPr/>
    </dgm:pt>
    <dgm:pt modelId="{EBED791F-245A-4B54-86C8-B353F4345802}" type="pres">
      <dgm:prSet presAssocID="{5814514D-CF18-4C77-9ADE-F7270F43A8B2}" presName="rootComposite1" presStyleCnt="0"/>
      <dgm:spPr/>
    </dgm:pt>
    <dgm:pt modelId="{621A8244-1595-4ABB-8854-A5F5211105B2}" type="pres">
      <dgm:prSet presAssocID="{5814514D-CF18-4C77-9ADE-F7270F43A8B2}" presName="rootText1" presStyleLbl="node0" presStyleIdx="2" presStyleCnt="3" custScaleY="2901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035D5F-9B13-412A-BF8B-DAE09DD2050A}" type="pres">
      <dgm:prSet presAssocID="{5814514D-CF18-4C77-9ADE-F7270F43A8B2}" presName="rootConnector1" presStyleLbl="node1" presStyleIdx="0" presStyleCnt="0"/>
      <dgm:spPr/>
    </dgm:pt>
    <dgm:pt modelId="{E0A7FD18-E7EC-43F6-A05C-AA698AEBBE9D}" type="pres">
      <dgm:prSet presAssocID="{5814514D-CF18-4C77-9ADE-F7270F43A8B2}" presName="hierChild2" presStyleCnt="0"/>
      <dgm:spPr/>
    </dgm:pt>
    <dgm:pt modelId="{6E6E5FAD-F58B-46BB-807F-82E13C134892}" type="pres">
      <dgm:prSet presAssocID="{5814514D-CF18-4C77-9ADE-F7270F43A8B2}" presName="hierChild3" presStyleCnt="0"/>
      <dgm:spPr/>
    </dgm:pt>
  </dgm:ptLst>
  <dgm:cxnLst>
    <dgm:cxn modelId="{5FC44E30-1A6D-4927-BC6D-504E3D8BA201}" srcId="{6CC92300-D493-4799-BA31-596C20D544D4}" destId="{5814514D-CF18-4C77-9ADE-F7270F43A8B2}" srcOrd="2" destOrd="0" parTransId="{AF7042B0-D097-45D6-B67D-E98BD15C7B41}" sibTransId="{C8A99179-6096-4176-885E-82EE1907C4A9}"/>
    <dgm:cxn modelId="{0D0C311B-14C8-463F-A253-7ADB27FFEB58}" type="presOf" srcId="{389B8335-6702-4671-9CE3-7F4E93F26B54}" destId="{78569DEA-5014-42AB-9E08-04E9A5652A5B}" srcOrd="1" destOrd="0" presId="urn:microsoft.com/office/officeart/2005/8/layout/orgChart1"/>
    <dgm:cxn modelId="{1545E3B6-F53A-40CB-8461-633797AB9682}" type="presOf" srcId="{389B8335-6702-4671-9CE3-7F4E93F26B54}" destId="{923C07E0-794B-4385-A1F6-98979B3E7DFE}" srcOrd="0" destOrd="0" presId="urn:microsoft.com/office/officeart/2005/8/layout/orgChart1"/>
    <dgm:cxn modelId="{995B50A8-A625-4793-A56D-73A0B5A3E0B5}" type="presOf" srcId="{6CC92300-D493-4799-BA31-596C20D544D4}" destId="{E5E439F4-F591-4079-A336-282B035CA206}" srcOrd="0" destOrd="0" presId="urn:microsoft.com/office/officeart/2005/8/layout/orgChart1"/>
    <dgm:cxn modelId="{142D391A-6E9A-49D3-87B3-E2AD135946CF}" type="presOf" srcId="{D3B44BD6-4E50-4E43-892A-A591401E1E55}" destId="{493D91E8-5D29-4D9E-9B92-94F22B35EA52}" srcOrd="1" destOrd="0" presId="urn:microsoft.com/office/officeart/2005/8/layout/orgChart1"/>
    <dgm:cxn modelId="{B405B072-E1F3-42E0-B2F9-C55C6A2B4A1D}" srcId="{6CC92300-D493-4799-BA31-596C20D544D4}" destId="{389B8335-6702-4671-9CE3-7F4E93F26B54}" srcOrd="1" destOrd="0" parTransId="{8A3086BA-5FA7-44FB-8F5F-A410E21AE9BF}" sibTransId="{C2E40252-21E6-422D-B90D-8B12B4573106}"/>
    <dgm:cxn modelId="{22F36DBD-66E8-4249-94DE-0D1854DB3E3D}" srcId="{6CC92300-D493-4799-BA31-596C20D544D4}" destId="{D3B44BD6-4E50-4E43-892A-A591401E1E55}" srcOrd="0" destOrd="0" parTransId="{DF0C8A43-78D9-47FA-B4DC-A846061DCC1D}" sibTransId="{383E4458-6D66-4A60-B615-A6C7FFEEEBAB}"/>
    <dgm:cxn modelId="{C0B16646-181D-4D21-B9DC-1D858F62C458}" type="presOf" srcId="{5814514D-CF18-4C77-9ADE-F7270F43A8B2}" destId="{621A8244-1595-4ABB-8854-A5F5211105B2}" srcOrd="0" destOrd="0" presId="urn:microsoft.com/office/officeart/2005/8/layout/orgChart1"/>
    <dgm:cxn modelId="{224B5790-60F2-43AE-BF6F-D438F72A24FE}" type="presOf" srcId="{D3B44BD6-4E50-4E43-892A-A591401E1E55}" destId="{47250EAB-B6A5-496B-8BAB-FA172A877A86}" srcOrd="0" destOrd="0" presId="urn:microsoft.com/office/officeart/2005/8/layout/orgChart1"/>
    <dgm:cxn modelId="{766D116F-3425-46D4-8E20-55F8946D2514}" type="presOf" srcId="{5814514D-CF18-4C77-9ADE-F7270F43A8B2}" destId="{48035D5F-9B13-412A-BF8B-DAE09DD2050A}" srcOrd="1" destOrd="0" presId="urn:microsoft.com/office/officeart/2005/8/layout/orgChart1"/>
    <dgm:cxn modelId="{ADFD1E5D-3070-416E-99D4-44BE3D229EA3}" type="presParOf" srcId="{E5E439F4-F591-4079-A336-282B035CA206}" destId="{EEDC2337-4115-48D4-8582-21BAFDA55BB9}" srcOrd="0" destOrd="0" presId="urn:microsoft.com/office/officeart/2005/8/layout/orgChart1"/>
    <dgm:cxn modelId="{A8547DBB-5013-444B-92E1-A1370619E278}" type="presParOf" srcId="{EEDC2337-4115-48D4-8582-21BAFDA55BB9}" destId="{D8F77B53-6633-4C05-93B2-429EBD01C193}" srcOrd="0" destOrd="0" presId="urn:microsoft.com/office/officeart/2005/8/layout/orgChart1"/>
    <dgm:cxn modelId="{8589CA07-E627-48EE-94B6-38EF922D32B3}" type="presParOf" srcId="{D8F77B53-6633-4C05-93B2-429EBD01C193}" destId="{47250EAB-B6A5-496B-8BAB-FA172A877A86}" srcOrd="0" destOrd="0" presId="urn:microsoft.com/office/officeart/2005/8/layout/orgChart1"/>
    <dgm:cxn modelId="{4A75A989-E85C-4E92-9531-7F94DDE065C2}" type="presParOf" srcId="{D8F77B53-6633-4C05-93B2-429EBD01C193}" destId="{493D91E8-5D29-4D9E-9B92-94F22B35EA52}" srcOrd="1" destOrd="0" presId="urn:microsoft.com/office/officeart/2005/8/layout/orgChart1"/>
    <dgm:cxn modelId="{8AA8865F-11D4-4981-A3CB-E63AD668E1BA}" type="presParOf" srcId="{EEDC2337-4115-48D4-8582-21BAFDA55BB9}" destId="{6726B926-06F1-4697-AB41-9FB8A43AA662}" srcOrd="1" destOrd="0" presId="urn:microsoft.com/office/officeart/2005/8/layout/orgChart1"/>
    <dgm:cxn modelId="{21F33F99-E8C8-4DE0-89F8-F32AA4CE3416}" type="presParOf" srcId="{EEDC2337-4115-48D4-8582-21BAFDA55BB9}" destId="{653E27BC-2DD6-4770-BD8B-EED11433C3E0}" srcOrd="2" destOrd="0" presId="urn:microsoft.com/office/officeart/2005/8/layout/orgChart1"/>
    <dgm:cxn modelId="{5CFD56BC-ECD6-4B9F-95E5-529CC42DA15A}" type="presParOf" srcId="{E5E439F4-F591-4079-A336-282B035CA206}" destId="{9575F185-6200-4165-8CD6-4AAAAEAAF488}" srcOrd="1" destOrd="0" presId="urn:microsoft.com/office/officeart/2005/8/layout/orgChart1"/>
    <dgm:cxn modelId="{67B573B9-A0F5-4B5C-83D2-E5122C40F598}" type="presParOf" srcId="{9575F185-6200-4165-8CD6-4AAAAEAAF488}" destId="{63D2141D-7CDD-4FEB-BA2B-D09EF5166113}" srcOrd="0" destOrd="0" presId="urn:microsoft.com/office/officeart/2005/8/layout/orgChart1"/>
    <dgm:cxn modelId="{43B9B361-D911-4F30-9741-1AC5BBC77009}" type="presParOf" srcId="{63D2141D-7CDD-4FEB-BA2B-D09EF5166113}" destId="{923C07E0-794B-4385-A1F6-98979B3E7DFE}" srcOrd="0" destOrd="0" presId="urn:microsoft.com/office/officeart/2005/8/layout/orgChart1"/>
    <dgm:cxn modelId="{75019573-6553-4B3B-A33F-040D48AE18A2}" type="presParOf" srcId="{63D2141D-7CDD-4FEB-BA2B-D09EF5166113}" destId="{78569DEA-5014-42AB-9E08-04E9A5652A5B}" srcOrd="1" destOrd="0" presId="urn:microsoft.com/office/officeart/2005/8/layout/orgChart1"/>
    <dgm:cxn modelId="{B16D2696-3F01-47DE-A257-F36921CB665F}" type="presParOf" srcId="{9575F185-6200-4165-8CD6-4AAAAEAAF488}" destId="{F26BB3CB-A699-4299-BA64-1A79E4D3DD5E}" srcOrd="1" destOrd="0" presId="urn:microsoft.com/office/officeart/2005/8/layout/orgChart1"/>
    <dgm:cxn modelId="{6DCFA33D-E3A5-4603-AE18-03C001655632}" type="presParOf" srcId="{9575F185-6200-4165-8CD6-4AAAAEAAF488}" destId="{55583FD9-FED1-4686-A7A2-C13D270707D9}" srcOrd="2" destOrd="0" presId="urn:microsoft.com/office/officeart/2005/8/layout/orgChart1"/>
    <dgm:cxn modelId="{26F26C69-67E0-4962-8A3A-46F98651C7BC}" type="presParOf" srcId="{E5E439F4-F591-4079-A336-282B035CA206}" destId="{8C83E220-3C99-4E82-A18E-77643C69046F}" srcOrd="2" destOrd="0" presId="urn:microsoft.com/office/officeart/2005/8/layout/orgChart1"/>
    <dgm:cxn modelId="{989F4BE7-380D-4B9C-B8E0-90FA4095AB1E}" type="presParOf" srcId="{8C83E220-3C99-4E82-A18E-77643C69046F}" destId="{EBED791F-245A-4B54-86C8-B353F4345802}" srcOrd="0" destOrd="0" presId="urn:microsoft.com/office/officeart/2005/8/layout/orgChart1"/>
    <dgm:cxn modelId="{A4A34A4A-EA5C-4543-9443-E326E9F4E392}" type="presParOf" srcId="{EBED791F-245A-4B54-86C8-B353F4345802}" destId="{621A8244-1595-4ABB-8854-A5F5211105B2}" srcOrd="0" destOrd="0" presId="urn:microsoft.com/office/officeart/2005/8/layout/orgChart1"/>
    <dgm:cxn modelId="{CD55AC00-0285-4248-91E8-F6A16BF80E33}" type="presParOf" srcId="{EBED791F-245A-4B54-86C8-B353F4345802}" destId="{48035D5F-9B13-412A-BF8B-DAE09DD2050A}" srcOrd="1" destOrd="0" presId="urn:microsoft.com/office/officeart/2005/8/layout/orgChart1"/>
    <dgm:cxn modelId="{F2AB47F7-DFF2-4C4B-B531-2D6C85A23A9C}" type="presParOf" srcId="{8C83E220-3C99-4E82-A18E-77643C69046F}" destId="{E0A7FD18-E7EC-43F6-A05C-AA698AEBBE9D}" srcOrd="1" destOrd="0" presId="urn:microsoft.com/office/officeart/2005/8/layout/orgChart1"/>
    <dgm:cxn modelId="{88AC47D6-8476-46E3-947E-4468EA8D86ED}" type="presParOf" srcId="{8C83E220-3C99-4E82-A18E-77643C69046F}" destId="{6E6E5FAD-F58B-46BB-807F-82E13C13489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43071F-75F1-4DC7-8A82-7B8F08BE516F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66E6556-A270-4D7C-9E02-81769FCB4D20}">
      <dgm:prSet/>
      <dgm:spPr/>
      <dgm:t>
        <a:bodyPr/>
        <a:lstStyle/>
        <a:p>
          <a:pPr rtl="0"/>
          <a:r>
            <a:rPr lang="uk-UA" dirty="0" smtClean="0"/>
            <a:t>Заможні верстви (М.Лютер)</a:t>
          </a:r>
          <a:endParaRPr lang="ru-RU" dirty="0"/>
        </a:p>
      </dgm:t>
    </dgm:pt>
    <dgm:pt modelId="{34A2B113-B8F4-4DD7-AF77-0F743A632B68}" type="parTrans" cxnId="{D9C1A9FD-44E3-4C69-86B8-30A3E0C0CB37}">
      <dgm:prSet/>
      <dgm:spPr/>
      <dgm:t>
        <a:bodyPr/>
        <a:lstStyle/>
        <a:p>
          <a:endParaRPr lang="ru-RU"/>
        </a:p>
      </dgm:t>
    </dgm:pt>
    <dgm:pt modelId="{11C5DF66-C12B-409E-B79B-8B31FB2BCCDB}" type="sibTrans" cxnId="{D9C1A9FD-44E3-4C69-86B8-30A3E0C0CB37}">
      <dgm:prSet/>
      <dgm:spPr/>
      <dgm:t>
        <a:bodyPr/>
        <a:lstStyle/>
        <a:p>
          <a:endParaRPr lang="ru-RU"/>
        </a:p>
      </dgm:t>
    </dgm:pt>
    <dgm:pt modelId="{9641DE81-E205-44AF-A336-EBA278659A6F}">
      <dgm:prSet/>
      <dgm:spPr/>
      <dgm:t>
        <a:bodyPr/>
        <a:lstStyle/>
        <a:p>
          <a:pPr rtl="0"/>
          <a:r>
            <a:rPr lang="uk-UA" dirty="0" smtClean="0"/>
            <a:t>Селяни і ремісники (Т.</a:t>
          </a:r>
          <a:r>
            <a:rPr lang="uk-UA" dirty="0" err="1" smtClean="0"/>
            <a:t>Мюнцер</a:t>
          </a:r>
          <a:r>
            <a:rPr lang="uk-UA" dirty="0" smtClean="0"/>
            <a:t>)</a:t>
          </a:r>
          <a:endParaRPr lang="ru-RU" dirty="0"/>
        </a:p>
      </dgm:t>
    </dgm:pt>
    <dgm:pt modelId="{E3D45FAC-149C-4521-8980-D65BE4026011}" type="parTrans" cxnId="{579981C8-6B62-4BAF-BC04-2FB144521666}">
      <dgm:prSet/>
      <dgm:spPr/>
      <dgm:t>
        <a:bodyPr/>
        <a:lstStyle/>
        <a:p>
          <a:endParaRPr lang="ru-RU"/>
        </a:p>
      </dgm:t>
    </dgm:pt>
    <dgm:pt modelId="{435146E5-6EE9-4C71-8EA8-0C2CA13CE264}" type="sibTrans" cxnId="{579981C8-6B62-4BAF-BC04-2FB144521666}">
      <dgm:prSet/>
      <dgm:spPr/>
      <dgm:t>
        <a:bodyPr/>
        <a:lstStyle/>
        <a:p>
          <a:endParaRPr lang="ru-RU"/>
        </a:p>
      </dgm:t>
    </dgm:pt>
    <dgm:pt modelId="{3FB1F69B-90EE-43BC-BFE9-71AA5E4E9139}" type="pres">
      <dgm:prSet presAssocID="{8043071F-75F1-4DC7-8A82-7B8F08BE516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0098B3-16CA-44CF-B230-0636D3E7087F}" type="pres">
      <dgm:prSet presAssocID="{566E6556-A270-4D7C-9E02-81769FCB4D20}" presName="circ1" presStyleLbl="vennNode1" presStyleIdx="0" presStyleCnt="2" custLinFactNeighborX="1299" custLinFactNeighborY="473"/>
      <dgm:spPr/>
      <dgm:t>
        <a:bodyPr/>
        <a:lstStyle/>
        <a:p>
          <a:endParaRPr lang="ru-RU"/>
        </a:p>
      </dgm:t>
    </dgm:pt>
    <dgm:pt modelId="{C172DC42-4FFA-42B7-8C43-787ADBF9C46C}" type="pres">
      <dgm:prSet presAssocID="{566E6556-A270-4D7C-9E02-81769FCB4D2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86E59E-5459-4942-8AD9-ED90F6F7E3D0}" type="pres">
      <dgm:prSet presAssocID="{9641DE81-E205-44AF-A336-EBA278659A6F}" presName="circ2" presStyleLbl="vennNode1" presStyleIdx="1" presStyleCnt="2"/>
      <dgm:spPr/>
      <dgm:t>
        <a:bodyPr/>
        <a:lstStyle/>
        <a:p>
          <a:endParaRPr lang="ru-RU"/>
        </a:p>
      </dgm:t>
    </dgm:pt>
    <dgm:pt modelId="{C420FE2B-29C4-4B30-A052-116DD340C300}" type="pres">
      <dgm:prSet presAssocID="{9641DE81-E205-44AF-A336-EBA278659A6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B87F46-18E2-4CDF-9799-8319B4C2899F}" type="presOf" srcId="{8043071F-75F1-4DC7-8A82-7B8F08BE516F}" destId="{3FB1F69B-90EE-43BC-BFE9-71AA5E4E9139}" srcOrd="0" destOrd="0" presId="urn:microsoft.com/office/officeart/2005/8/layout/venn1"/>
    <dgm:cxn modelId="{F7B3100A-D6DD-4AA1-AAE9-7DC317A541C4}" type="presOf" srcId="{9641DE81-E205-44AF-A336-EBA278659A6F}" destId="{B786E59E-5459-4942-8AD9-ED90F6F7E3D0}" srcOrd="0" destOrd="0" presId="urn:microsoft.com/office/officeart/2005/8/layout/venn1"/>
    <dgm:cxn modelId="{E905EAA4-56A4-4154-97F4-E41AB2C01B97}" type="presOf" srcId="{566E6556-A270-4D7C-9E02-81769FCB4D20}" destId="{C172DC42-4FFA-42B7-8C43-787ADBF9C46C}" srcOrd="1" destOrd="0" presId="urn:microsoft.com/office/officeart/2005/8/layout/venn1"/>
    <dgm:cxn modelId="{346A73E7-CEBB-417F-9A6C-8468F1C7B34F}" type="presOf" srcId="{566E6556-A270-4D7C-9E02-81769FCB4D20}" destId="{970098B3-16CA-44CF-B230-0636D3E7087F}" srcOrd="0" destOrd="0" presId="urn:microsoft.com/office/officeart/2005/8/layout/venn1"/>
    <dgm:cxn modelId="{F85BDE26-10A3-43D4-B8AC-5F3AF8A0A693}" type="presOf" srcId="{9641DE81-E205-44AF-A336-EBA278659A6F}" destId="{C420FE2B-29C4-4B30-A052-116DD340C300}" srcOrd="1" destOrd="0" presId="urn:microsoft.com/office/officeart/2005/8/layout/venn1"/>
    <dgm:cxn modelId="{579981C8-6B62-4BAF-BC04-2FB144521666}" srcId="{8043071F-75F1-4DC7-8A82-7B8F08BE516F}" destId="{9641DE81-E205-44AF-A336-EBA278659A6F}" srcOrd="1" destOrd="0" parTransId="{E3D45FAC-149C-4521-8980-D65BE4026011}" sibTransId="{435146E5-6EE9-4C71-8EA8-0C2CA13CE264}"/>
    <dgm:cxn modelId="{D9C1A9FD-44E3-4C69-86B8-30A3E0C0CB37}" srcId="{8043071F-75F1-4DC7-8A82-7B8F08BE516F}" destId="{566E6556-A270-4D7C-9E02-81769FCB4D20}" srcOrd="0" destOrd="0" parTransId="{34A2B113-B8F4-4DD7-AF77-0F743A632B68}" sibTransId="{11C5DF66-C12B-409E-B79B-8B31FB2BCCDB}"/>
    <dgm:cxn modelId="{D45A41D7-36D0-4329-AB96-9C2962E3DF72}" type="presParOf" srcId="{3FB1F69B-90EE-43BC-BFE9-71AA5E4E9139}" destId="{970098B3-16CA-44CF-B230-0636D3E7087F}" srcOrd="0" destOrd="0" presId="urn:microsoft.com/office/officeart/2005/8/layout/venn1"/>
    <dgm:cxn modelId="{28E196BD-E5F6-4A6A-ACAE-F7ECE75CF476}" type="presParOf" srcId="{3FB1F69B-90EE-43BC-BFE9-71AA5E4E9139}" destId="{C172DC42-4FFA-42B7-8C43-787ADBF9C46C}" srcOrd="1" destOrd="0" presId="urn:microsoft.com/office/officeart/2005/8/layout/venn1"/>
    <dgm:cxn modelId="{6612AE8A-A786-4DF9-A7F3-02A6DA502377}" type="presParOf" srcId="{3FB1F69B-90EE-43BC-BFE9-71AA5E4E9139}" destId="{B786E59E-5459-4942-8AD9-ED90F6F7E3D0}" srcOrd="2" destOrd="0" presId="urn:microsoft.com/office/officeart/2005/8/layout/venn1"/>
    <dgm:cxn modelId="{7B227F74-3896-4D64-A185-34067EBA45C9}" type="presParOf" srcId="{3FB1F69B-90EE-43BC-BFE9-71AA5E4E9139}" destId="{C420FE2B-29C4-4B30-A052-116DD340C30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093649-7C6D-49AC-A7D3-8D29758B67E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4EE6196F-42E2-4CB3-A1ED-51078EEABC73}">
      <dgm:prSet/>
      <dgm:spPr/>
      <dgm:t>
        <a:bodyPr/>
        <a:lstStyle/>
        <a:p>
          <a:pPr rtl="0"/>
          <a:r>
            <a:rPr lang="ru-RU" b="1" smtClean="0"/>
            <a:t>Віра у Христа та покаяння ведуть до прощення гріхів – людина досягає порятунку через віру, а не через Церкву</a:t>
          </a:r>
          <a:endParaRPr lang="ru-RU"/>
        </a:p>
      </dgm:t>
    </dgm:pt>
    <dgm:pt modelId="{5202A973-F92B-4B46-99A8-F06F75AFF277}" type="parTrans" cxnId="{D58AB7C5-2CE0-4011-85AF-B646979DA937}">
      <dgm:prSet/>
      <dgm:spPr/>
      <dgm:t>
        <a:bodyPr/>
        <a:lstStyle/>
        <a:p>
          <a:endParaRPr lang="ru-RU"/>
        </a:p>
      </dgm:t>
    </dgm:pt>
    <dgm:pt modelId="{AE7D69D0-1657-4E31-9CBB-75785B702D77}" type="sibTrans" cxnId="{D58AB7C5-2CE0-4011-85AF-B646979DA937}">
      <dgm:prSet/>
      <dgm:spPr/>
      <dgm:t>
        <a:bodyPr/>
        <a:lstStyle/>
        <a:p>
          <a:endParaRPr lang="ru-RU"/>
        </a:p>
      </dgm:t>
    </dgm:pt>
    <dgm:pt modelId="{05F58DE5-904B-465B-8ACE-FE36178917B2}">
      <dgm:prSet/>
      <dgm:spPr/>
      <dgm:t>
        <a:bodyPr/>
        <a:lstStyle/>
        <a:p>
          <a:pPr rtl="0"/>
          <a:r>
            <a:rPr lang="uk-UA" b="1" smtClean="0"/>
            <a:t>Доктрина «виправдання вірою» – ставлення до Бога залежить від совісті кожного</a:t>
          </a:r>
          <a:endParaRPr lang="ru-RU"/>
        </a:p>
      </dgm:t>
    </dgm:pt>
    <dgm:pt modelId="{22CC558D-F8F2-4E54-9CE6-D552B4A7AD2B}" type="parTrans" cxnId="{2B09B703-B0D0-4F58-AA74-F11812DCDAEF}">
      <dgm:prSet/>
      <dgm:spPr/>
      <dgm:t>
        <a:bodyPr/>
        <a:lstStyle/>
        <a:p>
          <a:endParaRPr lang="ru-RU"/>
        </a:p>
      </dgm:t>
    </dgm:pt>
    <dgm:pt modelId="{57555894-5821-4417-BADF-E79A5A706074}" type="sibTrans" cxnId="{2B09B703-B0D0-4F58-AA74-F11812DCDAEF}">
      <dgm:prSet/>
      <dgm:spPr/>
      <dgm:t>
        <a:bodyPr/>
        <a:lstStyle/>
        <a:p>
          <a:endParaRPr lang="ru-RU"/>
        </a:p>
      </dgm:t>
    </dgm:pt>
    <dgm:pt modelId="{30C0D880-39AE-4DC0-B318-0C47CB95CB5E}">
      <dgm:prSet/>
      <dgm:spPr/>
      <dgm:t>
        <a:bodyPr/>
        <a:lstStyle/>
        <a:p>
          <a:pPr rtl="0"/>
          <a:r>
            <a:rPr lang="uk-UA" b="1" smtClean="0"/>
            <a:t>Бог створив два царства – Боже і світське</a:t>
          </a:r>
          <a:endParaRPr lang="ru-RU"/>
        </a:p>
      </dgm:t>
    </dgm:pt>
    <dgm:pt modelId="{C209C533-2E87-4306-951D-6D8A79CA2E6C}" type="parTrans" cxnId="{AE300C13-AB28-4CA2-B533-8FB0BF58E73C}">
      <dgm:prSet/>
      <dgm:spPr/>
      <dgm:t>
        <a:bodyPr/>
        <a:lstStyle/>
        <a:p>
          <a:endParaRPr lang="ru-RU"/>
        </a:p>
      </dgm:t>
    </dgm:pt>
    <dgm:pt modelId="{06A5BCA7-7C65-4523-8ACF-9D0E8FEDF4A7}" type="sibTrans" cxnId="{AE300C13-AB28-4CA2-B533-8FB0BF58E73C}">
      <dgm:prSet/>
      <dgm:spPr/>
      <dgm:t>
        <a:bodyPr/>
        <a:lstStyle/>
        <a:p>
          <a:endParaRPr lang="ru-RU"/>
        </a:p>
      </dgm:t>
    </dgm:pt>
    <dgm:pt modelId="{9E97F364-35BD-4027-A977-F3DD2B3F9788}">
      <dgm:prSet/>
      <dgm:spPr/>
      <dgm:t>
        <a:bodyPr/>
        <a:lstStyle/>
        <a:p>
          <a:pPr rtl="0"/>
          <a:r>
            <a:rPr lang="ru-RU" b="1" smtClean="0"/>
            <a:t>Святе Письмо вище за постанови церкви.</a:t>
          </a:r>
          <a:endParaRPr lang="ru-RU"/>
        </a:p>
      </dgm:t>
    </dgm:pt>
    <dgm:pt modelId="{DCE2EF67-937E-435E-9E36-39B176F6E030}" type="parTrans" cxnId="{86DEFD0B-5F7B-4440-9A66-861748749A1A}">
      <dgm:prSet/>
      <dgm:spPr/>
      <dgm:t>
        <a:bodyPr/>
        <a:lstStyle/>
        <a:p>
          <a:endParaRPr lang="ru-RU"/>
        </a:p>
      </dgm:t>
    </dgm:pt>
    <dgm:pt modelId="{29479B76-99BC-4751-A452-7F0CCD805D38}" type="sibTrans" cxnId="{86DEFD0B-5F7B-4440-9A66-861748749A1A}">
      <dgm:prSet/>
      <dgm:spPr/>
      <dgm:t>
        <a:bodyPr/>
        <a:lstStyle/>
        <a:p>
          <a:endParaRPr lang="ru-RU"/>
        </a:p>
      </dgm:t>
    </dgm:pt>
    <dgm:pt modelId="{35C08737-0C02-429F-A6FD-05F684EAC448}" type="pres">
      <dgm:prSet presAssocID="{EE093649-7C6D-49AC-A7D3-8D29758B67E6}" presName="linear" presStyleCnt="0">
        <dgm:presLayoutVars>
          <dgm:animLvl val="lvl"/>
          <dgm:resizeHandles val="exact"/>
        </dgm:presLayoutVars>
      </dgm:prSet>
      <dgm:spPr/>
    </dgm:pt>
    <dgm:pt modelId="{6D574ECA-2F63-4BB3-AFC4-2C8D84F234E3}" type="pres">
      <dgm:prSet presAssocID="{4EE6196F-42E2-4CB3-A1ED-51078EEABC7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99D50FB-4A41-4041-8AAF-38EAB8605426}" type="pres">
      <dgm:prSet presAssocID="{AE7D69D0-1657-4E31-9CBB-75785B702D77}" presName="spacer" presStyleCnt="0"/>
      <dgm:spPr/>
    </dgm:pt>
    <dgm:pt modelId="{6711837F-237B-4014-B7C7-EC1452F6D66F}" type="pres">
      <dgm:prSet presAssocID="{05F58DE5-904B-465B-8ACE-FE36178917B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82B3B05-8DD5-4139-A579-DC97AA8B985A}" type="pres">
      <dgm:prSet presAssocID="{57555894-5821-4417-BADF-E79A5A706074}" presName="spacer" presStyleCnt="0"/>
      <dgm:spPr/>
    </dgm:pt>
    <dgm:pt modelId="{00F6B8DE-6896-4939-98B5-5CD64B9D148E}" type="pres">
      <dgm:prSet presAssocID="{30C0D880-39AE-4DC0-B318-0C47CB95CB5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EDDC2F0-B4D7-4385-9E44-934F3E1A5FAD}" type="pres">
      <dgm:prSet presAssocID="{06A5BCA7-7C65-4523-8ACF-9D0E8FEDF4A7}" presName="spacer" presStyleCnt="0"/>
      <dgm:spPr/>
    </dgm:pt>
    <dgm:pt modelId="{CB391860-EBAD-4263-AEBC-8885183D44A1}" type="pres">
      <dgm:prSet presAssocID="{9E97F364-35BD-4027-A977-F3DD2B3F978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916AE2D-9312-421B-B0BE-44CC7CE40FAD}" type="presOf" srcId="{4EE6196F-42E2-4CB3-A1ED-51078EEABC73}" destId="{6D574ECA-2F63-4BB3-AFC4-2C8D84F234E3}" srcOrd="0" destOrd="0" presId="urn:microsoft.com/office/officeart/2005/8/layout/vList2"/>
    <dgm:cxn modelId="{D58AB7C5-2CE0-4011-85AF-B646979DA937}" srcId="{EE093649-7C6D-49AC-A7D3-8D29758B67E6}" destId="{4EE6196F-42E2-4CB3-A1ED-51078EEABC73}" srcOrd="0" destOrd="0" parTransId="{5202A973-F92B-4B46-99A8-F06F75AFF277}" sibTransId="{AE7D69D0-1657-4E31-9CBB-75785B702D77}"/>
    <dgm:cxn modelId="{064E9B8B-72CB-44FB-BB8B-BA5F45C35D87}" type="presOf" srcId="{9E97F364-35BD-4027-A977-F3DD2B3F9788}" destId="{CB391860-EBAD-4263-AEBC-8885183D44A1}" srcOrd="0" destOrd="0" presId="urn:microsoft.com/office/officeart/2005/8/layout/vList2"/>
    <dgm:cxn modelId="{E190BB29-2D0D-43D4-A3B9-4FC12FF6FAF7}" type="presOf" srcId="{05F58DE5-904B-465B-8ACE-FE36178917B2}" destId="{6711837F-237B-4014-B7C7-EC1452F6D66F}" srcOrd="0" destOrd="0" presId="urn:microsoft.com/office/officeart/2005/8/layout/vList2"/>
    <dgm:cxn modelId="{D82467D2-7075-4166-BE76-16B4F0D3FA82}" type="presOf" srcId="{EE093649-7C6D-49AC-A7D3-8D29758B67E6}" destId="{35C08737-0C02-429F-A6FD-05F684EAC448}" srcOrd="0" destOrd="0" presId="urn:microsoft.com/office/officeart/2005/8/layout/vList2"/>
    <dgm:cxn modelId="{86DEFD0B-5F7B-4440-9A66-861748749A1A}" srcId="{EE093649-7C6D-49AC-A7D3-8D29758B67E6}" destId="{9E97F364-35BD-4027-A977-F3DD2B3F9788}" srcOrd="3" destOrd="0" parTransId="{DCE2EF67-937E-435E-9E36-39B176F6E030}" sibTransId="{29479B76-99BC-4751-A452-7F0CCD805D38}"/>
    <dgm:cxn modelId="{A4E04F61-75E0-419B-9638-392CAF0EC582}" type="presOf" srcId="{30C0D880-39AE-4DC0-B318-0C47CB95CB5E}" destId="{00F6B8DE-6896-4939-98B5-5CD64B9D148E}" srcOrd="0" destOrd="0" presId="urn:microsoft.com/office/officeart/2005/8/layout/vList2"/>
    <dgm:cxn modelId="{AE300C13-AB28-4CA2-B533-8FB0BF58E73C}" srcId="{EE093649-7C6D-49AC-A7D3-8D29758B67E6}" destId="{30C0D880-39AE-4DC0-B318-0C47CB95CB5E}" srcOrd="2" destOrd="0" parTransId="{C209C533-2E87-4306-951D-6D8A79CA2E6C}" sibTransId="{06A5BCA7-7C65-4523-8ACF-9D0E8FEDF4A7}"/>
    <dgm:cxn modelId="{2B09B703-B0D0-4F58-AA74-F11812DCDAEF}" srcId="{EE093649-7C6D-49AC-A7D3-8D29758B67E6}" destId="{05F58DE5-904B-465B-8ACE-FE36178917B2}" srcOrd="1" destOrd="0" parTransId="{22CC558D-F8F2-4E54-9CE6-D552B4A7AD2B}" sibTransId="{57555894-5821-4417-BADF-E79A5A706074}"/>
    <dgm:cxn modelId="{5EF557BE-6771-4B05-A2D6-B5B7C3402266}" type="presParOf" srcId="{35C08737-0C02-429F-A6FD-05F684EAC448}" destId="{6D574ECA-2F63-4BB3-AFC4-2C8D84F234E3}" srcOrd="0" destOrd="0" presId="urn:microsoft.com/office/officeart/2005/8/layout/vList2"/>
    <dgm:cxn modelId="{6BC91E88-FD6C-41E7-A9B0-74072E5EDDB7}" type="presParOf" srcId="{35C08737-0C02-429F-A6FD-05F684EAC448}" destId="{A99D50FB-4A41-4041-8AAF-38EAB8605426}" srcOrd="1" destOrd="0" presId="urn:microsoft.com/office/officeart/2005/8/layout/vList2"/>
    <dgm:cxn modelId="{160DFF51-6C6C-4C8D-80AF-82BC25DCACF2}" type="presParOf" srcId="{35C08737-0C02-429F-A6FD-05F684EAC448}" destId="{6711837F-237B-4014-B7C7-EC1452F6D66F}" srcOrd="2" destOrd="0" presId="urn:microsoft.com/office/officeart/2005/8/layout/vList2"/>
    <dgm:cxn modelId="{ED4BDDEB-3FC9-459A-A7E7-6E261177D58B}" type="presParOf" srcId="{35C08737-0C02-429F-A6FD-05F684EAC448}" destId="{F82B3B05-8DD5-4139-A579-DC97AA8B985A}" srcOrd="3" destOrd="0" presId="urn:microsoft.com/office/officeart/2005/8/layout/vList2"/>
    <dgm:cxn modelId="{31FA54BB-2D72-4DD7-BB0D-436C587A91CE}" type="presParOf" srcId="{35C08737-0C02-429F-A6FD-05F684EAC448}" destId="{00F6B8DE-6896-4939-98B5-5CD64B9D148E}" srcOrd="4" destOrd="0" presId="urn:microsoft.com/office/officeart/2005/8/layout/vList2"/>
    <dgm:cxn modelId="{235573C8-149C-4937-9C54-5CD45FB4C316}" type="presParOf" srcId="{35C08737-0C02-429F-A6FD-05F684EAC448}" destId="{CEDDC2F0-B4D7-4385-9E44-934F3E1A5FAD}" srcOrd="5" destOrd="0" presId="urn:microsoft.com/office/officeart/2005/8/layout/vList2"/>
    <dgm:cxn modelId="{07850B68-6B72-4F38-BAE5-7E106FA5E1FB}" type="presParOf" srcId="{35C08737-0C02-429F-A6FD-05F684EAC448}" destId="{CB391860-EBAD-4263-AEBC-8885183D44A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126B72-5FC9-4406-BAB1-601CECEBCC3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3DC9BF05-70B6-45D2-8075-5FA712ADE3E8}">
      <dgm:prSet/>
      <dgm:spPr/>
      <dgm:t>
        <a:bodyPr/>
        <a:lstStyle/>
        <a:p>
          <a:pPr rtl="0"/>
          <a:r>
            <a:rPr lang="ru-RU" b="1" smtClean="0"/>
            <a:t>Ідеал – абсолютна монархія</a:t>
          </a:r>
          <a:endParaRPr lang="ru-RU"/>
        </a:p>
      </dgm:t>
    </dgm:pt>
    <dgm:pt modelId="{935242C3-A860-4EF6-9563-20DBF20D66EA}" type="parTrans" cxnId="{F00602D2-1763-4AF8-863A-00AC68F6605E}">
      <dgm:prSet/>
      <dgm:spPr/>
      <dgm:t>
        <a:bodyPr/>
        <a:lstStyle/>
        <a:p>
          <a:endParaRPr lang="ru-RU"/>
        </a:p>
      </dgm:t>
    </dgm:pt>
    <dgm:pt modelId="{31530E72-FE0C-42B6-A1BD-83B3EDCB0068}" type="sibTrans" cxnId="{F00602D2-1763-4AF8-863A-00AC68F6605E}">
      <dgm:prSet/>
      <dgm:spPr/>
      <dgm:t>
        <a:bodyPr/>
        <a:lstStyle/>
        <a:p>
          <a:endParaRPr lang="ru-RU"/>
        </a:p>
      </dgm:t>
    </dgm:pt>
    <dgm:pt modelId="{77899DBF-74CB-4855-AB28-871A9B08A279}">
      <dgm:prSet/>
      <dgm:spPr/>
      <dgm:t>
        <a:bodyPr/>
        <a:lstStyle/>
        <a:p>
          <a:pPr rtl="0"/>
          <a:r>
            <a:rPr lang="ru-RU" b="1" smtClean="0"/>
            <a:t>Правитель – слуга Бога, влада – Божа служба</a:t>
          </a:r>
          <a:endParaRPr lang="ru-RU"/>
        </a:p>
      </dgm:t>
    </dgm:pt>
    <dgm:pt modelId="{807654F5-5D0C-40B5-B22D-FC50894D5212}" type="parTrans" cxnId="{FD680196-A6CB-427A-826C-75B0A86ED0F5}">
      <dgm:prSet/>
      <dgm:spPr/>
      <dgm:t>
        <a:bodyPr/>
        <a:lstStyle/>
        <a:p>
          <a:endParaRPr lang="ru-RU"/>
        </a:p>
      </dgm:t>
    </dgm:pt>
    <dgm:pt modelId="{6ACF83A7-01A9-4BB5-A474-A91C59C68078}" type="sibTrans" cxnId="{FD680196-A6CB-427A-826C-75B0A86ED0F5}">
      <dgm:prSet/>
      <dgm:spPr/>
      <dgm:t>
        <a:bodyPr/>
        <a:lstStyle/>
        <a:p>
          <a:endParaRPr lang="ru-RU"/>
        </a:p>
      </dgm:t>
    </dgm:pt>
    <dgm:pt modelId="{CC029C31-D057-423C-B465-61CF621022A2}">
      <dgm:prSet/>
      <dgm:spPr/>
      <dgm:t>
        <a:bodyPr/>
        <a:lstStyle/>
        <a:p>
          <a:pPr rtl="0"/>
          <a:r>
            <a:rPr lang="ru-RU" b="1" smtClean="0"/>
            <a:t>Боротьба з папством необхідна під проводом світської влади</a:t>
          </a:r>
          <a:endParaRPr lang="ru-RU"/>
        </a:p>
      </dgm:t>
    </dgm:pt>
    <dgm:pt modelId="{910BBEF7-A122-4B0B-9C9E-A5BFEEFCE3A9}" type="parTrans" cxnId="{1E8F5DCF-C970-40BC-980A-A94A29428A84}">
      <dgm:prSet/>
      <dgm:spPr/>
      <dgm:t>
        <a:bodyPr/>
        <a:lstStyle/>
        <a:p>
          <a:endParaRPr lang="ru-RU"/>
        </a:p>
      </dgm:t>
    </dgm:pt>
    <dgm:pt modelId="{331649C8-A896-49AE-9152-4D55E216A8B1}" type="sibTrans" cxnId="{1E8F5DCF-C970-40BC-980A-A94A29428A84}">
      <dgm:prSet/>
      <dgm:spPr/>
      <dgm:t>
        <a:bodyPr/>
        <a:lstStyle/>
        <a:p>
          <a:endParaRPr lang="ru-RU"/>
        </a:p>
      </dgm:t>
    </dgm:pt>
    <dgm:pt modelId="{60986843-8B64-4E12-A4FD-7A145473E77C}" type="pres">
      <dgm:prSet presAssocID="{A6126B72-5FC9-4406-BAB1-601CECEBCC3C}" presName="linear" presStyleCnt="0">
        <dgm:presLayoutVars>
          <dgm:animLvl val="lvl"/>
          <dgm:resizeHandles val="exact"/>
        </dgm:presLayoutVars>
      </dgm:prSet>
      <dgm:spPr/>
    </dgm:pt>
    <dgm:pt modelId="{7B7AE5EE-4EC4-42FA-A6CE-25478D7933DC}" type="pres">
      <dgm:prSet presAssocID="{3DC9BF05-70B6-45D2-8075-5FA712ADE3E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04E2E6B-1253-4D12-80E6-F3A797457876}" type="pres">
      <dgm:prSet presAssocID="{31530E72-FE0C-42B6-A1BD-83B3EDCB0068}" presName="spacer" presStyleCnt="0"/>
      <dgm:spPr/>
    </dgm:pt>
    <dgm:pt modelId="{D2424581-B326-422E-88A3-CC3A39767E48}" type="pres">
      <dgm:prSet presAssocID="{77899DBF-74CB-4855-AB28-871A9B08A27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A5A4781-E49C-4B0D-A3B8-3266ABA62C1F}" type="pres">
      <dgm:prSet presAssocID="{6ACF83A7-01A9-4BB5-A474-A91C59C68078}" presName="spacer" presStyleCnt="0"/>
      <dgm:spPr/>
    </dgm:pt>
    <dgm:pt modelId="{FC6CEA69-1B10-4560-BDC1-6ADDBDC3AE8E}" type="pres">
      <dgm:prSet presAssocID="{CC029C31-D057-423C-B465-61CF621022A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88865D1-EC75-4BB7-83E8-621CCE290A3E}" type="presOf" srcId="{77899DBF-74CB-4855-AB28-871A9B08A279}" destId="{D2424581-B326-422E-88A3-CC3A39767E48}" srcOrd="0" destOrd="0" presId="urn:microsoft.com/office/officeart/2005/8/layout/vList2"/>
    <dgm:cxn modelId="{1E8F5DCF-C970-40BC-980A-A94A29428A84}" srcId="{A6126B72-5FC9-4406-BAB1-601CECEBCC3C}" destId="{CC029C31-D057-423C-B465-61CF621022A2}" srcOrd="2" destOrd="0" parTransId="{910BBEF7-A122-4B0B-9C9E-A5BFEEFCE3A9}" sibTransId="{331649C8-A896-49AE-9152-4D55E216A8B1}"/>
    <dgm:cxn modelId="{FD680196-A6CB-427A-826C-75B0A86ED0F5}" srcId="{A6126B72-5FC9-4406-BAB1-601CECEBCC3C}" destId="{77899DBF-74CB-4855-AB28-871A9B08A279}" srcOrd="1" destOrd="0" parTransId="{807654F5-5D0C-40B5-B22D-FC50894D5212}" sibTransId="{6ACF83A7-01A9-4BB5-A474-A91C59C68078}"/>
    <dgm:cxn modelId="{4F9B221E-9757-4DCC-A93E-FDE58FDEEF2D}" type="presOf" srcId="{3DC9BF05-70B6-45D2-8075-5FA712ADE3E8}" destId="{7B7AE5EE-4EC4-42FA-A6CE-25478D7933DC}" srcOrd="0" destOrd="0" presId="urn:microsoft.com/office/officeart/2005/8/layout/vList2"/>
    <dgm:cxn modelId="{ABAC1E27-22A4-4D44-BD9D-43FDF13DB19B}" type="presOf" srcId="{CC029C31-D057-423C-B465-61CF621022A2}" destId="{FC6CEA69-1B10-4560-BDC1-6ADDBDC3AE8E}" srcOrd="0" destOrd="0" presId="urn:microsoft.com/office/officeart/2005/8/layout/vList2"/>
    <dgm:cxn modelId="{49761F18-D471-4A0D-A478-BE50B8CAFC8C}" type="presOf" srcId="{A6126B72-5FC9-4406-BAB1-601CECEBCC3C}" destId="{60986843-8B64-4E12-A4FD-7A145473E77C}" srcOrd="0" destOrd="0" presId="urn:microsoft.com/office/officeart/2005/8/layout/vList2"/>
    <dgm:cxn modelId="{F00602D2-1763-4AF8-863A-00AC68F6605E}" srcId="{A6126B72-5FC9-4406-BAB1-601CECEBCC3C}" destId="{3DC9BF05-70B6-45D2-8075-5FA712ADE3E8}" srcOrd="0" destOrd="0" parTransId="{935242C3-A860-4EF6-9563-20DBF20D66EA}" sibTransId="{31530E72-FE0C-42B6-A1BD-83B3EDCB0068}"/>
    <dgm:cxn modelId="{C3EEC707-7EC9-4830-8F40-6817F23FCAAF}" type="presParOf" srcId="{60986843-8B64-4E12-A4FD-7A145473E77C}" destId="{7B7AE5EE-4EC4-42FA-A6CE-25478D7933DC}" srcOrd="0" destOrd="0" presId="urn:microsoft.com/office/officeart/2005/8/layout/vList2"/>
    <dgm:cxn modelId="{A4D2903C-3916-40AA-949F-2019E0726358}" type="presParOf" srcId="{60986843-8B64-4E12-A4FD-7A145473E77C}" destId="{E04E2E6B-1253-4D12-80E6-F3A797457876}" srcOrd="1" destOrd="0" presId="urn:microsoft.com/office/officeart/2005/8/layout/vList2"/>
    <dgm:cxn modelId="{E2A8C754-12AC-49F4-A079-7F40225019C6}" type="presParOf" srcId="{60986843-8B64-4E12-A4FD-7A145473E77C}" destId="{D2424581-B326-422E-88A3-CC3A39767E48}" srcOrd="2" destOrd="0" presId="urn:microsoft.com/office/officeart/2005/8/layout/vList2"/>
    <dgm:cxn modelId="{5410BDDD-D644-47BC-AE4E-69C86B812754}" type="presParOf" srcId="{60986843-8B64-4E12-A4FD-7A145473E77C}" destId="{DA5A4781-E49C-4B0D-A3B8-3266ABA62C1F}" srcOrd="3" destOrd="0" presId="urn:microsoft.com/office/officeart/2005/8/layout/vList2"/>
    <dgm:cxn modelId="{A0D21846-5FD7-4533-8279-AD1434B3F04C}" type="presParOf" srcId="{60986843-8B64-4E12-A4FD-7A145473E77C}" destId="{FC6CEA69-1B10-4560-BDC1-6ADDBDC3AE8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F6DA94-707F-42C5-9190-422EDC5D2FD7}" type="doc">
      <dgm:prSet loTypeId="urn:microsoft.com/office/officeart/2005/8/layout/target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B744245-A8D3-4785-A682-146439097AAE}">
      <dgm:prSet/>
      <dgm:spPr/>
      <dgm:t>
        <a:bodyPr/>
        <a:lstStyle/>
        <a:p>
          <a:pPr rtl="0"/>
          <a:r>
            <a:rPr lang="uk-UA" smtClean="0"/>
            <a:t>Канонічне</a:t>
          </a:r>
          <a:endParaRPr lang="ru-RU"/>
        </a:p>
      </dgm:t>
    </dgm:pt>
    <dgm:pt modelId="{B5CC68E2-9678-4211-9422-B213C97C8095}" type="parTrans" cxnId="{5C95E67E-BAE2-46C2-9EFF-966C9ECEF7DF}">
      <dgm:prSet/>
      <dgm:spPr/>
      <dgm:t>
        <a:bodyPr/>
        <a:lstStyle/>
        <a:p>
          <a:endParaRPr lang="ru-RU"/>
        </a:p>
      </dgm:t>
    </dgm:pt>
    <dgm:pt modelId="{B8B623E3-A609-4C84-A941-67D3FEE49B83}" type="sibTrans" cxnId="{5C95E67E-BAE2-46C2-9EFF-966C9ECEF7DF}">
      <dgm:prSet/>
      <dgm:spPr/>
      <dgm:t>
        <a:bodyPr/>
        <a:lstStyle/>
        <a:p>
          <a:endParaRPr lang="ru-RU"/>
        </a:p>
      </dgm:t>
    </dgm:pt>
    <dgm:pt modelId="{5BA4916B-676E-47E6-92B1-A56944ABE0F4}">
      <dgm:prSet/>
      <dgm:spPr/>
      <dgm:t>
        <a:bodyPr/>
        <a:lstStyle/>
        <a:p>
          <a:pPr rtl="0"/>
          <a:r>
            <a:rPr lang="uk-UA" dirty="0" smtClean="0"/>
            <a:t>Світське </a:t>
          </a:r>
          <a:endParaRPr lang="ru-RU" dirty="0"/>
        </a:p>
      </dgm:t>
    </dgm:pt>
    <dgm:pt modelId="{9962145C-0B81-41EA-A4A2-946473A18E97}" type="parTrans" cxnId="{A1ED90C3-2646-4286-AA81-851F6B5B2025}">
      <dgm:prSet/>
      <dgm:spPr/>
      <dgm:t>
        <a:bodyPr/>
        <a:lstStyle/>
        <a:p>
          <a:endParaRPr lang="ru-RU"/>
        </a:p>
      </dgm:t>
    </dgm:pt>
    <dgm:pt modelId="{9876041E-A28A-491B-A1D6-8A2D093DE6E5}" type="sibTrans" cxnId="{A1ED90C3-2646-4286-AA81-851F6B5B2025}">
      <dgm:prSet/>
      <dgm:spPr/>
      <dgm:t>
        <a:bodyPr/>
        <a:lstStyle/>
        <a:p>
          <a:endParaRPr lang="ru-RU"/>
        </a:p>
      </dgm:t>
    </dgm:pt>
    <dgm:pt modelId="{DB3ACBEE-4B38-4B46-AD1B-0ADB0FDC11F6}" type="pres">
      <dgm:prSet presAssocID="{DBF6DA94-707F-42C5-9190-422EDC5D2FD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D69C51-E1D6-46CF-B260-756975C39F21}" type="pres">
      <dgm:prSet presAssocID="{BB744245-A8D3-4785-A682-146439097AAE}" presName="circle1" presStyleLbl="node1" presStyleIdx="0" presStyleCnt="2"/>
      <dgm:spPr/>
      <dgm:t>
        <a:bodyPr/>
        <a:lstStyle/>
        <a:p>
          <a:endParaRPr lang="ru-RU"/>
        </a:p>
      </dgm:t>
    </dgm:pt>
    <dgm:pt modelId="{DA437FF7-5A7D-45CA-8743-7054C2CD058B}" type="pres">
      <dgm:prSet presAssocID="{BB744245-A8D3-4785-A682-146439097AAE}" presName="space" presStyleCnt="0"/>
      <dgm:spPr/>
      <dgm:t>
        <a:bodyPr/>
        <a:lstStyle/>
        <a:p>
          <a:endParaRPr lang="ru-RU"/>
        </a:p>
      </dgm:t>
    </dgm:pt>
    <dgm:pt modelId="{13BFB052-D828-4D8C-8CFD-C67866468713}" type="pres">
      <dgm:prSet presAssocID="{BB744245-A8D3-4785-A682-146439097AAE}" presName="rect1" presStyleLbl="alignAcc1" presStyleIdx="0" presStyleCnt="2"/>
      <dgm:spPr/>
      <dgm:t>
        <a:bodyPr/>
        <a:lstStyle/>
        <a:p>
          <a:endParaRPr lang="ru-RU"/>
        </a:p>
      </dgm:t>
    </dgm:pt>
    <dgm:pt modelId="{65A84D62-EA15-4B2E-AA74-3583E3B8E5D0}" type="pres">
      <dgm:prSet presAssocID="{5BA4916B-676E-47E6-92B1-A56944ABE0F4}" presName="vertSpace2" presStyleLbl="node1" presStyleIdx="0" presStyleCnt="2"/>
      <dgm:spPr/>
      <dgm:t>
        <a:bodyPr/>
        <a:lstStyle/>
        <a:p>
          <a:endParaRPr lang="ru-RU"/>
        </a:p>
      </dgm:t>
    </dgm:pt>
    <dgm:pt modelId="{D191A8E7-0516-42F7-B866-8798D9A73865}" type="pres">
      <dgm:prSet presAssocID="{5BA4916B-676E-47E6-92B1-A56944ABE0F4}" presName="circle2" presStyleLbl="node1" presStyleIdx="1" presStyleCnt="2"/>
      <dgm:spPr/>
      <dgm:t>
        <a:bodyPr/>
        <a:lstStyle/>
        <a:p>
          <a:endParaRPr lang="ru-RU"/>
        </a:p>
      </dgm:t>
    </dgm:pt>
    <dgm:pt modelId="{9C1DDCDF-3C28-433C-83D8-687133985DBC}" type="pres">
      <dgm:prSet presAssocID="{5BA4916B-676E-47E6-92B1-A56944ABE0F4}" presName="rect2" presStyleLbl="alignAcc1" presStyleIdx="1" presStyleCnt="2"/>
      <dgm:spPr/>
      <dgm:t>
        <a:bodyPr/>
        <a:lstStyle/>
        <a:p>
          <a:endParaRPr lang="ru-RU"/>
        </a:p>
      </dgm:t>
    </dgm:pt>
    <dgm:pt modelId="{63B1F72E-A2C8-4DB0-9866-16331196A6A4}" type="pres">
      <dgm:prSet presAssocID="{BB744245-A8D3-4785-A682-146439097AAE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1B05E-2F91-46D4-A556-9373829D033E}" type="pres">
      <dgm:prSet presAssocID="{5BA4916B-676E-47E6-92B1-A56944ABE0F4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EFC5E9-E234-4917-A9BF-B911E24B0F22}" type="presOf" srcId="{DBF6DA94-707F-42C5-9190-422EDC5D2FD7}" destId="{DB3ACBEE-4B38-4B46-AD1B-0ADB0FDC11F6}" srcOrd="0" destOrd="0" presId="urn:microsoft.com/office/officeart/2005/8/layout/target3"/>
    <dgm:cxn modelId="{FE73EA23-A379-45B9-9B0C-FFCDB9E0A586}" type="presOf" srcId="{BB744245-A8D3-4785-A682-146439097AAE}" destId="{63B1F72E-A2C8-4DB0-9866-16331196A6A4}" srcOrd="1" destOrd="0" presId="urn:microsoft.com/office/officeart/2005/8/layout/target3"/>
    <dgm:cxn modelId="{051653CF-173C-4B51-8F46-7DC79EB3DE52}" type="presOf" srcId="{5BA4916B-676E-47E6-92B1-A56944ABE0F4}" destId="{9C1DDCDF-3C28-433C-83D8-687133985DBC}" srcOrd="0" destOrd="0" presId="urn:microsoft.com/office/officeart/2005/8/layout/target3"/>
    <dgm:cxn modelId="{A1ED90C3-2646-4286-AA81-851F6B5B2025}" srcId="{DBF6DA94-707F-42C5-9190-422EDC5D2FD7}" destId="{5BA4916B-676E-47E6-92B1-A56944ABE0F4}" srcOrd="1" destOrd="0" parTransId="{9962145C-0B81-41EA-A4A2-946473A18E97}" sibTransId="{9876041E-A28A-491B-A1D6-8A2D093DE6E5}"/>
    <dgm:cxn modelId="{311E5F76-D791-437B-94B7-3056B3D84AE1}" type="presOf" srcId="{BB744245-A8D3-4785-A682-146439097AAE}" destId="{13BFB052-D828-4D8C-8CFD-C67866468713}" srcOrd="0" destOrd="0" presId="urn:microsoft.com/office/officeart/2005/8/layout/target3"/>
    <dgm:cxn modelId="{CE052D35-E363-494A-AB7F-99B4687FD1A2}" type="presOf" srcId="{5BA4916B-676E-47E6-92B1-A56944ABE0F4}" destId="{77E1B05E-2F91-46D4-A556-9373829D033E}" srcOrd="1" destOrd="0" presId="urn:microsoft.com/office/officeart/2005/8/layout/target3"/>
    <dgm:cxn modelId="{5C95E67E-BAE2-46C2-9EFF-966C9ECEF7DF}" srcId="{DBF6DA94-707F-42C5-9190-422EDC5D2FD7}" destId="{BB744245-A8D3-4785-A682-146439097AAE}" srcOrd="0" destOrd="0" parTransId="{B5CC68E2-9678-4211-9422-B213C97C8095}" sibTransId="{B8B623E3-A609-4C84-A941-67D3FEE49B83}"/>
    <dgm:cxn modelId="{D2CC28D7-A23B-4160-8415-76CF68739DA9}" type="presParOf" srcId="{DB3ACBEE-4B38-4B46-AD1B-0ADB0FDC11F6}" destId="{59D69C51-E1D6-46CF-B260-756975C39F21}" srcOrd="0" destOrd="0" presId="urn:microsoft.com/office/officeart/2005/8/layout/target3"/>
    <dgm:cxn modelId="{B7CB896A-EFC1-41D9-B2C0-AC0A302A6557}" type="presParOf" srcId="{DB3ACBEE-4B38-4B46-AD1B-0ADB0FDC11F6}" destId="{DA437FF7-5A7D-45CA-8743-7054C2CD058B}" srcOrd="1" destOrd="0" presId="urn:microsoft.com/office/officeart/2005/8/layout/target3"/>
    <dgm:cxn modelId="{D6D8B133-D1ED-4102-B04D-339CE62AF104}" type="presParOf" srcId="{DB3ACBEE-4B38-4B46-AD1B-0ADB0FDC11F6}" destId="{13BFB052-D828-4D8C-8CFD-C67866468713}" srcOrd="2" destOrd="0" presId="urn:microsoft.com/office/officeart/2005/8/layout/target3"/>
    <dgm:cxn modelId="{9E25E42A-D3AA-48BF-8E88-729BAA6C2B20}" type="presParOf" srcId="{DB3ACBEE-4B38-4B46-AD1B-0ADB0FDC11F6}" destId="{65A84D62-EA15-4B2E-AA74-3583E3B8E5D0}" srcOrd="3" destOrd="0" presId="urn:microsoft.com/office/officeart/2005/8/layout/target3"/>
    <dgm:cxn modelId="{9A1FD218-3B21-4B00-95FE-3B5877C492B9}" type="presParOf" srcId="{DB3ACBEE-4B38-4B46-AD1B-0ADB0FDC11F6}" destId="{D191A8E7-0516-42F7-B866-8798D9A73865}" srcOrd="4" destOrd="0" presId="urn:microsoft.com/office/officeart/2005/8/layout/target3"/>
    <dgm:cxn modelId="{2F26D519-8671-421C-BF33-A58C60062DD6}" type="presParOf" srcId="{DB3ACBEE-4B38-4B46-AD1B-0ADB0FDC11F6}" destId="{9C1DDCDF-3C28-433C-83D8-687133985DBC}" srcOrd="5" destOrd="0" presId="urn:microsoft.com/office/officeart/2005/8/layout/target3"/>
    <dgm:cxn modelId="{4A712593-CACF-4E65-86A8-24E8CD00273C}" type="presParOf" srcId="{DB3ACBEE-4B38-4B46-AD1B-0ADB0FDC11F6}" destId="{63B1F72E-A2C8-4DB0-9866-16331196A6A4}" srcOrd="6" destOrd="0" presId="urn:microsoft.com/office/officeart/2005/8/layout/target3"/>
    <dgm:cxn modelId="{6E019051-EE34-4221-8102-F9C7207E1F4B}" type="presParOf" srcId="{DB3ACBEE-4B38-4B46-AD1B-0ADB0FDC11F6}" destId="{77E1B05E-2F91-46D4-A556-9373829D033E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64A3A97-C728-4D53-A31B-A8B9A3F09E9C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950B6B07-0D10-4FFF-A758-9EC0952A7563}">
      <dgm:prSet/>
      <dgm:spPr/>
      <dgm:t>
        <a:bodyPr/>
        <a:lstStyle/>
        <a:p>
          <a:pPr rtl="0"/>
          <a:r>
            <a:rPr lang="uk-UA" b="1" smtClean="0"/>
            <a:t>Людина має право на опір</a:t>
          </a:r>
          <a:endParaRPr lang="ru-RU"/>
        </a:p>
      </dgm:t>
    </dgm:pt>
    <dgm:pt modelId="{5B0BD147-3485-4519-9B3D-300C455158CF}" type="parTrans" cxnId="{77B93FBC-2451-41C2-8846-5D97CA7A02D1}">
      <dgm:prSet/>
      <dgm:spPr/>
      <dgm:t>
        <a:bodyPr/>
        <a:lstStyle/>
        <a:p>
          <a:endParaRPr lang="ru-RU"/>
        </a:p>
      </dgm:t>
    </dgm:pt>
    <dgm:pt modelId="{27824F79-B3D7-428E-9135-E22FB87FBAAA}" type="sibTrans" cxnId="{77B93FBC-2451-41C2-8846-5D97CA7A02D1}">
      <dgm:prSet/>
      <dgm:spPr/>
      <dgm:t>
        <a:bodyPr/>
        <a:lstStyle/>
        <a:p>
          <a:endParaRPr lang="ru-RU"/>
        </a:p>
      </dgm:t>
    </dgm:pt>
    <dgm:pt modelId="{5D06B1D3-C785-48AC-8C6F-1BAE312E8465}">
      <dgm:prSet/>
      <dgm:spPr/>
      <dgm:t>
        <a:bodyPr/>
        <a:lstStyle/>
        <a:p>
          <a:pPr rtl="0"/>
          <a:r>
            <a:rPr lang="uk-UA" b="1" smtClean="0"/>
            <a:t>Покірність – гріх!!!</a:t>
          </a:r>
          <a:endParaRPr lang="ru-RU"/>
        </a:p>
      </dgm:t>
    </dgm:pt>
    <dgm:pt modelId="{B9BF4B3A-2D9D-42CA-AF7E-0271D784E35C}" type="parTrans" cxnId="{29AAFCCB-A747-400F-8F6B-6899C322CFE9}">
      <dgm:prSet/>
      <dgm:spPr/>
      <dgm:t>
        <a:bodyPr/>
        <a:lstStyle/>
        <a:p>
          <a:endParaRPr lang="ru-RU"/>
        </a:p>
      </dgm:t>
    </dgm:pt>
    <dgm:pt modelId="{6A282E1D-5BE3-42ED-9663-6F27233E9D3B}" type="sibTrans" cxnId="{29AAFCCB-A747-400F-8F6B-6899C322CFE9}">
      <dgm:prSet/>
      <dgm:spPr/>
      <dgm:t>
        <a:bodyPr/>
        <a:lstStyle/>
        <a:p>
          <a:endParaRPr lang="ru-RU"/>
        </a:p>
      </dgm:t>
    </dgm:pt>
    <dgm:pt modelId="{9D203606-D9F8-4B66-9B06-7EBD5765D052}" type="pres">
      <dgm:prSet presAssocID="{B64A3A97-C728-4D53-A31B-A8B9A3F09E9C}" presName="CompostProcess" presStyleCnt="0">
        <dgm:presLayoutVars>
          <dgm:dir/>
          <dgm:resizeHandles val="exact"/>
        </dgm:presLayoutVars>
      </dgm:prSet>
      <dgm:spPr/>
    </dgm:pt>
    <dgm:pt modelId="{4EB570A6-0BB3-4B20-93E0-FA5459F4A1BC}" type="pres">
      <dgm:prSet presAssocID="{B64A3A97-C728-4D53-A31B-A8B9A3F09E9C}" presName="arrow" presStyleLbl="bgShp" presStyleIdx="0" presStyleCnt="1"/>
      <dgm:spPr/>
    </dgm:pt>
    <dgm:pt modelId="{32B96ABA-93DB-4218-96B1-04532E93F052}" type="pres">
      <dgm:prSet presAssocID="{B64A3A97-C728-4D53-A31B-A8B9A3F09E9C}" presName="linearProcess" presStyleCnt="0"/>
      <dgm:spPr/>
    </dgm:pt>
    <dgm:pt modelId="{670F82D9-24CF-4B25-8B11-469D301CF824}" type="pres">
      <dgm:prSet presAssocID="{950B6B07-0D10-4FFF-A758-9EC0952A7563}" presName="textNode" presStyleLbl="node1" presStyleIdx="0" presStyleCnt="2">
        <dgm:presLayoutVars>
          <dgm:bulletEnabled val="1"/>
        </dgm:presLayoutVars>
      </dgm:prSet>
      <dgm:spPr/>
    </dgm:pt>
    <dgm:pt modelId="{6EF36599-0046-474D-A208-82F2FCAED39A}" type="pres">
      <dgm:prSet presAssocID="{27824F79-B3D7-428E-9135-E22FB87FBAAA}" presName="sibTrans" presStyleCnt="0"/>
      <dgm:spPr/>
    </dgm:pt>
    <dgm:pt modelId="{6194CE99-5EC2-4497-91FC-853276297A2E}" type="pres">
      <dgm:prSet presAssocID="{5D06B1D3-C785-48AC-8C6F-1BAE312E8465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29AAFCCB-A747-400F-8F6B-6899C322CFE9}" srcId="{B64A3A97-C728-4D53-A31B-A8B9A3F09E9C}" destId="{5D06B1D3-C785-48AC-8C6F-1BAE312E8465}" srcOrd="1" destOrd="0" parTransId="{B9BF4B3A-2D9D-42CA-AF7E-0271D784E35C}" sibTransId="{6A282E1D-5BE3-42ED-9663-6F27233E9D3B}"/>
    <dgm:cxn modelId="{FDE74529-130A-4CA2-85C6-9302E3EDD942}" type="presOf" srcId="{B64A3A97-C728-4D53-A31B-A8B9A3F09E9C}" destId="{9D203606-D9F8-4B66-9B06-7EBD5765D052}" srcOrd="0" destOrd="0" presId="urn:microsoft.com/office/officeart/2005/8/layout/hProcess9"/>
    <dgm:cxn modelId="{A4995337-A035-4F8E-8BBF-851489078D56}" type="presOf" srcId="{5D06B1D3-C785-48AC-8C6F-1BAE312E8465}" destId="{6194CE99-5EC2-4497-91FC-853276297A2E}" srcOrd="0" destOrd="0" presId="urn:microsoft.com/office/officeart/2005/8/layout/hProcess9"/>
    <dgm:cxn modelId="{77B93FBC-2451-41C2-8846-5D97CA7A02D1}" srcId="{B64A3A97-C728-4D53-A31B-A8B9A3F09E9C}" destId="{950B6B07-0D10-4FFF-A758-9EC0952A7563}" srcOrd="0" destOrd="0" parTransId="{5B0BD147-3485-4519-9B3D-300C455158CF}" sibTransId="{27824F79-B3D7-428E-9135-E22FB87FBAAA}"/>
    <dgm:cxn modelId="{45D94995-3ECC-4247-ABBE-E109C9146AC7}" type="presOf" srcId="{950B6B07-0D10-4FFF-A758-9EC0952A7563}" destId="{670F82D9-24CF-4B25-8B11-469D301CF824}" srcOrd="0" destOrd="0" presId="urn:microsoft.com/office/officeart/2005/8/layout/hProcess9"/>
    <dgm:cxn modelId="{F1F167FA-670B-4D9A-A4AA-3CD7DF599363}" type="presParOf" srcId="{9D203606-D9F8-4B66-9B06-7EBD5765D052}" destId="{4EB570A6-0BB3-4B20-93E0-FA5459F4A1BC}" srcOrd="0" destOrd="0" presId="urn:microsoft.com/office/officeart/2005/8/layout/hProcess9"/>
    <dgm:cxn modelId="{C328601B-E28B-4542-A395-7DC2DBF4837D}" type="presParOf" srcId="{9D203606-D9F8-4B66-9B06-7EBD5765D052}" destId="{32B96ABA-93DB-4218-96B1-04532E93F052}" srcOrd="1" destOrd="0" presId="urn:microsoft.com/office/officeart/2005/8/layout/hProcess9"/>
    <dgm:cxn modelId="{09756952-6625-4219-AD92-15A5D10C84AB}" type="presParOf" srcId="{32B96ABA-93DB-4218-96B1-04532E93F052}" destId="{670F82D9-24CF-4B25-8B11-469D301CF824}" srcOrd="0" destOrd="0" presId="urn:microsoft.com/office/officeart/2005/8/layout/hProcess9"/>
    <dgm:cxn modelId="{B2C2D7BC-D110-41E7-8213-1CDD8DCCB44F}" type="presParOf" srcId="{32B96ABA-93DB-4218-96B1-04532E93F052}" destId="{6EF36599-0046-474D-A208-82F2FCAED39A}" srcOrd="1" destOrd="0" presId="urn:microsoft.com/office/officeart/2005/8/layout/hProcess9"/>
    <dgm:cxn modelId="{06297940-D3AF-44B5-963A-785634F8CDF2}" type="presParOf" srcId="{32B96ABA-93DB-4218-96B1-04532E93F052}" destId="{6194CE99-5EC2-4497-91FC-853276297A2E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9202F-113F-44BB-BE0F-F14B8B08773F}">
      <dsp:nvSpPr>
        <dsp:cNvPr id="0" name=""/>
        <dsp:cNvSpPr/>
      </dsp:nvSpPr>
      <dsp:spPr>
        <a:xfrm>
          <a:off x="0" y="0"/>
          <a:ext cx="4373563" cy="4373563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B8C04-4145-4490-B41B-EB8EFAC18EBE}">
      <dsp:nvSpPr>
        <dsp:cNvPr id="0" name=""/>
        <dsp:cNvSpPr/>
      </dsp:nvSpPr>
      <dsp:spPr>
        <a:xfrm>
          <a:off x="2186781" y="0"/>
          <a:ext cx="5433218" cy="43735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smtClean="0"/>
            <a:t>Основа економіки – сільське господарство;</a:t>
          </a:r>
          <a:endParaRPr lang="ru-RU" sz="3200" kern="1200"/>
        </a:p>
      </dsp:txBody>
      <dsp:txXfrm>
        <a:off x="2186781" y="0"/>
        <a:ext cx="5433218" cy="1312071"/>
      </dsp:txXfrm>
    </dsp:sp>
    <dsp:sp modelId="{8D7222B9-B4DF-458E-81AA-A50A0EFA2E12}">
      <dsp:nvSpPr>
        <dsp:cNvPr id="0" name=""/>
        <dsp:cNvSpPr/>
      </dsp:nvSpPr>
      <dsp:spPr>
        <a:xfrm>
          <a:off x="765374" y="1312071"/>
          <a:ext cx="2842813" cy="2842813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6501581"/>
            <a:satOff val="30845"/>
            <a:lumOff val="-6667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5E4A2-B31C-466C-B100-01D88AB06698}">
      <dsp:nvSpPr>
        <dsp:cNvPr id="0" name=""/>
        <dsp:cNvSpPr/>
      </dsp:nvSpPr>
      <dsp:spPr>
        <a:xfrm>
          <a:off x="2186781" y="1312071"/>
          <a:ext cx="5433218" cy="28428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-6501581"/>
              <a:satOff val="30845"/>
              <a:lumOff val="-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smtClean="0"/>
            <a:t>Селян тяжко експлуатували феодали;</a:t>
          </a:r>
          <a:endParaRPr lang="ru-RU" sz="3200" kern="1200"/>
        </a:p>
      </dsp:txBody>
      <dsp:txXfrm>
        <a:off x="2186781" y="1312071"/>
        <a:ext cx="5433218" cy="1312067"/>
      </dsp:txXfrm>
    </dsp:sp>
    <dsp:sp modelId="{A9AD53A2-E05F-4BD3-A5A4-CAC4F0E939F6}">
      <dsp:nvSpPr>
        <dsp:cNvPr id="0" name=""/>
        <dsp:cNvSpPr/>
      </dsp:nvSpPr>
      <dsp:spPr>
        <a:xfrm>
          <a:off x="1530747" y="2624139"/>
          <a:ext cx="1312067" cy="1312067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13003162"/>
            <a:satOff val="61689"/>
            <a:lumOff val="-13333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45E9B-7325-4D74-9555-33253A0BEFBB}">
      <dsp:nvSpPr>
        <dsp:cNvPr id="0" name=""/>
        <dsp:cNvSpPr/>
      </dsp:nvSpPr>
      <dsp:spPr>
        <a:xfrm>
          <a:off x="2186781" y="2624139"/>
          <a:ext cx="5433218" cy="13120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-13003162"/>
              <a:satOff val="61689"/>
              <a:lumOff val="-1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smtClean="0"/>
            <a:t>Чесна праця не цінувалася.</a:t>
          </a:r>
          <a:endParaRPr lang="ru-RU" sz="3200" kern="1200"/>
        </a:p>
      </dsp:txBody>
      <dsp:txXfrm>
        <a:off x="2186781" y="2624139"/>
        <a:ext cx="5433218" cy="131206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2E754-443D-4467-999E-16D9F531EBFE}">
      <dsp:nvSpPr>
        <dsp:cNvPr id="0" name=""/>
        <dsp:cNvSpPr/>
      </dsp:nvSpPr>
      <dsp:spPr>
        <a:xfrm>
          <a:off x="0" y="58956"/>
          <a:ext cx="7620000" cy="135134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1" kern="1200" smtClean="0"/>
            <a:t>«Відозва до християнської шляхти німецької нації»</a:t>
          </a:r>
          <a:endParaRPr lang="ru-RU" sz="3500" kern="1200"/>
        </a:p>
      </dsp:txBody>
      <dsp:txXfrm>
        <a:off x="65967" y="124923"/>
        <a:ext cx="7488066" cy="1219415"/>
      </dsp:txXfrm>
    </dsp:sp>
    <dsp:sp modelId="{8854813E-CF8A-4154-B68D-36E789A3BB9F}">
      <dsp:nvSpPr>
        <dsp:cNvPr id="0" name=""/>
        <dsp:cNvSpPr/>
      </dsp:nvSpPr>
      <dsp:spPr>
        <a:xfrm>
          <a:off x="0" y="1511106"/>
          <a:ext cx="7620000" cy="135134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1" kern="1200" smtClean="0"/>
            <a:t>«Про вавилонську неволю церкви»</a:t>
          </a:r>
          <a:endParaRPr lang="ru-RU" sz="3500" kern="1200"/>
        </a:p>
      </dsp:txBody>
      <dsp:txXfrm>
        <a:off x="65967" y="1577073"/>
        <a:ext cx="7488066" cy="1219415"/>
      </dsp:txXfrm>
    </dsp:sp>
    <dsp:sp modelId="{1309DF90-D5AC-4D2D-884D-6905D5C4A54E}">
      <dsp:nvSpPr>
        <dsp:cNvPr id="0" name=""/>
        <dsp:cNvSpPr/>
      </dsp:nvSpPr>
      <dsp:spPr>
        <a:xfrm>
          <a:off x="0" y="2963256"/>
          <a:ext cx="7620000" cy="135134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1" kern="1200" smtClean="0"/>
            <a:t>«Про християнську свободу»</a:t>
          </a:r>
          <a:endParaRPr lang="ru-RU" sz="3500" kern="1200"/>
        </a:p>
      </dsp:txBody>
      <dsp:txXfrm>
        <a:off x="65967" y="3029223"/>
        <a:ext cx="7488066" cy="121941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E3E32-F93C-4C36-B779-2CC0F4689FC8}">
      <dsp:nvSpPr>
        <dsp:cNvPr id="0" name=""/>
        <dsp:cNvSpPr/>
      </dsp:nvSpPr>
      <dsp:spPr>
        <a:xfrm>
          <a:off x="0" y="806541"/>
          <a:ext cx="7620000" cy="631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smtClean="0"/>
            <a:t>Переклад Біблії на німецьку мову;</a:t>
          </a:r>
          <a:endParaRPr lang="ru-RU" sz="2700" kern="1200"/>
        </a:p>
      </dsp:txBody>
      <dsp:txXfrm>
        <a:off x="30842" y="837383"/>
        <a:ext cx="7558316" cy="570116"/>
      </dsp:txXfrm>
    </dsp:sp>
    <dsp:sp modelId="{58791A9C-C483-4034-B07A-0BA230B81613}">
      <dsp:nvSpPr>
        <dsp:cNvPr id="0" name=""/>
        <dsp:cNvSpPr/>
      </dsp:nvSpPr>
      <dsp:spPr>
        <a:xfrm>
          <a:off x="0" y="1516101"/>
          <a:ext cx="7620000" cy="631800"/>
        </a:xfrm>
        <a:prstGeom prst="roundRect">
          <a:avLst/>
        </a:prstGeom>
        <a:solidFill>
          <a:schemeClr val="accent5">
            <a:hueOff val="819071"/>
            <a:satOff val="-17988"/>
            <a:lumOff val="4575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smtClean="0"/>
            <a:t>Переклад на німецьку мову богослужіння;</a:t>
          </a:r>
          <a:endParaRPr lang="ru-RU" sz="2700" kern="1200"/>
        </a:p>
      </dsp:txBody>
      <dsp:txXfrm>
        <a:off x="30842" y="1546943"/>
        <a:ext cx="7558316" cy="570116"/>
      </dsp:txXfrm>
    </dsp:sp>
    <dsp:sp modelId="{6C9F811C-8676-473D-9EAF-733EC937C83A}">
      <dsp:nvSpPr>
        <dsp:cNvPr id="0" name=""/>
        <dsp:cNvSpPr/>
      </dsp:nvSpPr>
      <dsp:spPr>
        <a:xfrm>
          <a:off x="0" y="2225661"/>
          <a:ext cx="7620000" cy="631800"/>
        </a:xfrm>
        <a:prstGeom prst="roundRect">
          <a:avLst/>
        </a:prstGeom>
        <a:solidFill>
          <a:schemeClr val="accent5">
            <a:hueOff val="1638143"/>
            <a:satOff val="-35975"/>
            <a:lumOff val="915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smtClean="0"/>
            <a:t>Малий та Великий Катехізиси;</a:t>
          </a:r>
          <a:endParaRPr lang="ru-RU" sz="2700" kern="1200"/>
        </a:p>
      </dsp:txBody>
      <dsp:txXfrm>
        <a:off x="30842" y="2256503"/>
        <a:ext cx="7558316" cy="570116"/>
      </dsp:txXfrm>
    </dsp:sp>
    <dsp:sp modelId="{503361ED-A472-4A50-9C4D-A88BF3B4409D}">
      <dsp:nvSpPr>
        <dsp:cNvPr id="0" name=""/>
        <dsp:cNvSpPr/>
      </dsp:nvSpPr>
      <dsp:spPr>
        <a:xfrm>
          <a:off x="0" y="2935221"/>
          <a:ext cx="7620000" cy="631800"/>
        </a:xfrm>
        <a:prstGeom prst="roundRect">
          <a:avLst/>
        </a:prstGeom>
        <a:solidFill>
          <a:schemeClr val="accent5">
            <a:hueOff val="2457214"/>
            <a:satOff val="-53963"/>
            <a:lumOff val="13725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smtClean="0"/>
            <a:t>Шкільна реформа</a:t>
          </a:r>
          <a:endParaRPr lang="ru-RU" sz="2700" kern="1200"/>
        </a:p>
      </dsp:txBody>
      <dsp:txXfrm>
        <a:off x="30842" y="2966063"/>
        <a:ext cx="7558316" cy="57011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12CEE-2296-4BA9-B076-BF48A313BDD0}">
      <dsp:nvSpPr>
        <dsp:cNvPr id="0" name=""/>
        <dsp:cNvSpPr/>
      </dsp:nvSpPr>
      <dsp:spPr>
        <a:xfrm>
          <a:off x="0" y="66741"/>
          <a:ext cx="7620000" cy="10038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mtClean="0"/>
            <a:t>Погляд на повсякденну діяльність, як на покликання від Бога;</a:t>
          </a:r>
          <a:endParaRPr lang="ru-RU" sz="2600" kern="1200"/>
        </a:p>
      </dsp:txBody>
      <dsp:txXfrm>
        <a:off x="49004" y="115745"/>
        <a:ext cx="7521992" cy="905852"/>
      </dsp:txXfrm>
    </dsp:sp>
    <dsp:sp modelId="{F0F0F7D7-3328-4659-9335-2E3133747292}">
      <dsp:nvSpPr>
        <dsp:cNvPr id="0" name=""/>
        <dsp:cNvSpPr/>
      </dsp:nvSpPr>
      <dsp:spPr>
        <a:xfrm>
          <a:off x="0" y="1145481"/>
          <a:ext cx="7620000" cy="1003860"/>
        </a:xfrm>
        <a:prstGeom prst="roundRect">
          <a:avLst/>
        </a:prstGeom>
        <a:solidFill>
          <a:schemeClr val="accent2">
            <a:hueOff val="3506125"/>
            <a:satOff val="-20632"/>
            <a:lumOff val="785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mtClean="0"/>
            <a:t>Лютер: </a:t>
          </a:r>
          <a:r>
            <a:rPr lang="uk-UA" sz="2600" b="1" i="1" kern="1200" smtClean="0"/>
            <a:t>«Бог доїть корів через трудове покликання доярок»;</a:t>
          </a:r>
          <a:endParaRPr lang="ru-RU" sz="2600" kern="1200"/>
        </a:p>
      </dsp:txBody>
      <dsp:txXfrm>
        <a:off x="49004" y="1194485"/>
        <a:ext cx="7521992" cy="905852"/>
      </dsp:txXfrm>
    </dsp:sp>
    <dsp:sp modelId="{E93D1F15-0811-4CA8-AA04-116535BA7C26}">
      <dsp:nvSpPr>
        <dsp:cNvPr id="0" name=""/>
        <dsp:cNvSpPr/>
      </dsp:nvSpPr>
      <dsp:spPr>
        <a:xfrm>
          <a:off x="0" y="2224221"/>
          <a:ext cx="7620000" cy="1003860"/>
        </a:xfrm>
        <a:prstGeom prst="roundRect">
          <a:avLst/>
        </a:prstGeom>
        <a:solidFill>
          <a:schemeClr val="accent2">
            <a:hueOff val="7012249"/>
            <a:satOff val="-41263"/>
            <a:lumOff val="157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mtClean="0"/>
            <a:t>Успіх – нагорода за чесну працю;</a:t>
          </a:r>
          <a:endParaRPr lang="ru-RU" sz="2600" kern="1200"/>
        </a:p>
      </dsp:txBody>
      <dsp:txXfrm>
        <a:off x="49004" y="2273225"/>
        <a:ext cx="7521992" cy="905852"/>
      </dsp:txXfrm>
    </dsp:sp>
    <dsp:sp modelId="{33F85D6F-8090-4243-BAF3-9ED27A46C3D1}">
      <dsp:nvSpPr>
        <dsp:cNvPr id="0" name=""/>
        <dsp:cNvSpPr/>
      </dsp:nvSpPr>
      <dsp:spPr>
        <a:xfrm>
          <a:off x="0" y="3302961"/>
          <a:ext cx="7620000" cy="1003860"/>
        </a:xfrm>
        <a:prstGeom prst="roundRect">
          <a:avLst/>
        </a:prstGeom>
        <a:solidFill>
          <a:schemeClr val="accent2">
            <a:hueOff val="10518374"/>
            <a:satOff val="-61895"/>
            <a:lumOff val="2355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mtClean="0"/>
            <a:t>Протестантська трудова етика – фундамент добробуту багатьох західних країн</a:t>
          </a:r>
          <a:endParaRPr lang="ru-RU" sz="2600" kern="1200"/>
        </a:p>
      </dsp:txBody>
      <dsp:txXfrm>
        <a:off x="49004" y="3351965"/>
        <a:ext cx="7521992" cy="90585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60B34-6CF4-404C-80A3-ADCE7B2E2FF4}">
      <dsp:nvSpPr>
        <dsp:cNvPr id="0" name=""/>
        <dsp:cNvSpPr/>
      </dsp:nvSpPr>
      <dsp:spPr>
        <a:xfrm>
          <a:off x="0" y="89669"/>
          <a:ext cx="7620000" cy="13308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1" kern="1200" smtClean="0"/>
            <a:t>Масова загальна базова освіта;</a:t>
          </a:r>
          <a:endParaRPr lang="ru-RU" sz="3500" kern="1200"/>
        </a:p>
      </dsp:txBody>
      <dsp:txXfrm>
        <a:off x="64968" y="154637"/>
        <a:ext cx="7490064" cy="1200938"/>
      </dsp:txXfrm>
    </dsp:sp>
    <dsp:sp modelId="{1ABA95A9-A074-45F2-A41B-34E5CD154140}">
      <dsp:nvSpPr>
        <dsp:cNvPr id="0" name=""/>
        <dsp:cNvSpPr/>
      </dsp:nvSpPr>
      <dsp:spPr>
        <a:xfrm>
          <a:off x="0" y="1521344"/>
          <a:ext cx="7620000" cy="13308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1" kern="1200" smtClean="0"/>
            <a:t>Відмова від схоластики в університетах;</a:t>
          </a:r>
          <a:endParaRPr lang="ru-RU" sz="3500" kern="1200"/>
        </a:p>
      </dsp:txBody>
      <dsp:txXfrm>
        <a:off x="64968" y="1586312"/>
        <a:ext cx="7490064" cy="1200938"/>
      </dsp:txXfrm>
    </dsp:sp>
    <dsp:sp modelId="{8845A909-10C3-4129-83DF-952F78528A69}">
      <dsp:nvSpPr>
        <dsp:cNvPr id="0" name=""/>
        <dsp:cNvSpPr/>
      </dsp:nvSpPr>
      <dsp:spPr>
        <a:xfrm>
          <a:off x="0" y="2953019"/>
          <a:ext cx="7620000" cy="133087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b="1" kern="1200" smtClean="0"/>
            <a:t>Відкриті двері для експериментальної науки. </a:t>
          </a:r>
          <a:endParaRPr lang="ru-RU" sz="3500" kern="1200"/>
        </a:p>
      </dsp:txBody>
      <dsp:txXfrm>
        <a:off x="64968" y="3017987"/>
        <a:ext cx="7490064" cy="120093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A402D-80AD-4CA6-8AF0-8CF46F10F99F}">
      <dsp:nvSpPr>
        <dsp:cNvPr id="0" name=""/>
        <dsp:cNvSpPr/>
      </dsp:nvSpPr>
      <dsp:spPr>
        <a:xfrm>
          <a:off x="0" y="174381"/>
          <a:ext cx="7620000" cy="608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mtClean="0"/>
            <a:t>Закликав до встановлення народної влади</a:t>
          </a:r>
          <a:endParaRPr lang="ru-RU" sz="2600" kern="1200"/>
        </a:p>
      </dsp:txBody>
      <dsp:txXfrm>
        <a:off x="29700" y="204081"/>
        <a:ext cx="7560600" cy="549000"/>
      </dsp:txXfrm>
    </dsp:sp>
    <dsp:sp modelId="{4CC6F7BF-01AC-42AD-8AD8-CA10732E277F}">
      <dsp:nvSpPr>
        <dsp:cNvPr id="0" name=""/>
        <dsp:cNvSpPr/>
      </dsp:nvSpPr>
      <dsp:spPr>
        <a:xfrm>
          <a:off x="0" y="857661"/>
          <a:ext cx="7620000" cy="608400"/>
        </a:xfrm>
        <a:prstGeom prst="roundRect">
          <a:avLst/>
        </a:prstGeom>
        <a:solidFill>
          <a:schemeClr val="accent4">
            <a:hueOff val="-2600632"/>
            <a:satOff val="12338"/>
            <a:lumOff val="-2667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rgbClr val="FF0000"/>
              </a:solidFill>
            </a:rPr>
            <a:t>Вимоги</a:t>
          </a:r>
          <a:r>
            <a:rPr lang="uk-UA" sz="2600" b="1" kern="1200" dirty="0" smtClean="0"/>
            <a:t>: </a:t>
          </a:r>
          <a:endParaRPr lang="ru-RU" sz="2600" kern="1200" dirty="0"/>
        </a:p>
      </dsp:txBody>
      <dsp:txXfrm>
        <a:off x="29700" y="887361"/>
        <a:ext cx="7560600" cy="549000"/>
      </dsp:txXfrm>
    </dsp:sp>
    <dsp:sp modelId="{F3897584-9EEB-48B3-A8C0-F43B28683CCF}">
      <dsp:nvSpPr>
        <dsp:cNvPr id="0" name=""/>
        <dsp:cNvSpPr/>
      </dsp:nvSpPr>
      <dsp:spPr>
        <a:xfrm>
          <a:off x="0" y="1540941"/>
          <a:ext cx="7620000" cy="608400"/>
        </a:xfrm>
        <a:prstGeom prst="roundRect">
          <a:avLst/>
        </a:prstGeom>
        <a:solidFill>
          <a:schemeClr val="accent4">
            <a:hueOff val="-5201265"/>
            <a:satOff val="24676"/>
            <a:lumOff val="-5333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mtClean="0"/>
            <a:t>виборність духовенства,</a:t>
          </a:r>
          <a:endParaRPr lang="ru-RU" sz="2600" kern="1200"/>
        </a:p>
      </dsp:txBody>
      <dsp:txXfrm>
        <a:off x="29700" y="1570641"/>
        <a:ext cx="7560600" cy="549000"/>
      </dsp:txXfrm>
    </dsp:sp>
    <dsp:sp modelId="{5F066DB0-930E-4A94-BB25-327833F7EE04}">
      <dsp:nvSpPr>
        <dsp:cNvPr id="0" name=""/>
        <dsp:cNvSpPr/>
      </dsp:nvSpPr>
      <dsp:spPr>
        <a:xfrm>
          <a:off x="0" y="2224221"/>
          <a:ext cx="7620000" cy="608400"/>
        </a:xfrm>
        <a:prstGeom prst="roundRect">
          <a:avLst/>
        </a:prstGeom>
        <a:solidFill>
          <a:schemeClr val="accent4">
            <a:hueOff val="-7801897"/>
            <a:satOff val="37013"/>
            <a:lumOff val="-800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mtClean="0"/>
            <a:t>скасування феодальної залежності, </a:t>
          </a:r>
          <a:endParaRPr lang="ru-RU" sz="2600" kern="1200"/>
        </a:p>
      </dsp:txBody>
      <dsp:txXfrm>
        <a:off x="29700" y="2253921"/>
        <a:ext cx="7560600" cy="549000"/>
      </dsp:txXfrm>
    </dsp:sp>
    <dsp:sp modelId="{039CF8FC-CE77-4DDD-8BA8-34298332564D}">
      <dsp:nvSpPr>
        <dsp:cNvPr id="0" name=""/>
        <dsp:cNvSpPr/>
      </dsp:nvSpPr>
      <dsp:spPr>
        <a:xfrm>
          <a:off x="0" y="2907501"/>
          <a:ext cx="7620000" cy="608400"/>
        </a:xfrm>
        <a:prstGeom prst="roundRect">
          <a:avLst/>
        </a:prstGeom>
        <a:solidFill>
          <a:schemeClr val="accent4">
            <a:hueOff val="-10402529"/>
            <a:satOff val="49351"/>
            <a:lumOff val="-10666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mtClean="0"/>
            <a:t>зменшення розмірів податків, </a:t>
          </a:r>
          <a:endParaRPr lang="ru-RU" sz="2600" kern="1200"/>
        </a:p>
      </dsp:txBody>
      <dsp:txXfrm>
        <a:off x="29700" y="2937201"/>
        <a:ext cx="7560600" cy="549000"/>
      </dsp:txXfrm>
    </dsp:sp>
    <dsp:sp modelId="{CC3AAB33-26AA-4654-AFC7-0A61715D3CC9}">
      <dsp:nvSpPr>
        <dsp:cNvPr id="0" name=""/>
        <dsp:cNvSpPr/>
      </dsp:nvSpPr>
      <dsp:spPr>
        <a:xfrm>
          <a:off x="0" y="3590781"/>
          <a:ext cx="7620000" cy="608400"/>
        </a:xfrm>
        <a:prstGeom prst="roundRect">
          <a:avLst/>
        </a:prstGeom>
        <a:solidFill>
          <a:schemeClr val="accent4">
            <a:hueOff val="-13003162"/>
            <a:satOff val="61689"/>
            <a:lumOff val="-13333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smtClean="0"/>
            <a:t>упорядкування управління судами</a:t>
          </a:r>
          <a:endParaRPr lang="ru-RU" sz="2600" kern="1200"/>
        </a:p>
      </dsp:txBody>
      <dsp:txXfrm>
        <a:off x="29700" y="3620481"/>
        <a:ext cx="7560600" cy="5490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E06F1-8B6A-4650-889D-78E836D25CF5}">
      <dsp:nvSpPr>
        <dsp:cNvPr id="0" name=""/>
        <dsp:cNvSpPr/>
      </dsp:nvSpPr>
      <dsp:spPr>
        <a:xfrm>
          <a:off x="0" y="338271"/>
          <a:ext cx="7620000" cy="8745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smtClean="0"/>
            <a:t>67 тез (1523)</a:t>
          </a:r>
          <a:endParaRPr lang="ru-RU" sz="2300" kern="1200"/>
        </a:p>
      </dsp:txBody>
      <dsp:txXfrm>
        <a:off x="42693" y="380964"/>
        <a:ext cx="7534614" cy="789189"/>
      </dsp:txXfrm>
    </dsp:sp>
    <dsp:sp modelId="{354AFD48-8280-4922-BC92-9A63DCDB620B}">
      <dsp:nvSpPr>
        <dsp:cNvPr id="0" name=""/>
        <dsp:cNvSpPr/>
      </dsp:nvSpPr>
      <dsp:spPr>
        <a:xfrm>
          <a:off x="0" y="1279086"/>
          <a:ext cx="7620000" cy="874575"/>
        </a:xfrm>
        <a:prstGeom prst="roundRect">
          <a:avLst/>
        </a:prstGeom>
        <a:solidFill>
          <a:schemeClr val="accent4">
            <a:hueOff val="-4334388"/>
            <a:satOff val="20563"/>
            <a:lumOff val="-4444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smtClean="0"/>
            <a:t>Про істинні й хибні релігії (1525)</a:t>
          </a:r>
          <a:endParaRPr lang="ru-RU" sz="2300" kern="1200"/>
        </a:p>
      </dsp:txBody>
      <dsp:txXfrm>
        <a:off x="42693" y="1321779"/>
        <a:ext cx="7534614" cy="789189"/>
      </dsp:txXfrm>
    </dsp:sp>
    <dsp:sp modelId="{7ADB48E7-BAB6-426E-8E8D-8483CB0A5E71}">
      <dsp:nvSpPr>
        <dsp:cNvPr id="0" name=""/>
        <dsp:cNvSpPr/>
      </dsp:nvSpPr>
      <dsp:spPr>
        <a:xfrm>
          <a:off x="0" y="2219901"/>
          <a:ext cx="7620000" cy="874575"/>
        </a:xfrm>
        <a:prstGeom prst="roundRect">
          <a:avLst/>
        </a:prstGeom>
        <a:solidFill>
          <a:schemeClr val="accent4">
            <a:hueOff val="-8668775"/>
            <a:satOff val="41126"/>
            <a:lumOff val="-8889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rgbClr val="FF0000"/>
              </a:solidFill>
            </a:rPr>
            <a:t>Швейцарський Лютер</a:t>
          </a:r>
          <a:endParaRPr lang="ru-RU" sz="2300" kern="1200" dirty="0">
            <a:solidFill>
              <a:srgbClr val="FF0000"/>
            </a:solidFill>
          </a:endParaRPr>
        </a:p>
      </dsp:txBody>
      <dsp:txXfrm>
        <a:off x="42693" y="2262594"/>
        <a:ext cx="7534614" cy="789189"/>
      </dsp:txXfrm>
    </dsp:sp>
    <dsp:sp modelId="{5B18C2F0-279B-4451-9937-DA7EBC0A23EA}">
      <dsp:nvSpPr>
        <dsp:cNvPr id="0" name=""/>
        <dsp:cNvSpPr/>
      </dsp:nvSpPr>
      <dsp:spPr>
        <a:xfrm>
          <a:off x="0" y="3160716"/>
          <a:ext cx="7620000" cy="874575"/>
        </a:xfrm>
        <a:prstGeom prst="roundRect">
          <a:avLst/>
        </a:prstGeom>
        <a:solidFill>
          <a:schemeClr val="accent4">
            <a:hueOff val="-13003162"/>
            <a:satOff val="61689"/>
            <a:lumOff val="-13333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Прагнув до морального відродження суспільства, а виправлення догм – лише одна з його реформ</a:t>
          </a:r>
          <a:endParaRPr lang="ru-RU" sz="2300" kern="1200" dirty="0"/>
        </a:p>
      </dsp:txBody>
      <dsp:txXfrm>
        <a:off x="42693" y="3203409"/>
        <a:ext cx="7534614" cy="7891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834EA-729D-40C0-97EE-769B8660F19A}">
      <dsp:nvSpPr>
        <dsp:cNvPr id="0" name=""/>
        <dsp:cNvSpPr/>
      </dsp:nvSpPr>
      <dsp:spPr>
        <a:xfrm>
          <a:off x="0" y="0"/>
          <a:ext cx="4373563" cy="4373563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227DD-5905-4361-A6DC-01E8B0C3E192}">
      <dsp:nvSpPr>
        <dsp:cNvPr id="0" name=""/>
        <dsp:cNvSpPr/>
      </dsp:nvSpPr>
      <dsp:spPr>
        <a:xfrm>
          <a:off x="2186781" y="0"/>
          <a:ext cx="5433218" cy="43735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smtClean="0"/>
            <a:t>Низький рівень писемності;</a:t>
          </a:r>
          <a:endParaRPr lang="ru-RU" sz="2700" kern="1200"/>
        </a:p>
      </dsp:txBody>
      <dsp:txXfrm>
        <a:off x="2186781" y="0"/>
        <a:ext cx="5433218" cy="929382"/>
      </dsp:txXfrm>
    </dsp:sp>
    <dsp:sp modelId="{32BD86E6-8F3D-41FA-B5BF-AC4B04FF33DF}">
      <dsp:nvSpPr>
        <dsp:cNvPr id="0" name=""/>
        <dsp:cNvSpPr/>
      </dsp:nvSpPr>
      <dsp:spPr>
        <a:xfrm>
          <a:off x="574030" y="929382"/>
          <a:ext cx="3225502" cy="3225502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3A90A-B293-40ED-BB24-5BD5F29E59E3}">
      <dsp:nvSpPr>
        <dsp:cNvPr id="0" name=""/>
        <dsp:cNvSpPr/>
      </dsp:nvSpPr>
      <dsp:spPr>
        <a:xfrm>
          <a:off x="2186781" y="929382"/>
          <a:ext cx="5433218" cy="32255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smtClean="0"/>
            <a:t>Університети – центри освіти та науки;</a:t>
          </a:r>
          <a:endParaRPr lang="ru-RU" sz="2700" kern="1200"/>
        </a:p>
      </dsp:txBody>
      <dsp:txXfrm>
        <a:off x="2186781" y="929382"/>
        <a:ext cx="5433218" cy="929382"/>
      </dsp:txXfrm>
    </dsp:sp>
    <dsp:sp modelId="{D236B5EF-5985-4532-BB0D-26367318FFDA}">
      <dsp:nvSpPr>
        <dsp:cNvPr id="0" name=""/>
        <dsp:cNvSpPr/>
      </dsp:nvSpPr>
      <dsp:spPr>
        <a:xfrm>
          <a:off x="1148060" y="1858764"/>
          <a:ext cx="2077442" cy="2077442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C5767-8999-4D73-8CDB-E0CB5E26D5C5}">
      <dsp:nvSpPr>
        <dsp:cNvPr id="0" name=""/>
        <dsp:cNvSpPr/>
      </dsp:nvSpPr>
      <dsp:spPr>
        <a:xfrm>
          <a:off x="2186781" y="1858764"/>
          <a:ext cx="5433218" cy="207744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smtClean="0"/>
            <a:t>Головний науковий метод – схоластика;</a:t>
          </a:r>
          <a:endParaRPr lang="ru-RU" sz="2700" kern="1200"/>
        </a:p>
      </dsp:txBody>
      <dsp:txXfrm>
        <a:off x="2186781" y="1858764"/>
        <a:ext cx="5433218" cy="929382"/>
      </dsp:txXfrm>
    </dsp:sp>
    <dsp:sp modelId="{C6174726-F567-4E07-90C1-A1EECD4A0992}">
      <dsp:nvSpPr>
        <dsp:cNvPr id="0" name=""/>
        <dsp:cNvSpPr/>
      </dsp:nvSpPr>
      <dsp:spPr>
        <a:xfrm>
          <a:off x="1722090" y="2788146"/>
          <a:ext cx="929382" cy="92938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18F5B-37BF-4EA5-9C8D-2C14EDB2FA50}">
      <dsp:nvSpPr>
        <dsp:cNvPr id="0" name=""/>
        <dsp:cNvSpPr/>
      </dsp:nvSpPr>
      <dsp:spPr>
        <a:xfrm>
          <a:off x="2186781" y="2788146"/>
          <a:ext cx="5433218" cy="9293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smtClean="0"/>
            <a:t>Відірваність науки від реального життя.</a:t>
          </a:r>
          <a:endParaRPr lang="ru-RU" sz="2700" kern="1200"/>
        </a:p>
      </dsp:txBody>
      <dsp:txXfrm>
        <a:off x="2186781" y="2788146"/>
        <a:ext cx="5433218" cy="9293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E2D21-603D-47F4-9553-59EAEFFD195C}">
      <dsp:nvSpPr>
        <dsp:cNvPr id="0" name=""/>
        <dsp:cNvSpPr/>
      </dsp:nvSpPr>
      <dsp:spPr>
        <a:xfrm>
          <a:off x="0" y="0"/>
          <a:ext cx="4373563" cy="4373563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C48EE-59CB-4E1A-9B89-8B9070325C53}">
      <dsp:nvSpPr>
        <dsp:cNvPr id="0" name=""/>
        <dsp:cNvSpPr/>
      </dsp:nvSpPr>
      <dsp:spPr>
        <a:xfrm>
          <a:off x="2186781" y="0"/>
          <a:ext cx="5433218" cy="43735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smtClean="0"/>
            <a:t>Головна мова науки та літератури – латина;</a:t>
          </a:r>
          <a:endParaRPr lang="ru-RU" sz="2400" kern="1200"/>
        </a:p>
      </dsp:txBody>
      <dsp:txXfrm>
        <a:off x="2186781" y="0"/>
        <a:ext cx="5433218" cy="1312071"/>
      </dsp:txXfrm>
    </dsp:sp>
    <dsp:sp modelId="{DFF6CA68-31FC-45F1-A608-BD55B088F65C}">
      <dsp:nvSpPr>
        <dsp:cNvPr id="0" name=""/>
        <dsp:cNvSpPr/>
      </dsp:nvSpPr>
      <dsp:spPr>
        <a:xfrm>
          <a:off x="765374" y="1312071"/>
          <a:ext cx="2842813" cy="2842813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5259187"/>
            <a:satOff val="-30948"/>
            <a:lumOff val="1178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6FD814-97E4-4296-AADE-6DD5A6C70895}">
      <dsp:nvSpPr>
        <dsp:cNvPr id="0" name=""/>
        <dsp:cNvSpPr/>
      </dsp:nvSpPr>
      <dsp:spPr>
        <a:xfrm>
          <a:off x="2186781" y="1312071"/>
          <a:ext cx="5433218" cy="28428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hueOff val="5259187"/>
              <a:satOff val="-30948"/>
              <a:lumOff val="11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smtClean="0"/>
            <a:t>Не було стандартних національних мов та націй в сучасному розумінні;</a:t>
          </a:r>
          <a:endParaRPr lang="ru-RU" sz="2400" kern="1200"/>
        </a:p>
      </dsp:txBody>
      <dsp:txXfrm>
        <a:off x="2186781" y="1312071"/>
        <a:ext cx="5433218" cy="1312067"/>
      </dsp:txXfrm>
    </dsp:sp>
    <dsp:sp modelId="{8EF6BA33-3C51-422D-B372-BD0E10963B7C}">
      <dsp:nvSpPr>
        <dsp:cNvPr id="0" name=""/>
        <dsp:cNvSpPr/>
      </dsp:nvSpPr>
      <dsp:spPr>
        <a:xfrm>
          <a:off x="1530747" y="2624139"/>
          <a:ext cx="1312067" cy="131206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10518374"/>
            <a:satOff val="-61895"/>
            <a:lumOff val="2355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CC3A76-3AE7-4916-83C6-46EA908DE5F2}">
      <dsp:nvSpPr>
        <dsp:cNvPr id="0" name=""/>
        <dsp:cNvSpPr/>
      </dsp:nvSpPr>
      <dsp:spPr>
        <a:xfrm>
          <a:off x="2186781" y="2624139"/>
          <a:ext cx="5433218" cy="13120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hueOff val="10518374"/>
              <a:satOff val="-61895"/>
              <a:lumOff val="23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smtClean="0"/>
            <a:t>Джон Уікліф, який намагався перекласти Біблію на англійську мову, зазнав переслідувань.</a:t>
          </a:r>
          <a:endParaRPr lang="ru-RU" sz="2400" kern="1200"/>
        </a:p>
      </dsp:txBody>
      <dsp:txXfrm>
        <a:off x="2186781" y="2624139"/>
        <a:ext cx="5433218" cy="13120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50EAB-B6A5-496B-8BAB-FA172A877A86}">
      <dsp:nvSpPr>
        <dsp:cNvPr id="0" name=""/>
        <dsp:cNvSpPr/>
      </dsp:nvSpPr>
      <dsp:spPr>
        <a:xfrm>
          <a:off x="511" y="439317"/>
          <a:ext cx="2227770" cy="349492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«виправлення» офіційної доктрини римо-католицької церкви</a:t>
          </a:r>
          <a:endParaRPr lang="ru-RU" sz="2200" kern="1200" dirty="0"/>
        </a:p>
      </dsp:txBody>
      <dsp:txXfrm>
        <a:off x="511" y="439317"/>
        <a:ext cx="2227770" cy="3494927"/>
      </dsp:txXfrm>
    </dsp:sp>
    <dsp:sp modelId="{923C07E0-794B-4385-A1F6-98979B3E7DFE}">
      <dsp:nvSpPr>
        <dsp:cNvPr id="0" name=""/>
        <dsp:cNvSpPr/>
      </dsp:nvSpPr>
      <dsp:spPr>
        <a:xfrm>
          <a:off x="2696114" y="439317"/>
          <a:ext cx="2227770" cy="320658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перебудова церковної організації</a:t>
          </a:r>
          <a:endParaRPr lang="ru-RU" sz="2200" kern="1200" dirty="0"/>
        </a:p>
      </dsp:txBody>
      <dsp:txXfrm>
        <a:off x="2696114" y="439317"/>
        <a:ext cx="2227770" cy="3206586"/>
      </dsp:txXfrm>
    </dsp:sp>
    <dsp:sp modelId="{621A8244-1595-4ABB-8854-A5F5211105B2}">
      <dsp:nvSpPr>
        <dsp:cNvPr id="0" name=""/>
        <dsp:cNvSpPr/>
      </dsp:nvSpPr>
      <dsp:spPr>
        <a:xfrm>
          <a:off x="5391717" y="439317"/>
          <a:ext cx="2227770" cy="323218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перебудова взаємин церкви  і держави</a:t>
          </a:r>
          <a:endParaRPr lang="ru-RU" sz="2200" kern="1200" dirty="0"/>
        </a:p>
      </dsp:txBody>
      <dsp:txXfrm>
        <a:off x="5391717" y="439317"/>
        <a:ext cx="2227770" cy="32321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098B3-16CA-44CF-B230-0636D3E7087F}">
      <dsp:nvSpPr>
        <dsp:cNvPr id="0" name=""/>
        <dsp:cNvSpPr/>
      </dsp:nvSpPr>
      <dsp:spPr>
        <a:xfrm>
          <a:off x="226386" y="92235"/>
          <a:ext cx="4229100" cy="422909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Заможні верстви (М.Лютер)</a:t>
          </a:r>
          <a:endParaRPr lang="ru-RU" sz="3600" kern="1200" dirty="0"/>
        </a:p>
      </dsp:txBody>
      <dsp:txXfrm>
        <a:off x="816936" y="590936"/>
        <a:ext cx="2438400" cy="3231696"/>
      </dsp:txXfrm>
    </dsp:sp>
    <dsp:sp modelId="{B786E59E-5459-4942-8AD9-ED90F6F7E3D0}">
      <dsp:nvSpPr>
        <dsp:cNvPr id="0" name=""/>
        <dsp:cNvSpPr/>
      </dsp:nvSpPr>
      <dsp:spPr>
        <a:xfrm>
          <a:off x="3219449" y="72231"/>
          <a:ext cx="4229100" cy="4229099"/>
        </a:xfrm>
        <a:prstGeom prst="ellipse">
          <a:avLst/>
        </a:prstGeom>
        <a:solidFill>
          <a:schemeClr val="accent2">
            <a:alpha val="50000"/>
            <a:hueOff val="10518374"/>
            <a:satOff val="-61895"/>
            <a:lumOff val="2355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Селяни і ремісники (Т.</a:t>
          </a:r>
          <a:r>
            <a:rPr lang="uk-UA" sz="3600" kern="1200" dirty="0" err="1" smtClean="0"/>
            <a:t>Мюнцер</a:t>
          </a:r>
          <a:r>
            <a:rPr lang="uk-UA" sz="3600" kern="1200" dirty="0" smtClean="0"/>
            <a:t>)</a:t>
          </a:r>
          <a:endParaRPr lang="ru-RU" sz="3600" kern="1200" dirty="0"/>
        </a:p>
      </dsp:txBody>
      <dsp:txXfrm>
        <a:off x="4419599" y="570933"/>
        <a:ext cx="2438400" cy="32316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574ECA-2F63-4BB3-AFC4-2C8D84F234E3}">
      <dsp:nvSpPr>
        <dsp:cNvPr id="0" name=""/>
        <dsp:cNvSpPr/>
      </dsp:nvSpPr>
      <dsp:spPr>
        <a:xfrm>
          <a:off x="0" y="555981"/>
          <a:ext cx="7620000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Віра у Христа та покаяння ведуть до прощення гріхів – людина досягає порятунку через віру, а не через Церкву</a:t>
          </a:r>
          <a:endParaRPr lang="ru-RU" sz="2000" kern="1200"/>
        </a:p>
      </dsp:txBody>
      <dsp:txXfrm>
        <a:off x="37696" y="593677"/>
        <a:ext cx="7544608" cy="696808"/>
      </dsp:txXfrm>
    </dsp:sp>
    <dsp:sp modelId="{6711837F-237B-4014-B7C7-EC1452F6D66F}">
      <dsp:nvSpPr>
        <dsp:cNvPr id="0" name=""/>
        <dsp:cNvSpPr/>
      </dsp:nvSpPr>
      <dsp:spPr>
        <a:xfrm>
          <a:off x="0" y="1385781"/>
          <a:ext cx="7620000" cy="772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/>
            <a:t>Доктрина «виправдання вірою» – ставлення до Бога залежить від совісті кожного</a:t>
          </a:r>
          <a:endParaRPr lang="ru-RU" sz="2000" kern="1200"/>
        </a:p>
      </dsp:txBody>
      <dsp:txXfrm>
        <a:off x="37696" y="1423477"/>
        <a:ext cx="7544608" cy="696808"/>
      </dsp:txXfrm>
    </dsp:sp>
    <dsp:sp modelId="{00F6B8DE-6896-4939-98B5-5CD64B9D148E}">
      <dsp:nvSpPr>
        <dsp:cNvPr id="0" name=""/>
        <dsp:cNvSpPr/>
      </dsp:nvSpPr>
      <dsp:spPr>
        <a:xfrm>
          <a:off x="0" y="2215581"/>
          <a:ext cx="7620000" cy="772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/>
            <a:t>Бог створив два царства – Боже і світське</a:t>
          </a:r>
          <a:endParaRPr lang="ru-RU" sz="2000" kern="1200"/>
        </a:p>
      </dsp:txBody>
      <dsp:txXfrm>
        <a:off x="37696" y="2253277"/>
        <a:ext cx="7544608" cy="696808"/>
      </dsp:txXfrm>
    </dsp:sp>
    <dsp:sp modelId="{CB391860-EBAD-4263-AEBC-8885183D44A1}">
      <dsp:nvSpPr>
        <dsp:cNvPr id="0" name=""/>
        <dsp:cNvSpPr/>
      </dsp:nvSpPr>
      <dsp:spPr>
        <a:xfrm>
          <a:off x="0" y="3045381"/>
          <a:ext cx="7620000" cy="772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Святе Письмо вище за постанови церкви.</a:t>
          </a:r>
          <a:endParaRPr lang="ru-RU" sz="2000" kern="1200"/>
        </a:p>
      </dsp:txBody>
      <dsp:txXfrm>
        <a:off x="37696" y="3083077"/>
        <a:ext cx="7544608" cy="6968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AE5EE-4EC4-42FA-A6CE-25478D7933DC}">
      <dsp:nvSpPr>
        <dsp:cNvPr id="0" name=""/>
        <dsp:cNvSpPr/>
      </dsp:nvSpPr>
      <dsp:spPr>
        <a:xfrm>
          <a:off x="0" y="89669"/>
          <a:ext cx="7620000" cy="13308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smtClean="0"/>
            <a:t>Ідеал – абсолютна монархія</a:t>
          </a:r>
          <a:endParaRPr lang="ru-RU" sz="3500" kern="1200"/>
        </a:p>
      </dsp:txBody>
      <dsp:txXfrm>
        <a:off x="64968" y="154637"/>
        <a:ext cx="7490064" cy="1200938"/>
      </dsp:txXfrm>
    </dsp:sp>
    <dsp:sp modelId="{D2424581-B326-422E-88A3-CC3A39767E48}">
      <dsp:nvSpPr>
        <dsp:cNvPr id="0" name=""/>
        <dsp:cNvSpPr/>
      </dsp:nvSpPr>
      <dsp:spPr>
        <a:xfrm>
          <a:off x="0" y="1521344"/>
          <a:ext cx="7620000" cy="1330874"/>
        </a:xfrm>
        <a:prstGeom prst="roundRect">
          <a:avLst/>
        </a:prstGeom>
        <a:solidFill>
          <a:schemeClr val="accent2">
            <a:hueOff val="5259187"/>
            <a:satOff val="-30948"/>
            <a:lumOff val="1178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smtClean="0"/>
            <a:t>Правитель – слуга Бога, влада – Божа служба</a:t>
          </a:r>
          <a:endParaRPr lang="ru-RU" sz="3500" kern="1200"/>
        </a:p>
      </dsp:txBody>
      <dsp:txXfrm>
        <a:off x="64968" y="1586312"/>
        <a:ext cx="7490064" cy="1200938"/>
      </dsp:txXfrm>
    </dsp:sp>
    <dsp:sp modelId="{FC6CEA69-1B10-4560-BDC1-6ADDBDC3AE8E}">
      <dsp:nvSpPr>
        <dsp:cNvPr id="0" name=""/>
        <dsp:cNvSpPr/>
      </dsp:nvSpPr>
      <dsp:spPr>
        <a:xfrm>
          <a:off x="0" y="2953019"/>
          <a:ext cx="7620000" cy="1330874"/>
        </a:xfrm>
        <a:prstGeom prst="roundRect">
          <a:avLst/>
        </a:prstGeom>
        <a:solidFill>
          <a:schemeClr val="accent2">
            <a:hueOff val="10518374"/>
            <a:satOff val="-61895"/>
            <a:lumOff val="2355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smtClean="0"/>
            <a:t>Боротьба з папством необхідна під проводом світської влади</a:t>
          </a:r>
          <a:endParaRPr lang="ru-RU" sz="3500" kern="1200"/>
        </a:p>
      </dsp:txBody>
      <dsp:txXfrm>
        <a:off x="64968" y="3017987"/>
        <a:ext cx="7490064" cy="12009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69C51-E1D6-46CF-B260-756975C39F21}">
      <dsp:nvSpPr>
        <dsp:cNvPr id="0" name=""/>
        <dsp:cNvSpPr/>
      </dsp:nvSpPr>
      <dsp:spPr>
        <a:xfrm>
          <a:off x="0" y="0"/>
          <a:ext cx="4373563" cy="4373563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FB052-D828-4D8C-8CFD-C67866468713}">
      <dsp:nvSpPr>
        <dsp:cNvPr id="0" name=""/>
        <dsp:cNvSpPr/>
      </dsp:nvSpPr>
      <dsp:spPr>
        <a:xfrm>
          <a:off x="2186781" y="0"/>
          <a:ext cx="5433218" cy="43735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smtClean="0"/>
            <a:t>Канонічне</a:t>
          </a:r>
          <a:endParaRPr lang="ru-RU" sz="6500" kern="1200"/>
        </a:p>
      </dsp:txBody>
      <dsp:txXfrm>
        <a:off x="2186781" y="0"/>
        <a:ext cx="5433218" cy="2077442"/>
      </dsp:txXfrm>
    </dsp:sp>
    <dsp:sp modelId="{D191A8E7-0516-42F7-B866-8798D9A73865}">
      <dsp:nvSpPr>
        <dsp:cNvPr id="0" name=""/>
        <dsp:cNvSpPr/>
      </dsp:nvSpPr>
      <dsp:spPr>
        <a:xfrm>
          <a:off x="1148060" y="2077442"/>
          <a:ext cx="2077442" cy="2077442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10518374"/>
            <a:satOff val="-61895"/>
            <a:lumOff val="2355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DDCDF-3C28-433C-83D8-687133985DBC}">
      <dsp:nvSpPr>
        <dsp:cNvPr id="0" name=""/>
        <dsp:cNvSpPr/>
      </dsp:nvSpPr>
      <dsp:spPr>
        <a:xfrm>
          <a:off x="2186781" y="2077442"/>
          <a:ext cx="5433218" cy="207744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hueOff val="10518374"/>
              <a:satOff val="-61895"/>
              <a:lumOff val="23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/>
            <a:t>Світське </a:t>
          </a:r>
          <a:endParaRPr lang="ru-RU" sz="6500" kern="1200" dirty="0"/>
        </a:p>
      </dsp:txBody>
      <dsp:txXfrm>
        <a:off x="2186781" y="2077442"/>
        <a:ext cx="5433218" cy="207744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570A6-0BB3-4B20-93E0-FA5459F4A1BC}">
      <dsp:nvSpPr>
        <dsp:cNvPr id="0" name=""/>
        <dsp:cNvSpPr/>
      </dsp:nvSpPr>
      <dsp:spPr>
        <a:xfrm>
          <a:off x="571499" y="0"/>
          <a:ext cx="6477000" cy="4373563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F82D9-24CF-4B25-8B11-469D301CF824}">
      <dsp:nvSpPr>
        <dsp:cNvPr id="0" name=""/>
        <dsp:cNvSpPr/>
      </dsp:nvSpPr>
      <dsp:spPr>
        <a:xfrm>
          <a:off x="93" y="1312068"/>
          <a:ext cx="3716982" cy="17494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b="1" kern="1200" smtClean="0"/>
            <a:t>Людина має право на опір</a:t>
          </a:r>
          <a:endParaRPr lang="ru-RU" sz="3700" kern="1200"/>
        </a:p>
      </dsp:txBody>
      <dsp:txXfrm>
        <a:off x="85493" y="1397468"/>
        <a:ext cx="3546182" cy="1578625"/>
      </dsp:txXfrm>
    </dsp:sp>
    <dsp:sp modelId="{6194CE99-5EC2-4497-91FC-853276297A2E}">
      <dsp:nvSpPr>
        <dsp:cNvPr id="0" name=""/>
        <dsp:cNvSpPr/>
      </dsp:nvSpPr>
      <dsp:spPr>
        <a:xfrm>
          <a:off x="3902924" y="1312068"/>
          <a:ext cx="3716982" cy="1749425"/>
        </a:xfrm>
        <a:prstGeom prst="roundRect">
          <a:avLst/>
        </a:prstGeom>
        <a:solidFill>
          <a:schemeClr val="accent4">
            <a:hueOff val="-13003162"/>
            <a:satOff val="61689"/>
            <a:lumOff val="-13333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b="1" kern="1200" smtClean="0"/>
            <a:t>Покірність – гріх!!!</a:t>
          </a:r>
          <a:endParaRPr lang="ru-RU" sz="3700" kern="1200"/>
        </a:p>
      </dsp:txBody>
      <dsp:txXfrm>
        <a:off x="3988324" y="1397468"/>
        <a:ext cx="3546182" cy="1578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DC08-09CB-41CC-9723-50100761C98F}" type="datetimeFigureOut">
              <a:rPr lang="uk-UA" smtClean="0"/>
              <a:t>15.02.2023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DF59E1-36DF-4AF0-B4DA-1AD9B0A080C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DC08-09CB-41CC-9723-50100761C98F}" type="datetimeFigureOut">
              <a:rPr lang="uk-UA" smtClean="0"/>
              <a:t>15.02.2023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59E1-36DF-4AF0-B4DA-1AD9B0A080C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DC08-09CB-41CC-9723-50100761C98F}" type="datetimeFigureOut">
              <a:rPr lang="uk-UA" smtClean="0"/>
              <a:t>15.02.2023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59E1-36DF-4AF0-B4DA-1AD9B0A080C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DC08-09CB-41CC-9723-50100761C98F}" type="datetimeFigureOut">
              <a:rPr lang="uk-UA" smtClean="0"/>
              <a:t>15.02.2023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59E1-36DF-4AF0-B4DA-1AD9B0A080C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DC08-09CB-41CC-9723-50100761C98F}" type="datetimeFigureOut">
              <a:rPr lang="uk-UA" smtClean="0"/>
              <a:t>15.02.2023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F59E1-36DF-4AF0-B4DA-1AD9B0A080C1}" type="slidenum">
              <a:rPr lang="uk-UA" smtClean="0"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DC08-09CB-41CC-9723-50100761C98F}" type="datetimeFigureOut">
              <a:rPr lang="uk-UA" smtClean="0"/>
              <a:t>15.02.2023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59E1-36DF-4AF0-B4DA-1AD9B0A080C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DC08-09CB-41CC-9723-50100761C98F}" type="datetimeFigureOut">
              <a:rPr lang="uk-UA" smtClean="0"/>
              <a:t>15.02.2023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59E1-36DF-4AF0-B4DA-1AD9B0A080C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DC08-09CB-41CC-9723-50100761C98F}" type="datetimeFigureOut">
              <a:rPr lang="uk-UA" smtClean="0"/>
              <a:t>15.02.2023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59E1-36DF-4AF0-B4DA-1AD9B0A080C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DC08-09CB-41CC-9723-50100761C98F}" type="datetimeFigureOut">
              <a:rPr lang="uk-UA" smtClean="0"/>
              <a:t>15.02.2023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59E1-36DF-4AF0-B4DA-1AD9B0A080C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DC08-09CB-41CC-9723-50100761C98F}" type="datetimeFigureOut">
              <a:rPr lang="uk-UA" smtClean="0"/>
              <a:t>15.02.2023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59E1-36DF-4AF0-B4DA-1AD9B0A080C1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DC08-09CB-41CC-9723-50100761C98F}" type="datetimeFigureOut">
              <a:rPr lang="uk-UA" smtClean="0"/>
              <a:t>15.02.2023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DF59E1-36DF-4AF0-B4DA-1AD9B0A080C1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CF0DC08-09CB-41CC-9723-50100761C98F}" type="datetimeFigureOut">
              <a:rPr lang="uk-UA" smtClean="0"/>
              <a:t>15.02.2023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D2DF59E1-36DF-4AF0-B4DA-1AD9B0A080C1}" type="slidenum">
              <a:rPr lang="uk-UA" smtClean="0"/>
              <a:t>‹#›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5056" y="5013176"/>
            <a:ext cx="7772400" cy="1470025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Політичні ідеї у період Реформації</a:t>
            </a:r>
            <a:endParaRPr lang="uk-UA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лекц</a:t>
            </a:r>
            <a:r>
              <a:rPr lang="uk-UA" dirty="0" err="1" smtClean="0"/>
              <a:t>ія</a:t>
            </a:r>
            <a:endParaRPr lang="uk-UA" dirty="0"/>
          </a:p>
        </p:txBody>
      </p:sp>
      <p:pic>
        <p:nvPicPr>
          <p:cNvPr id="1026" name="Picture 2" descr="K:\CАШЕНЬКА\!!! R500\Готово\История Реформации. Реформація та її вплив на розвиток людства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8251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08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Освіта та наука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139596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5232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Держава та мова</a:t>
            </a:r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12776"/>
            <a:ext cx="30480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428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Держава та мова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7523528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8696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Мета Реформації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1321227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1678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Соціальна база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544965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7029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Батьки Март</a:t>
            </a:r>
            <a:r>
              <a:rPr lang="uk-UA" dirty="0" err="1" smtClean="0"/>
              <a:t>іна</a:t>
            </a:r>
            <a:r>
              <a:rPr lang="uk-UA" dirty="0" smtClean="0"/>
              <a:t> Лютера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1711624"/>
            <a:ext cx="8172400" cy="43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363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Мартін Лютер (1483 – 1546)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4525963"/>
          </a:xfrm>
        </p:spPr>
        <p:txBody>
          <a:bodyPr>
            <a:normAutofit/>
          </a:bodyPr>
          <a:lstStyle/>
          <a:p>
            <a:r>
              <a:rPr lang="uk-UA" dirty="0" smtClean="0"/>
              <a:t>Народився в родині підприємця;</a:t>
            </a:r>
          </a:p>
          <a:p>
            <a:r>
              <a:rPr lang="uk-UA" dirty="0" smtClean="0"/>
              <a:t>Отримав гарну шкільну та університетську освіту – був магістром юриспруденції;</a:t>
            </a:r>
          </a:p>
          <a:p>
            <a:r>
              <a:rPr lang="uk-UA" dirty="0" smtClean="0"/>
              <a:t>Вступив до монастиря </a:t>
            </a:r>
          </a:p>
          <a:p>
            <a:pPr marL="0" indent="0">
              <a:buNone/>
            </a:pPr>
            <a:r>
              <a:rPr lang="uk-UA" dirty="0" err="1" smtClean="0"/>
              <a:t>Августинців</a:t>
            </a:r>
            <a:r>
              <a:rPr lang="uk-UA" dirty="0" smtClean="0"/>
              <a:t>, дивом виживши </a:t>
            </a:r>
          </a:p>
          <a:p>
            <a:pPr marL="0" indent="0">
              <a:buNone/>
            </a:pPr>
            <a:r>
              <a:rPr lang="uk-UA" dirty="0" smtClean="0"/>
              <a:t>після сильної грози;</a:t>
            </a:r>
          </a:p>
          <a:p>
            <a:r>
              <a:rPr lang="uk-UA" dirty="0" smtClean="0"/>
              <a:t>Здобув теологічну освіту, </a:t>
            </a:r>
          </a:p>
          <a:p>
            <a:r>
              <a:rPr lang="uk-UA" dirty="0" smtClean="0"/>
              <a:t>викладав Святе Письмо в Університеті </a:t>
            </a:r>
            <a:r>
              <a:rPr lang="uk-UA" dirty="0" err="1" smtClean="0"/>
              <a:t>Віттенбергу</a:t>
            </a:r>
            <a:r>
              <a:rPr lang="uk-UA" dirty="0" smtClean="0"/>
              <a:t>. 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56382"/>
            <a:ext cx="3085020" cy="364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488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Виступ Лютера проти продажу індульгенцій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31 жовтня 1517 року Лютер написав «95 тез проти індульгенцій», які надіслав архієпископу</a:t>
            </a:r>
            <a:r>
              <a:rPr lang="uk-UA" dirty="0" smtClean="0"/>
              <a:t>;</a:t>
            </a:r>
          </a:p>
          <a:p>
            <a:r>
              <a:rPr lang="uk-UA" dirty="0" smtClean="0"/>
              <a:t>«95 тез» швидко поширилися  серед народу;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14" y="1572083"/>
            <a:ext cx="3416450" cy="488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612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964488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774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Погляди 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010971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8164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План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1. Загальна характеристика Реформації.</a:t>
            </a:r>
          </a:p>
          <a:p>
            <a:r>
              <a:rPr lang="uk-UA" dirty="0" smtClean="0"/>
              <a:t>2. Політичні погляди </a:t>
            </a:r>
            <a:r>
              <a:rPr lang="ru-RU" dirty="0" smtClean="0"/>
              <a:t>М. Лютера </a:t>
            </a:r>
            <a:r>
              <a:rPr lang="uk-UA" dirty="0" smtClean="0"/>
              <a:t>і Ф. </a:t>
            </a:r>
            <a:r>
              <a:rPr lang="uk-UA" dirty="0" err="1" smtClean="0"/>
              <a:t>Меланхтона</a:t>
            </a:r>
            <a:r>
              <a:rPr lang="uk-UA" dirty="0" smtClean="0"/>
              <a:t>.</a:t>
            </a:r>
          </a:p>
          <a:p>
            <a:r>
              <a:rPr lang="uk-UA" dirty="0" smtClean="0"/>
              <a:t>3. Народна Реформація Т. </a:t>
            </a:r>
            <a:r>
              <a:rPr lang="uk-UA" dirty="0" err="1" smtClean="0"/>
              <a:t>Мюнцера</a:t>
            </a:r>
            <a:r>
              <a:rPr lang="uk-UA" dirty="0" smtClean="0"/>
              <a:t>.</a:t>
            </a:r>
          </a:p>
          <a:p>
            <a:r>
              <a:rPr lang="uk-UA" dirty="0" smtClean="0"/>
              <a:t>4. Політичні погляди У. </a:t>
            </a:r>
            <a:r>
              <a:rPr lang="uk-UA" dirty="0" err="1" smtClean="0"/>
              <a:t>Цвінглі</a:t>
            </a:r>
            <a:r>
              <a:rPr lang="uk-UA" dirty="0" smtClean="0"/>
              <a:t>.</a:t>
            </a:r>
          </a:p>
          <a:p>
            <a:r>
              <a:rPr lang="uk-UA" dirty="0" smtClean="0"/>
              <a:t>5. Політичні ідеї Ж. Кальвіна.</a:t>
            </a:r>
          </a:p>
          <a:p>
            <a:r>
              <a:rPr lang="uk-UA" dirty="0" smtClean="0"/>
              <a:t>6. Наслідки Реформації.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608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Світська держава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832514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5156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Погляди на право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4059257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4040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!!!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950927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2553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Три програмні праці Лютера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9393958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2711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Відлучення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uk-UA" dirty="0"/>
              <a:t>Лев Х в 1520 році своєю буллою засудив твори </a:t>
            </a:r>
            <a:r>
              <a:rPr lang="uk-UA" dirty="0" smtClean="0"/>
              <a:t>Лютера;</a:t>
            </a:r>
          </a:p>
          <a:p>
            <a:r>
              <a:rPr lang="uk-UA" dirty="0" smtClean="0"/>
              <a:t>У відповідь Лютер спалює буллу;</a:t>
            </a:r>
          </a:p>
          <a:p>
            <a:r>
              <a:rPr lang="uk-UA" dirty="0" smtClean="0"/>
              <a:t>В 1521 році папа відлучає Лютера від церкви</a:t>
            </a:r>
          </a:p>
          <a:p>
            <a:endParaRPr lang="uk-UA" dirty="0"/>
          </a:p>
        </p:txBody>
      </p:sp>
      <p:sp>
        <p:nvSpPr>
          <p:cNvPr id="4" name="AutoShape 2" descr="https://www.awesomestories.com/images/user/cd0802e9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5" t="59" r="19305" b="-59"/>
          <a:stretch/>
        </p:blipFill>
        <p:spPr bwMode="auto">
          <a:xfrm>
            <a:off x="4932040" y="1484783"/>
            <a:ext cx="3456384" cy="470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023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lide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46038"/>
            <a:ext cx="8424936" cy="664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164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uk-UA" dirty="0" smtClean="0"/>
              <a:t>Промова Лютера у </a:t>
            </a:r>
            <a:r>
              <a:rPr lang="uk-UA" dirty="0" err="1" smtClean="0"/>
              <a:t>Вормсі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276490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i="1" dirty="0"/>
              <a:t>«Тому, що ваша Імператорська Величність, як також і найласкавіші електори й князі домагаються простої і спокійної відповіді, то отже моя відповідь така: Я не можу вірити ані самому папі, ані соборам, бо це очевидне, що одні й другі не раз помилялися та перебували із собою в суперечності. Задля цього, якщо мене не переможуть свідоцтвами зі Святого Письма і не переконають тими самими місцями Святого Письма, які я наводив, та не звільнять таким чином мого сумління, яке є зв'язане Словом Божим, то я нічого відкликати не можу і не хочу, бо робити щось проти свого сумління не є ані безпечним, ані добрим, ані не подобає християнинові».</a:t>
            </a:r>
            <a:endParaRPr lang="uk-UA" dirty="0"/>
          </a:p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20005" r="8381" b="16992"/>
          <a:stretch/>
        </p:blipFill>
        <p:spPr bwMode="auto">
          <a:xfrm>
            <a:off x="539552" y="3637739"/>
            <a:ext cx="8136904" cy="310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320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Реформаційна діяльність Лютера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7884940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2827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37" y="0"/>
            <a:ext cx="9194938" cy="686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990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Протестантські церкви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>
            <a:normAutofit/>
          </a:bodyPr>
          <a:lstStyle/>
          <a:p>
            <a:r>
              <a:rPr lang="uk-UA" dirty="0"/>
              <a:t>Л</a:t>
            </a:r>
            <a:r>
              <a:rPr lang="uk-UA" dirty="0" smtClean="0"/>
              <a:t>ише </a:t>
            </a:r>
            <a:r>
              <a:rPr lang="uk-UA" dirty="0"/>
              <a:t>вірою в Ісуса Христа людина може отримати </a:t>
            </a:r>
            <a:r>
              <a:rPr lang="uk-UA" dirty="0" smtClean="0"/>
              <a:t>спасіння;</a:t>
            </a:r>
          </a:p>
          <a:p>
            <a:r>
              <a:rPr lang="uk-UA" dirty="0"/>
              <a:t>Л</a:t>
            </a:r>
            <a:r>
              <a:rPr lang="uk-UA" dirty="0" smtClean="0"/>
              <a:t>ише Христос </a:t>
            </a:r>
            <a:r>
              <a:rPr lang="uk-UA" dirty="0"/>
              <a:t>є головою </a:t>
            </a:r>
            <a:r>
              <a:rPr lang="uk-UA" dirty="0" smtClean="0"/>
              <a:t>Церкви;</a:t>
            </a:r>
          </a:p>
          <a:p>
            <a:r>
              <a:rPr lang="uk-UA" dirty="0" smtClean="0"/>
              <a:t>Біблія – головний авторитет; </a:t>
            </a:r>
          </a:p>
          <a:p>
            <a:r>
              <a:rPr lang="uk-UA" dirty="0" smtClean="0"/>
              <a:t>Кожен </a:t>
            </a:r>
            <a:r>
              <a:rPr lang="uk-UA" dirty="0"/>
              <a:t>християнин є рівний перед Богом.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t="8554" r="6964" b="13145"/>
          <a:stretch/>
        </p:blipFill>
        <p:spPr bwMode="auto">
          <a:xfrm>
            <a:off x="5763491" y="1574157"/>
            <a:ext cx="2975714" cy="430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82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Реформація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r>
              <a:rPr lang="uk-UA" dirty="0" smtClean="0"/>
              <a:t>Релігійний суспільно-політичний рух, спрямований на оновлення і перебудову католицької церкви у Західній Європі першої половини 16 ст. </a:t>
            </a:r>
          </a:p>
          <a:p>
            <a:endParaRPr lang="uk-UA" dirty="0"/>
          </a:p>
          <a:p>
            <a:r>
              <a:rPr lang="uk-UA" dirty="0"/>
              <a:t>Рух проти феодального ладу і католицизму, який захищав цей лад.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849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Протестантська трудова етика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652508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0050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Освіта і наука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9985817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0220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Мова та держава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Створення літературних норм сучасних європейських мов;</a:t>
            </a:r>
          </a:p>
          <a:p>
            <a:r>
              <a:rPr lang="uk-UA" dirty="0" smtClean="0"/>
              <a:t>Початок формування націй в сучасному розумінні.</a:t>
            </a:r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60862"/>
            <a:ext cx="4680520" cy="355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127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707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Радикальна течія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Анабаптизм – перехрещені; прихильники ідеалу майнової і соціальної рівності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04454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Томас </a:t>
            </a:r>
            <a:r>
              <a:rPr lang="uk-UA" dirty="0" err="1" smtClean="0">
                <a:solidFill>
                  <a:srgbClr val="FF0000"/>
                </a:solidFill>
              </a:rPr>
              <a:t>Мюнцер</a:t>
            </a:r>
            <a:r>
              <a:rPr lang="uk-UA" dirty="0" smtClean="0">
                <a:solidFill>
                  <a:srgbClr val="FF0000"/>
                </a:solidFill>
              </a:rPr>
              <a:t> (1489 – 1525)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uk-UA" sz="3200" dirty="0" smtClean="0"/>
          </a:p>
          <a:p>
            <a:r>
              <a:rPr lang="uk-UA" sz="3200" dirty="0" smtClean="0"/>
              <a:t>1521 – «Празький маніфест»</a:t>
            </a:r>
          </a:p>
          <a:p>
            <a:r>
              <a:rPr lang="uk-UA" sz="3200" dirty="0" smtClean="0"/>
              <a:t>Діяч Селянської війни</a:t>
            </a:r>
            <a:endParaRPr lang="ru-RU" sz="3200" dirty="0"/>
          </a:p>
        </p:txBody>
      </p:sp>
      <p:pic>
        <p:nvPicPr>
          <p:cNvPr id="3074" name="Picture 2" descr="C:\Users\User\Desktop\Без названи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76588"/>
            <a:ext cx="4019153" cy="313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261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Християнський соціалізм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302895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0382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Релігійні уявлення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Заперечував ідею милості Бога, немає Бога поза нами самими</a:t>
            </a:r>
          </a:p>
          <a:p>
            <a:r>
              <a:rPr lang="uk-UA" dirty="0" smtClean="0"/>
              <a:t>Слово Боже – живе одкровення в людському розумі</a:t>
            </a:r>
          </a:p>
          <a:p>
            <a:r>
              <a:rPr lang="uk-UA" dirty="0" smtClean="0"/>
              <a:t>Пропозиція встановити Царство Боже на Землі – </a:t>
            </a:r>
          </a:p>
          <a:p>
            <a:r>
              <a:rPr lang="uk-UA" dirty="0" smtClean="0"/>
              <a:t>Через повернення церкви до </a:t>
            </a:r>
            <a:r>
              <a:rPr lang="uk-UA" dirty="0" smtClean="0">
                <a:solidFill>
                  <a:srgbClr val="FF0000"/>
                </a:solidFill>
              </a:rPr>
              <a:t>первісного стану</a:t>
            </a:r>
          </a:p>
          <a:p>
            <a:pPr algn="ctr"/>
            <a:r>
              <a:rPr lang="uk-UA" dirty="0" smtClean="0"/>
              <a:t>Стан загальної рівності</a:t>
            </a:r>
          </a:p>
          <a:p>
            <a:pPr algn="ctr"/>
            <a:r>
              <a:rPr lang="uk-UA" dirty="0" smtClean="0"/>
              <a:t>Народна громада – суб’єкт управління</a:t>
            </a:r>
          </a:p>
          <a:p>
            <a:pPr algn="ctr"/>
            <a:r>
              <a:rPr lang="uk-UA" dirty="0" smtClean="0"/>
              <a:t>Спільне майно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73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Встановлення справедливого суспільного ладу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6720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Справа рук пригноблених</a:t>
            </a:r>
          </a:p>
          <a:p>
            <a:r>
              <a:rPr lang="uk-UA" sz="3600" dirty="0" smtClean="0"/>
              <a:t>Організував «християнське суспільство» у вигляді братства, яке відбирало майно у феодалів, церкви і розподіляло у суспільстві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31720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Без названия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6895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985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Релігійне становище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5771"/>
            <a:ext cx="7272808" cy="503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728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Ульріх </a:t>
            </a:r>
            <a:r>
              <a:rPr lang="uk-UA" b="1" dirty="0" err="1" smtClean="0"/>
              <a:t>Цвінглі</a:t>
            </a:r>
            <a:endParaRPr lang="ru-RU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1484-1531</a:t>
            </a:r>
            <a:endParaRPr lang="ru-RU" dirty="0"/>
          </a:p>
        </p:txBody>
      </p:sp>
      <p:pic>
        <p:nvPicPr>
          <p:cNvPr id="1026" name="Picture 2" descr="C:\Users\User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628800"/>
            <a:ext cx="4165178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881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праці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8937319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135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67 тез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Вчення про спасіння вірою:</a:t>
            </a:r>
          </a:p>
          <a:p>
            <a:pPr>
              <a:buFont typeface="Wingdings" pitchFamily="2" charset="2"/>
              <a:buChar char="q"/>
            </a:pPr>
            <a:r>
              <a:rPr lang="uk-UA" dirty="0" smtClean="0"/>
              <a:t>Єдине джерело віри – Євангеліє</a:t>
            </a:r>
          </a:p>
          <a:p>
            <a:pPr>
              <a:buFont typeface="Wingdings" pitchFamily="2" charset="2"/>
              <a:buChar char="q"/>
            </a:pPr>
            <a:endParaRPr lang="uk-UA" dirty="0"/>
          </a:p>
          <a:p>
            <a:pPr marL="0" indent="0">
              <a:buNone/>
            </a:pPr>
            <a:r>
              <a:rPr lang="uk-UA" dirty="0" smtClean="0"/>
              <a:t>Посередники між Богом і людиною не потрібні</a:t>
            </a:r>
          </a:p>
          <a:p>
            <a:pPr marL="0" indent="0">
              <a:buNone/>
            </a:pPr>
            <a:r>
              <a:rPr lang="uk-UA" dirty="0" smtClean="0"/>
              <a:t>Другорядна роль священників</a:t>
            </a:r>
          </a:p>
          <a:p>
            <a:pPr marL="0" indent="0">
              <a:buNone/>
            </a:pPr>
            <a:r>
              <a:rPr lang="uk-UA" dirty="0" smtClean="0"/>
              <a:t>Виступав проти постів, целібату, чернецтва, культу святих, поклоніння мощам</a:t>
            </a:r>
          </a:p>
          <a:p>
            <a:pPr marL="0" indent="0">
              <a:buNone/>
            </a:pPr>
            <a:r>
              <a:rPr lang="uk-UA" dirty="0" smtClean="0"/>
              <a:t>Заперечував чистилище, індульгенції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089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Діяльність у </a:t>
            </a:r>
            <a:r>
              <a:rPr lang="uk-UA" dirty="0" err="1" smtClean="0"/>
              <a:t>Цюриху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 smtClean="0"/>
              <a:t>Цвінгліанство</a:t>
            </a:r>
            <a:endParaRPr lang="uk-UA" dirty="0" smtClean="0"/>
          </a:p>
          <a:p>
            <a:r>
              <a:rPr lang="uk-UA" dirty="0" smtClean="0"/>
              <a:t>Запровадив нові порядки у церкві:</a:t>
            </a:r>
          </a:p>
          <a:p>
            <a:r>
              <a:rPr lang="uk-UA" dirty="0" smtClean="0"/>
              <a:t>Ліквідація мес, спрощена літургія, секуляризація церковного майна, скасування целібату. </a:t>
            </a:r>
          </a:p>
          <a:p>
            <a:r>
              <a:rPr lang="uk-UA" dirty="0" smtClean="0"/>
              <a:t>Спрощення церковного життя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5904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політика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Намагався організувати союз протестантських кантонів</a:t>
            </a:r>
          </a:p>
          <a:p>
            <a:r>
              <a:rPr lang="uk-UA" dirty="0" smtClean="0"/>
              <a:t>Очолив християнський союз міст</a:t>
            </a:r>
          </a:p>
          <a:p>
            <a:endParaRPr lang="uk-UA" dirty="0"/>
          </a:p>
          <a:p>
            <a:pPr marL="0" indent="0">
              <a:buNone/>
            </a:pPr>
            <a:r>
              <a:rPr lang="uk-UA" dirty="0" smtClean="0"/>
              <a:t>План майбутнього устрою Швейцарії</a:t>
            </a:r>
          </a:p>
          <a:p>
            <a:pPr marL="0" indent="0">
              <a:buNone/>
            </a:pPr>
            <a:r>
              <a:rPr lang="uk-UA" dirty="0" smtClean="0"/>
              <a:t>Представницька демократія, </a:t>
            </a:r>
          </a:p>
          <a:p>
            <a:pPr marL="0" indent="0">
              <a:buNone/>
            </a:pPr>
            <a:r>
              <a:rPr lang="uk-UA" dirty="0" smtClean="0"/>
              <a:t>Демократичний режим</a:t>
            </a:r>
          </a:p>
          <a:p>
            <a:pPr marL="0" indent="0">
              <a:buNone/>
            </a:pPr>
            <a:r>
              <a:rPr lang="uk-UA" dirty="0" smtClean="0"/>
              <a:t>Посада «державного пророка»</a:t>
            </a:r>
          </a:p>
          <a:p>
            <a:pPr marL="0" indent="0">
              <a:buNone/>
            </a:pPr>
            <a:r>
              <a:rPr lang="uk-UA" dirty="0" smtClean="0"/>
              <a:t>Відокремлення церкви від держави</a:t>
            </a:r>
          </a:p>
          <a:p>
            <a:pPr marL="0" indent="0">
              <a:buNone/>
            </a:pPr>
            <a:r>
              <a:rPr lang="uk-UA" dirty="0" smtClean="0"/>
              <a:t>Свобода совісті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3747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Жан Кальвін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1509-1564</a:t>
            </a:r>
            <a:endParaRPr lang="ru-RU" dirty="0"/>
          </a:p>
        </p:txBody>
      </p:sp>
      <p:pic>
        <p:nvPicPr>
          <p:cNvPr id="2050" name="Picture 2" descr="C:\Users\User\Desktop\кальвин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09613"/>
            <a:ext cx="472668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4490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</a:rPr>
              <a:t>1536 – </a:t>
            </a:r>
            <a:r>
              <a:rPr lang="uk-UA" dirty="0" smtClean="0">
                <a:solidFill>
                  <a:srgbClr val="FF0000"/>
                </a:solidFill>
              </a:rPr>
              <a:t>«Повчання </a:t>
            </a:r>
            <a:r>
              <a:rPr lang="uk-UA" dirty="0">
                <a:solidFill>
                  <a:srgbClr val="FF0000"/>
                </a:solidFill>
              </a:rPr>
              <a:t>в християнській вірі</a:t>
            </a:r>
            <a:r>
              <a:rPr lang="uk-UA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Вчення про божественне </a:t>
            </a:r>
            <a:r>
              <a:rPr lang="uk-UA" dirty="0" err="1" smtClean="0"/>
              <a:t>передвизначення</a:t>
            </a:r>
            <a:r>
              <a:rPr lang="uk-UA" dirty="0" smtClean="0"/>
              <a:t> – все визначено Богом, є </a:t>
            </a:r>
            <a:r>
              <a:rPr lang="uk-UA" dirty="0" err="1" smtClean="0"/>
              <a:t>рок</a:t>
            </a:r>
            <a:r>
              <a:rPr lang="uk-UA" dirty="0" smtClean="0"/>
              <a:t>, доля</a:t>
            </a:r>
          </a:p>
          <a:p>
            <a:r>
              <a:rPr lang="uk-UA" dirty="0" smtClean="0"/>
              <a:t>Успішність в житті, професії – людина обрана Богом</a:t>
            </a:r>
          </a:p>
          <a:p>
            <a:r>
              <a:rPr lang="uk-UA" dirty="0" smtClean="0"/>
              <a:t>Накопичення грошей – богоугодна справа</a:t>
            </a:r>
          </a:p>
          <a:p>
            <a:r>
              <a:rPr lang="uk-UA" dirty="0" smtClean="0"/>
              <a:t>Багатство – ознака благословення</a:t>
            </a:r>
          </a:p>
          <a:p>
            <a:r>
              <a:rPr lang="uk-UA" dirty="0" smtClean="0"/>
              <a:t>Схвалював лихварство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943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Діяльність у Женеві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Кальвіністські громади – церковні об’єднання на засадах демократії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0864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Політичні погляди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Питання про кращий устрій вважав нерозв’язаним, кожна форма має переваги і недоліки</a:t>
            </a:r>
          </a:p>
          <a:p>
            <a:endParaRPr lang="uk-UA" dirty="0"/>
          </a:p>
          <a:p>
            <a:r>
              <a:rPr lang="uk-UA" dirty="0" smtClean="0"/>
              <a:t>Світська влада підпорядковується церковній</a:t>
            </a:r>
          </a:p>
          <a:p>
            <a:r>
              <a:rPr lang="uk-UA" dirty="0" smtClean="0"/>
              <a:t>Держава реалізує Божі настанови</a:t>
            </a:r>
          </a:p>
          <a:p>
            <a:r>
              <a:rPr lang="uk-UA" dirty="0" smtClean="0"/>
              <a:t>Негативно ставився до демократії</a:t>
            </a:r>
          </a:p>
          <a:p>
            <a:r>
              <a:rPr lang="uk-UA" dirty="0" smtClean="0"/>
              <a:t>Аристократичне правління – краще (з елементами демократії)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961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погляди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Народ - покірний</a:t>
            </a:r>
          </a:p>
          <a:p>
            <a:r>
              <a:rPr lang="uk-UA" dirty="0" smtClean="0"/>
              <a:t>Право на опір має церква і представницькі органи</a:t>
            </a:r>
          </a:p>
          <a:p>
            <a:r>
              <a:rPr lang="uk-UA" dirty="0" smtClean="0"/>
              <a:t>Погана віра – покарання Бога за гріхи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237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Релігійне становище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Панівне положення католицької церкви:</a:t>
            </a:r>
          </a:p>
          <a:p>
            <a:endParaRPr lang="uk-UA" dirty="0"/>
          </a:p>
          <a:p>
            <a:r>
              <a:rPr lang="uk-UA" dirty="0" smtClean="0"/>
              <a:t>Будь-яка інша діяльність, окрім </a:t>
            </a:r>
            <a:r>
              <a:rPr lang="uk-UA" dirty="0" err="1" smtClean="0"/>
              <a:t>священника</a:t>
            </a:r>
            <a:r>
              <a:rPr lang="uk-UA" dirty="0" smtClean="0"/>
              <a:t> та монаха, не вважалася Божим покликом;</a:t>
            </a:r>
          </a:p>
          <a:p>
            <a:r>
              <a:rPr lang="uk-UA" dirty="0" smtClean="0"/>
              <a:t>Індульгенція – продаж прощення гріхів за гроші;</a:t>
            </a:r>
          </a:p>
          <a:p>
            <a:r>
              <a:rPr lang="uk-UA" dirty="0" smtClean="0"/>
              <a:t>Репресії проти інакомислячих – страта Яна Гуса у 1417 році.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684992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Мігель </a:t>
            </a:r>
            <a:r>
              <a:rPr lang="uk-UA" b="1" dirty="0" err="1" smtClean="0">
                <a:solidFill>
                  <a:srgbClr val="FF0000"/>
                </a:solidFill>
              </a:rPr>
              <a:t>Сервет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4000" dirty="0" smtClean="0"/>
              <a:t>1511-1553</a:t>
            </a:r>
            <a:endParaRPr lang="ru-RU" sz="4000" dirty="0"/>
          </a:p>
        </p:txBody>
      </p:sp>
      <p:pic>
        <p:nvPicPr>
          <p:cNvPr id="3074" name="Picture 2" descr="C:\Users\User\Desktop\Michael_Servet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367240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100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43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220px-Druck_Augsburger_Reichsfrie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14400"/>
            <a:ext cx="5976664" cy="489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923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0443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Наслідки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Поява нової течії християнства - протестантизму</a:t>
            </a:r>
          </a:p>
          <a:p>
            <a:r>
              <a:rPr lang="uk-UA" dirty="0" smtClean="0"/>
              <a:t>Спрощена церква</a:t>
            </a:r>
          </a:p>
          <a:p>
            <a:r>
              <a:rPr lang="uk-UA" dirty="0" smtClean="0"/>
              <a:t>Перемога ідеї віротерпимості (</a:t>
            </a:r>
            <a:r>
              <a:rPr lang="uk-UA" dirty="0" err="1" smtClean="0"/>
              <a:t>Аугсбурзький</a:t>
            </a:r>
            <a:r>
              <a:rPr lang="uk-UA" dirty="0" smtClean="0"/>
              <a:t> мир)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</a:rPr>
              <a:t>«чия влада, того й віра»</a:t>
            </a:r>
          </a:p>
          <a:p>
            <a:r>
              <a:rPr lang="uk-UA" dirty="0" smtClean="0"/>
              <a:t>Зростання національної самосвідомості народів Європи</a:t>
            </a:r>
          </a:p>
          <a:p>
            <a:r>
              <a:rPr lang="uk-UA" dirty="0" smtClean="0"/>
              <a:t>Руйнування середньовічних феодальних порядків</a:t>
            </a:r>
          </a:p>
          <a:p>
            <a:pPr marL="0" indent="0">
              <a:buNone/>
            </a:pPr>
            <a:r>
              <a:rPr lang="uk-UA" dirty="0" smtClean="0"/>
              <a:t>- капіталізм</a:t>
            </a:r>
          </a:p>
          <a:p>
            <a:r>
              <a:rPr lang="uk-UA" dirty="0" smtClean="0"/>
              <a:t>Свобода думки й совісті – демократія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2891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Протестантизм в сучасній Європі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Протестантські країни </a:t>
            </a:r>
            <a:r>
              <a:rPr lang="uk-UA" smtClean="0"/>
              <a:t>біль успішні</a:t>
            </a:r>
          </a:p>
          <a:p>
            <a:endParaRPr lang="ru-RU" dirty="0"/>
          </a:p>
        </p:txBody>
      </p:sp>
      <p:pic>
        <p:nvPicPr>
          <p:cNvPr id="4098" name="Picture 2" descr="C:\Users\User\Desktop\image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496943" cy="444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319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lid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1824"/>
            <a:ext cx="8424936" cy="603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725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Економічне становище</a:t>
            </a:r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3674892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768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Економічне становище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082409"/>
              </p:ext>
            </p:extLst>
          </p:nvPr>
        </p:nvGraphicFramePr>
        <p:xfrm>
          <a:off x="457200" y="1752600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7264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Освіта та наука</a:t>
            </a:r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848522" cy="44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9889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2998</TotalTime>
  <Words>1131</Words>
  <Application>Microsoft Office PowerPoint</Application>
  <PresentationFormat>Экран (4:3)</PresentationFormat>
  <Paragraphs>191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Главная</vt:lpstr>
      <vt:lpstr>Політичні ідеї у період Реформації</vt:lpstr>
      <vt:lpstr>План</vt:lpstr>
      <vt:lpstr>Реформація</vt:lpstr>
      <vt:lpstr>Релігійне становище</vt:lpstr>
      <vt:lpstr>Релігійне становище</vt:lpstr>
      <vt:lpstr>Презентация PowerPoint</vt:lpstr>
      <vt:lpstr>Економічне становище</vt:lpstr>
      <vt:lpstr>Економічне становище</vt:lpstr>
      <vt:lpstr>Освіта та наука</vt:lpstr>
      <vt:lpstr>Освіта та наука</vt:lpstr>
      <vt:lpstr>Держава та мова</vt:lpstr>
      <vt:lpstr>Держава та мова</vt:lpstr>
      <vt:lpstr>Мета Реформації</vt:lpstr>
      <vt:lpstr>Соціальна база</vt:lpstr>
      <vt:lpstr>Батьки Мартіна Лютера</vt:lpstr>
      <vt:lpstr>Мартін Лютер (1483 – 1546)</vt:lpstr>
      <vt:lpstr>Виступ Лютера проти продажу індульгенцій</vt:lpstr>
      <vt:lpstr>Презентация PowerPoint</vt:lpstr>
      <vt:lpstr>Погляди </vt:lpstr>
      <vt:lpstr>Світська держава</vt:lpstr>
      <vt:lpstr>Погляди на право</vt:lpstr>
      <vt:lpstr>!!!</vt:lpstr>
      <vt:lpstr>Три програмні праці Лютера</vt:lpstr>
      <vt:lpstr>Відлучення</vt:lpstr>
      <vt:lpstr>Презентация PowerPoint</vt:lpstr>
      <vt:lpstr>Промова Лютера у Вормсі</vt:lpstr>
      <vt:lpstr>Реформаційна діяльність Лютера</vt:lpstr>
      <vt:lpstr>Презентация PowerPoint</vt:lpstr>
      <vt:lpstr>Протестантські церкви</vt:lpstr>
      <vt:lpstr>Протестантська трудова етика</vt:lpstr>
      <vt:lpstr>Освіта і наука</vt:lpstr>
      <vt:lpstr>Мова та держава</vt:lpstr>
      <vt:lpstr>Презентация PowerPoint</vt:lpstr>
      <vt:lpstr>Радикальна течія</vt:lpstr>
      <vt:lpstr>Томас Мюнцер (1489 – 1525) </vt:lpstr>
      <vt:lpstr>Християнський соціалізм</vt:lpstr>
      <vt:lpstr>Релігійні уявлення</vt:lpstr>
      <vt:lpstr>Встановлення справедливого суспільного ладу</vt:lpstr>
      <vt:lpstr>Презентация PowerPoint</vt:lpstr>
      <vt:lpstr>Ульріх Цвінглі</vt:lpstr>
      <vt:lpstr>праці</vt:lpstr>
      <vt:lpstr>67 тез</vt:lpstr>
      <vt:lpstr>Діяльність у Цюриху</vt:lpstr>
      <vt:lpstr>політика</vt:lpstr>
      <vt:lpstr>Жан Кальвін</vt:lpstr>
      <vt:lpstr>1536 – «Повчання в християнській вірі»</vt:lpstr>
      <vt:lpstr>Діяльність у Женеві</vt:lpstr>
      <vt:lpstr>Політичні погляди</vt:lpstr>
      <vt:lpstr>погляди</vt:lpstr>
      <vt:lpstr>Мігель Сервет</vt:lpstr>
      <vt:lpstr>Презентация PowerPoint</vt:lpstr>
      <vt:lpstr>Презентация PowerPoint</vt:lpstr>
      <vt:lpstr>Презентация PowerPoint</vt:lpstr>
      <vt:lpstr>Наслідки</vt:lpstr>
      <vt:lpstr>Протестантизм в сучасній Європі</vt:lpstr>
    </vt:vector>
  </TitlesOfParts>
  <Company>IFES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Реформація та її вплив на розвиток людства</dc:title>
  <dc:creator>Svitlana</dc:creator>
  <cp:lastModifiedBy>User</cp:lastModifiedBy>
  <cp:revision>48</cp:revision>
  <dcterms:created xsi:type="dcterms:W3CDTF">2016-08-29T21:57:17Z</dcterms:created>
  <dcterms:modified xsi:type="dcterms:W3CDTF">2023-02-15T05:51:26Z</dcterms:modified>
</cp:coreProperties>
</file>